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comments/comment1.xml" ContentType="application/vnd.openxmlformats-officedocument.presentationml.comments+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85"/>
  </p:notesMasterIdLst>
  <p:sldIdLst>
    <p:sldId id="256" r:id="rId2"/>
    <p:sldId id="432" r:id="rId3"/>
    <p:sldId id="434" r:id="rId4"/>
    <p:sldId id="433" r:id="rId5"/>
    <p:sldId id="258" r:id="rId6"/>
    <p:sldId id="259" r:id="rId7"/>
    <p:sldId id="260" r:id="rId8"/>
    <p:sldId id="261" r:id="rId9"/>
    <p:sldId id="435" r:id="rId10"/>
    <p:sldId id="262" r:id="rId11"/>
    <p:sldId id="263" r:id="rId12"/>
    <p:sldId id="431" r:id="rId13"/>
    <p:sldId id="270" r:id="rId14"/>
    <p:sldId id="268" r:id="rId15"/>
    <p:sldId id="271" r:id="rId16"/>
    <p:sldId id="429" r:id="rId17"/>
    <p:sldId id="272" r:id="rId18"/>
    <p:sldId id="277" r:id="rId19"/>
    <p:sldId id="273" r:id="rId20"/>
    <p:sldId id="264" r:id="rId21"/>
    <p:sldId id="427" r:id="rId22"/>
    <p:sldId id="265" r:id="rId23"/>
    <p:sldId id="266" r:id="rId24"/>
    <p:sldId id="269" r:id="rId25"/>
    <p:sldId id="274" r:id="rId26"/>
    <p:sldId id="275" r:id="rId27"/>
    <p:sldId id="276" r:id="rId28"/>
    <p:sldId id="278" r:id="rId29"/>
    <p:sldId id="279" r:id="rId30"/>
    <p:sldId id="280" r:id="rId31"/>
    <p:sldId id="281" r:id="rId32"/>
    <p:sldId id="282" r:id="rId33"/>
    <p:sldId id="283" r:id="rId34"/>
    <p:sldId id="284" r:id="rId35"/>
    <p:sldId id="285"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436" r:id="rId56"/>
    <p:sldId id="307" r:id="rId57"/>
    <p:sldId id="308" r:id="rId58"/>
    <p:sldId id="309" r:id="rId59"/>
    <p:sldId id="311" r:id="rId60"/>
    <p:sldId id="312" r:id="rId61"/>
    <p:sldId id="313" r:id="rId62"/>
    <p:sldId id="314" r:id="rId63"/>
    <p:sldId id="315" r:id="rId64"/>
    <p:sldId id="316" r:id="rId65"/>
    <p:sldId id="437" r:id="rId66"/>
    <p:sldId id="317" r:id="rId67"/>
    <p:sldId id="318" r:id="rId68"/>
    <p:sldId id="319" r:id="rId69"/>
    <p:sldId id="320" r:id="rId70"/>
    <p:sldId id="438" r:id="rId71"/>
    <p:sldId id="321" r:id="rId72"/>
    <p:sldId id="322" r:id="rId73"/>
    <p:sldId id="323" r:id="rId74"/>
    <p:sldId id="324" r:id="rId75"/>
    <p:sldId id="325" r:id="rId76"/>
    <p:sldId id="326" r:id="rId77"/>
    <p:sldId id="327" r:id="rId78"/>
    <p:sldId id="328" r:id="rId79"/>
    <p:sldId id="329" r:id="rId80"/>
    <p:sldId id="330" r:id="rId81"/>
    <p:sldId id="331" r:id="rId82"/>
    <p:sldId id="332" r:id="rId83"/>
    <p:sldId id="333" r:id="rId84"/>
    <p:sldId id="334" r:id="rId85"/>
    <p:sldId id="335" r:id="rId86"/>
    <p:sldId id="336" r:id="rId87"/>
    <p:sldId id="337" r:id="rId88"/>
    <p:sldId id="338" r:id="rId89"/>
    <p:sldId id="339" r:id="rId90"/>
    <p:sldId id="340" r:id="rId91"/>
    <p:sldId id="341" r:id="rId92"/>
    <p:sldId id="342" r:id="rId93"/>
    <p:sldId id="343" r:id="rId94"/>
    <p:sldId id="344" r:id="rId95"/>
    <p:sldId id="345" r:id="rId96"/>
    <p:sldId id="346" r:id="rId97"/>
    <p:sldId id="347" r:id="rId98"/>
    <p:sldId id="348" r:id="rId99"/>
    <p:sldId id="349" r:id="rId100"/>
    <p:sldId id="350" r:id="rId101"/>
    <p:sldId id="351" r:id="rId102"/>
    <p:sldId id="352" r:id="rId103"/>
    <p:sldId id="353" r:id="rId104"/>
    <p:sldId id="354" r:id="rId105"/>
    <p:sldId id="355" r:id="rId106"/>
    <p:sldId id="356" r:id="rId107"/>
    <p:sldId id="439" r:id="rId108"/>
    <p:sldId id="440" r:id="rId109"/>
    <p:sldId id="441" r:id="rId110"/>
    <p:sldId id="442" r:id="rId111"/>
    <p:sldId id="443" r:id="rId112"/>
    <p:sldId id="444" r:id="rId113"/>
    <p:sldId id="445" r:id="rId114"/>
    <p:sldId id="446" r:id="rId115"/>
    <p:sldId id="447" r:id="rId116"/>
    <p:sldId id="448" r:id="rId117"/>
    <p:sldId id="449" r:id="rId118"/>
    <p:sldId id="450" r:id="rId119"/>
    <p:sldId id="451" r:id="rId120"/>
    <p:sldId id="452" r:id="rId121"/>
    <p:sldId id="453" r:id="rId122"/>
    <p:sldId id="454" r:id="rId123"/>
    <p:sldId id="455" r:id="rId124"/>
    <p:sldId id="456" r:id="rId125"/>
    <p:sldId id="457" r:id="rId126"/>
    <p:sldId id="458" r:id="rId127"/>
    <p:sldId id="459" r:id="rId128"/>
    <p:sldId id="460" r:id="rId129"/>
    <p:sldId id="461" r:id="rId130"/>
    <p:sldId id="462" r:id="rId131"/>
    <p:sldId id="463" r:id="rId132"/>
    <p:sldId id="464" r:id="rId133"/>
    <p:sldId id="465" r:id="rId134"/>
    <p:sldId id="466" r:id="rId135"/>
    <p:sldId id="467" r:id="rId136"/>
    <p:sldId id="468" r:id="rId137"/>
    <p:sldId id="469" r:id="rId138"/>
    <p:sldId id="470" r:id="rId139"/>
    <p:sldId id="471" r:id="rId140"/>
    <p:sldId id="472" r:id="rId141"/>
    <p:sldId id="473" r:id="rId142"/>
    <p:sldId id="474" r:id="rId143"/>
    <p:sldId id="475" r:id="rId144"/>
    <p:sldId id="476" r:id="rId145"/>
    <p:sldId id="477" r:id="rId146"/>
    <p:sldId id="478" r:id="rId147"/>
    <p:sldId id="479" r:id="rId148"/>
    <p:sldId id="480" r:id="rId149"/>
    <p:sldId id="481" r:id="rId150"/>
    <p:sldId id="482" r:id="rId151"/>
    <p:sldId id="483" r:id="rId152"/>
    <p:sldId id="484" r:id="rId153"/>
    <p:sldId id="485" r:id="rId154"/>
    <p:sldId id="486" r:id="rId155"/>
    <p:sldId id="487" r:id="rId156"/>
    <p:sldId id="488" r:id="rId157"/>
    <p:sldId id="489" r:id="rId158"/>
    <p:sldId id="490" r:id="rId159"/>
    <p:sldId id="491" r:id="rId160"/>
    <p:sldId id="492" r:id="rId161"/>
    <p:sldId id="493" r:id="rId162"/>
    <p:sldId id="494" r:id="rId163"/>
    <p:sldId id="495" r:id="rId164"/>
    <p:sldId id="496" r:id="rId165"/>
    <p:sldId id="497" r:id="rId166"/>
    <p:sldId id="498" r:id="rId167"/>
    <p:sldId id="499" r:id="rId168"/>
    <p:sldId id="500" r:id="rId169"/>
    <p:sldId id="501" r:id="rId170"/>
    <p:sldId id="502" r:id="rId171"/>
    <p:sldId id="503" r:id="rId172"/>
    <p:sldId id="504" r:id="rId173"/>
    <p:sldId id="505" r:id="rId174"/>
    <p:sldId id="506" r:id="rId175"/>
    <p:sldId id="507" r:id="rId176"/>
    <p:sldId id="508" r:id="rId177"/>
    <p:sldId id="509" r:id="rId178"/>
    <p:sldId id="510" r:id="rId179"/>
    <p:sldId id="511" r:id="rId180"/>
    <p:sldId id="512" r:id="rId181"/>
    <p:sldId id="513" r:id="rId182"/>
    <p:sldId id="514" r:id="rId183"/>
    <p:sldId id="515" r:id="rId184"/>
  </p:sldIdLst>
  <p:sldSz cx="9144000" cy="6858000" type="screen4x3"/>
  <p:notesSz cx="6858000" cy="9028113"/>
  <p:embeddedFontLst>
    <p:embeddedFont>
      <p:font typeface="Century Gothic" panose="020B0502020202020204" pitchFamily="34" charset="0"/>
      <p:regular r:id="rId186"/>
      <p:bold r:id="rId187"/>
      <p:italic r:id="rId188"/>
      <p:boldItalic r:id="rId189"/>
    </p:embeddedFont>
    <p:embeddedFont>
      <p:font typeface="Garamond" panose="02020404030301010803" pitchFamily="18" charset="0"/>
      <p:regular r:id="rId190"/>
      <p:bold r:id="rId191"/>
      <p:italic r:id="rId192"/>
    </p:embeddedFont>
    <p:embeddedFont>
      <p:font typeface="Verdana" panose="020B0604030504040204" pitchFamily="34" charset="0"/>
      <p:regular r:id="rId193"/>
      <p:bold r:id="rId194"/>
      <p:italic r:id="rId195"/>
      <p:boldItalic r:id="rId196"/>
    </p:embeddedFont>
    <p:embeddedFont>
      <p:font typeface="Calibri" panose="020F0502020204030204" pitchFamily="34" charset="0"/>
      <p:regular r:id="rId197"/>
      <p:bold r:id="rId198"/>
      <p:italic r:id="rId199"/>
      <p:boldItalic r:id="rId20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a Lopezplana"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E3B29986-BFF8-4E9C-95A4-D5F6CE4CB66C}">
  <a:tblStyle styleId="{E3B29986-BFF8-4E9C-95A4-D5F6CE4CB66C}"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4E306F01-A10D-47C5-BE16-F5095E8B2894}"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6301" autoAdjust="0"/>
    <p:restoredTop sz="95842" autoAdjust="0"/>
  </p:normalViewPr>
  <p:slideViewPr>
    <p:cSldViewPr>
      <p:cViewPr varScale="1">
        <p:scale>
          <a:sx n="86" d="100"/>
          <a:sy n="86" d="100"/>
        </p:scale>
        <p:origin x="-660" y="-84"/>
      </p:cViewPr>
      <p:guideLst>
        <p:guide orient="horz" pos="2160"/>
        <p:guide pos="2880"/>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font" Target="fonts/font6.fntdata"/><Relationship Id="rId205" Type="http://schemas.openxmlformats.org/officeDocument/2006/relationships/tableStyles" Target="tableStyle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font" Target="fonts/font1.fntdata"/><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font" Target="fonts/font7.fntdata"/><Relationship Id="rId197" Type="http://schemas.openxmlformats.org/officeDocument/2006/relationships/font" Target="fonts/font12.fntdata"/><Relationship Id="rId201" Type="http://schemas.openxmlformats.org/officeDocument/2006/relationships/commentAuthors" Target="commentAuthor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font" Target="fonts/font13.fntdata"/><Relationship Id="rId172" Type="http://schemas.openxmlformats.org/officeDocument/2006/relationships/slide" Target="slides/slide171.xml"/><Relationship Id="rId193" Type="http://schemas.openxmlformats.org/officeDocument/2006/relationships/font" Target="fonts/font8.fntdata"/><Relationship Id="rId202" Type="http://schemas.openxmlformats.org/officeDocument/2006/relationships/presProps" Target="pres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font" Target="fonts/font3.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font" Target="fonts/font9.fntdata"/><Relationship Id="rId199" Type="http://schemas.openxmlformats.org/officeDocument/2006/relationships/font" Target="fonts/font14.fntdata"/><Relationship Id="rId203"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font" Target="fonts/font4.fntdata"/><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font" Target="fonts/font10.fntdata"/><Relationship Id="rId190" Type="http://schemas.openxmlformats.org/officeDocument/2006/relationships/font" Target="fonts/font5.fntdata"/><Relationship Id="rId204" Type="http://schemas.openxmlformats.org/officeDocument/2006/relationships/theme" Target="theme/theme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font" Target="fonts/font11.fntdata"/><Relationship Id="rId200" Type="http://schemas.openxmlformats.org/officeDocument/2006/relationships/font" Target="fonts/font15.fntdata"/></Relationships>
</file>

<file path=ppt/comments/comment1.xml><?xml version="1.0" encoding="utf-8"?>
<p:cmLst xmlns:a="http://schemas.openxmlformats.org/drawingml/2006/main" xmlns:r="http://schemas.openxmlformats.org/officeDocument/2006/relationships" xmlns:p="http://schemas.openxmlformats.org/presentationml/2006/main">
  <p:cm authorId="0" dt="2018-04-25T17:01:14.433" idx="2">
    <p:pos x="6000" y="0"/>
    <p:text>que raro, al iniciar presentación me sale lo que hay debajo</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body" idx="1"/>
          </p:nvPr>
        </p:nvSpPr>
        <p:spPr>
          <a:xfrm>
            <a:off x="914400" y="4287838"/>
            <a:ext cx="5029200" cy="4062412"/>
          </a:xfrm>
          <a:prstGeom prst="rect">
            <a:avLst/>
          </a:prstGeom>
          <a:noFill/>
          <a:ln>
            <a:noFill/>
          </a:ln>
        </p:spPr>
        <p:txBody>
          <a:bodyPr spcFirstLastPara="1" wrap="square" lIns="91425" tIns="91425" rIns="91425" bIns="91425" anchor="t" anchorCtr="0"/>
          <a:lstStyle>
            <a:lvl1pPr marL="457200" marR="0" lvl="0"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4" name="Shape 4"/>
          <p:cNvSpPr>
            <a:spLocks noGrp="1" noRot="1" noChangeAspect="1"/>
          </p:cNvSpPr>
          <p:nvPr>
            <p:ph type="sldImg" idx="2"/>
          </p:nvPr>
        </p:nvSpPr>
        <p:spPr>
          <a:xfrm>
            <a:off x="1181100" y="682625"/>
            <a:ext cx="4497388" cy="337343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
            <a:headEnd type="none" w="sm" len="sm"/>
            <a:tailEnd type="none" w="sm" len="sm"/>
          </a:ln>
        </p:spPr>
      </p:sp>
      <p:sp>
        <p:nvSpPr>
          <p:cNvPr id="5" name="Shape 5"/>
          <p:cNvSpPr/>
          <p:nvPr/>
        </p:nvSpPr>
        <p:spPr>
          <a:xfrm>
            <a:off x="6302375" y="8637588"/>
            <a:ext cx="492125" cy="301625"/>
          </a:xfrm>
          <a:prstGeom prst="rect">
            <a:avLst/>
          </a:prstGeom>
          <a:noFill/>
          <a:ln>
            <a:noFill/>
          </a:ln>
        </p:spPr>
        <p:txBody>
          <a:bodyPr spcFirstLastPara="1" wrap="square" lIns="90475" tIns="44450" rIns="90475" bIns="44450" anchor="ctr" anchorCtr="0">
            <a:noAutofit/>
          </a:bodyPr>
          <a:lstStyle/>
          <a:p>
            <a:pPr marL="0" marR="0" lvl="0" indent="0" algn="r" rtl="0">
              <a:spcBef>
                <a:spcPts val="0"/>
              </a:spcBef>
              <a:spcAft>
                <a:spcPts val="0"/>
              </a:spcAft>
              <a:buNone/>
            </a:pPr>
            <a:fld id="{00000000-1234-1234-1234-123412341234}" type="slidenum">
              <a:rPr lang="ca-ES" sz="1400" b="0" i="0" u="none" strike="noStrike" cap="none">
                <a:solidFill>
                  <a:schemeClr val="dk1"/>
                </a:solidFill>
                <a:latin typeface="Arial"/>
                <a:ea typeface="Arial"/>
                <a:cs typeface="Arial"/>
                <a:sym typeface="Arial"/>
              </a:rPr>
              <a:pPr marL="0" marR="0" lvl="0" indent="0" algn="r" rtl="0">
                <a:spcBef>
                  <a:spcPts val="0"/>
                </a:spcBef>
                <a:spcAft>
                  <a:spcPts val="0"/>
                </a:spcAft>
                <a:buNone/>
              </a:pPr>
              <a:t>‹#›</a:t>
            </a:fld>
            <a:endParaRPr sz="14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77242996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1181100" y="682625"/>
            <a:ext cx="4497388" cy="337343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88" name="Shape 88"/>
          <p:cNvSpPr txBox="1">
            <a:spLocks noGrp="1"/>
          </p:cNvSpPr>
          <p:nvPr>
            <p:ph type="body" idx="1"/>
          </p:nvPr>
        </p:nvSpPr>
        <p:spPr>
          <a:xfrm>
            <a:off x="914400" y="4287838"/>
            <a:ext cx="5029200" cy="4062412"/>
          </a:xfrm>
          <a:prstGeom prst="rect">
            <a:avLst/>
          </a:prstGeom>
          <a:noFill/>
          <a:ln>
            <a:noFill/>
          </a:ln>
        </p:spPr>
        <p:txBody>
          <a:bodyPr spcFirstLastPara="1" wrap="square" lIns="90475" tIns="44450" rIns="90475" bIns="44450"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a:spLocks noGrp="1" noRot="1" noChangeAspect="1"/>
          </p:cNvSpPr>
          <p:nvPr>
            <p:ph type="sldImg" idx="2"/>
          </p:nvPr>
        </p:nvSpPr>
        <p:spPr>
          <a:xfrm>
            <a:off x="1181100" y="682625"/>
            <a:ext cx="4497388" cy="337343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54" name="Shape 154"/>
          <p:cNvSpPr txBox="1">
            <a:spLocks noGrp="1"/>
          </p:cNvSpPr>
          <p:nvPr>
            <p:ph type="body" idx="1"/>
          </p:nvPr>
        </p:nvSpPr>
        <p:spPr>
          <a:xfrm>
            <a:off x="914400" y="4287838"/>
            <a:ext cx="5029200" cy="4062412"/>
          </a:xfrm>
          <a:prstGeom prst="rect">
            <a:avLst/>
          </a:prstGeom>
          <a:noFill/>
          <a:ln>
            <a:noFill/>
          </a:ln>
        </p:spPr>
        <p:txBody>
          <a:bodyPr spcFirstLastPara="1" wrap="square" lIns="90475" tIns="44450" rIns="90475" bIns="44450" anchor="t" anchorCtr="0">
            <a:noAutofit/>
          </a:bodyPr>
          <a:lstStyle/>
          <a:p>
            <a:pPr marL="0" marR="0" lvl="1" indent="0" algn="l" rtl="0">
              <a:spcBef>
                <a:spcPts val="0"/>
              </a:spcBef>
              <a:spcAft>
                <a:spcPts val="0"/>
              </a:spcAft>
              <a:buNone/>
            </a:pPr>
            <a:r>
              <a:rPr lang="ca-ES" b="1"/>
              <a:t>Cistitis</a:t>
            </a:r>
            <a:endParaRPr b="1"/>
          </a:p>
          <a:p>
            <a:pPr marL="0" marR="0" lvl="1" indent="0" algn="l" rtl="0">
              <a:spcBef>
                <a:spcPts val="0"/>
              </a:spcBef>
              <a:spcAft>
                <a:spcPts val="0"/>
              </a:spcAft>
              <a:buNone/>
            </a:pPr>
            <a:r>
              <a:rPr lang="ca-ES"/>
              <a:t>L</a:t>
            </a:r>
            <a:r>
              <a:rPr lang="ca-ES" sz="1200" b="0" i="0" u="none" strike="noStrike" cap="none">
                <a:solidFill>
                  <a:schemeClr val="dk1"/>
                </a:solidFill>
                <a:latin typeface="Arial"/>
                <a:ea typeface="Arial"/>
                <a:cs typeface="Arial"/>
                <a:sym typeface="Arial"/>
              </a:rPr>
              <a:t>a hematúria micro o macroscòpica és molt específica d’itu. No indica gravetat ni complicació. En el estudi de Nazareth et al (54 dones) van trobar que l’únic símptoma significatiu era l’hematúria ( li falta poder a l’estudi per determinar el valor dels altres símptomes)</a:t>
            </a:r>
            <a:endParaRPr/>
          </a:p>
          <a:p>
            <a:pPr marL="0" marR="0" lvl="1" indent="0" algn="l" rtl="0">
              <a:spcBef>
                <a:spcPts val="360"/>
              </a:spcBef>
              <a:spcAft>
                <a:spcPts val="0"/>
              </a:spcAft>
              <a:buNone/>
            </a:pPr>
            <a:endParaRPr sz="1200" b="0" i="0" u="none" strike="noStrike" cap="none">
              <a:solidFill>
                <a:schemeClr val="dk1"/>
              </a:solidFill>
              <a:latin typeface="Arial"/>
              <a:ea typeface="Arial"/>
              <a:cs typeface="Arial"/>
              <a:sym typeface="Arial"/>
            </a:endParaRPr>
          </a:p>
          <a:p>
            <a:pPr marL="0" marR="0" lvl="1" indent="0" algn="l" rtl="0">
              <a:spcBef>
                <a:spcPts val="360"/>
              </a:spcBef>
              <a:spcAft>
                <a:spcPts val="0"/>
              </a:spcAft>
              <a:buNone/>
            </a:pPr>
            <a:r>
              <a:rPr lang="ca-ES" sz="1200" b="1" i="0" u="none" strike="noStrike" cap="none">
                <a:solidFill>
                  <a:schemeClr val="dk1"/>
                </a:solidFill>
              </a:rPr>
              <a:t>Uretritis: </a:t>
            </a:r>
            <a:endParaRPr b="1"/>
          </a:p>
          <a:p>
            <a:pPr marL="0" marR="0" lvl="0" indent="0" algn="l" rtl="0">
              <a:spcBef>
                <a:spcPts val="360"/>
              </a:spcBef>
              <a:spcAft>
                <a:spcPts val="0"/>
              </a:spcAft>
              <a:buNone/>
            </a:pPr>
            <a:r>
              <a:rPr lang="ca-ES" sz="1200" b="0" i="0" u="none" strike="noStrike" cap="none">
                <a:solidFill>
                  <a:schemeClr val="dk1"/>
                </a:solidFill>
                <a:latin typeface="Arial"/>
                <a:ea typeface="Arial"/>
                <a:cs typeface="Arial"/>
                <a:sym typeface="Arial"/>
              </a:rPr>
              <a:t>Les més freqüents són: gonococ i </a:t>
            </a:r>
            <a:r>
              <a:rPr lang="ca-ES"/>
              <a:t>ch</a:t>
            </a:r>
            <a:r>
              <a:rPr lang="ca-ES" sz="1200" b="0" i="0" u="none" strike="noStrike" cap="none">
                <a:solidFill>
                  <a:schemeClr val="dk1"/>
                </a:solidFill>
                <a:latin typeface="Arial"/>
                <a:ea typeface="Arial"/>
                <a:cs typeface="Arial"/>
                <a:sym typeface="Arial"/>
              </a:rPr>
              <a:t>lam</a:t>
            </a:r>
            <a:r>
              <a:rPr lang="ca-ES"/>
              <a:t>y</a:t>
            </a:r>
            <a:r>
              <a:rPr lang="ca-ES" sz="1200" b="0" i="0" u="none" strike="noStrike" cap="none">
                <a:solidFill>
                  <a:schemeClr val="dk1"/>
                </a:solidFill>
                <a:latin typeface="Arial"/>
                <a:ea typeface="Arial"/>
                <a:cs typeface="Arial"/>
                <a:sym typeface="Arial"/>
              </a:rPr>
              <a:t>dia. Tb Ureaplasma urealyticum. Menys freqüents són mycoplasma i herpes virus.</a:t>
            </a:r>
            <a:endParaRPr/>
          </a:p>
          <a:p>
            <a:pPr marL="0" marR="0" lvl="0" indent="0" algn="l" rtl="0">
              <a:spcBef>
                <a:spcPts val="360"/>
              </a:spcBef>
              <a:spcAft>
                <a:spcPts val="0"/>
              </a:spcAft>
              <a:buNone/>
            </a:pPr>
            <a:r>
              <a:rPr lang="ca-ES" sz="1200" b="0" i="0" u="none" strike="noStrike" cap="none">
                <a:solidFill>
                  <a:schemeClr val="dk1"/>
                </a:solidFill>
                <a:latin typeface="Arial"/>
                <a:ea typeface="Arial"/>
                <a:cs typeface="Arial"/>
                <a:sym typeface="Arial"/>
              </a:rPr>
              <a:t>-En sospita de MTS :</a:t>
            </a:r>
            <a:endParaRPr sz="1200" b="0" i="0" u="none" strike="noStrike" cap="none">
              <a:solidFill>
                <a:schemeClr val="dk1"/>
              </a:solidFill>
              <a:latin typeface="Arial"/>
              <a:ea typeface="Arial"/>
              <a:cs typeface="Arial"/>
              <a:sym typeface="Arial"/>
            </a:endParaRPr>
          </a:p>
          <a:p>
            <a:pPr marL="0" marR="0" lvl="0" indent="0" algn="l" rtl="0">
              <a:spcBef>
                <a:spcPts val="360"/>
              </a:spcBef>
              <a:spcAft>
                <a:spcPts val="0"/>
              </a:spcAft>
              <a:buNone/>
            </a:pPr>
            <a:r>
              <a:rPr lang="ca-ES"/>
              <a:t>a- No pus: 1- PCR per exsudat uretral (gonococ i chlamydia)</a:t>
            </a:r>
            <a:endParaRPr/>
          </a:p>
          <a:p>
            <a:pPr marL="0" marR="0" lvl="0" indent="0" algn="l" rtl="0">
              <a:spcBef>
                <a:spcPts val="360"/>
              </a:spcBef>
              <a:spcAft>
                <a:spcPts val="0"/>
              </a:spcAft>
              <a:buNone/>
            </a:pPr>
            <a:r>
              <a:rPr lang="ca-ES"/>
              <a:t>                  2- PCR per orina (1º raig)</a:t>
            </a:r>
            <a:endParaRPr/>
          </a:p>
          <a:p>
            <a:pPr marL="0" marR="0" lvl="0" indent="0" algn="l" rtl="0">
              <a:spcBef>
                <a:spcPts val="360"/>
              </a:spcBef>
              <a:spcAft>
                <a:spcPts val="0"/>
              </a:spcAft>
              <a:buNone/>
            </a:pPr>
            <a:r>
              <a:rPr lang="ca-ES"/>
              <a:t>b- Pus: afegim cultiu gonococ</a:t>
            </a:r>
            <a:endParaRPr/>
          </a:p>
          <a:p>
            <a:pPr marL="0" marR="0" lvl="0" indent="0" algn="l" rtl="0">
              <a:spcBef>
                <a:spcPts val="360"/>
              </a:spcBef>
              <a:spcAft>
                <a:spcPts val="0"/>
              </a:spcAft>
              <a:buNone/>
            </a:pPr>
            <a:endParaRPr/>
          </a:p>
          <a:p>
            <a:pPr marL="0" marR="0" lvl="0" indent="0" algn="l" rtl="0">
              <a:spcBef>
                <a:spcPts val="360"/>
              </a:spcBef>
              <a:spcAft>
                <a:spcPts val="0"/>
              </a:spcAft>
              <a:buNone/>
            </a:pPr>
            <a:r>
              <a:rPr lang="ca-ES"/>
              <a:t>S</a:t>
            </a:r>
            <a:r>
              <a:rPr lang="ca-ES" sz="1200" b="0" i="0" u="none" strike="noStrike" cap="none">
                <a:solidFill>
                  <a:schemeClr val="dk1"/>
                </a:solidFill>
                <a:latin typeface="Arial"/>
                <a:ea typeface="Arial"/>
                <a:cs typeface="Arial"/>
                <a:sym typeface="Arial"/>
              </a:rPr>
              <a:t>’ha de </a:t>
            </a:r>
            <a:r>
              <a:rPr lang="ca-ES"/>
              <a:t>descartar també</a:t>
            </a:r>
            <a:r>
              <a:rPr lang="ca-ES" sz="1200" b="0" i="0" u="none" strike="noStrike" cap="none">
                <a:solidFill>
                  <a:schemeClr val="dk1"/>
                </a:solidFill>
                <a:latin typeface="Arial"/>
                <a:ea typeface="Arial"/>
                <a:cs typeface="Arial"/>
                <a:sym typeface="Arial"/>
              </a:rPr>
              <a:t> sífilis i VIH segons el PAPPS.</a:t>
            </a:r>
            <a:endParaRPr/>
          </a:p>
          <a:p>
            <a:pPr marL="0" marR="0" lvl="0" indent="0" algn="l" rtl="0">
              <a:spcBef>
                <a:spcPts val="360"/>
              </a:spcBef>
              <a:spcAft>
                <a:spcPts val="0"/>
              </a:spcAft>
              <a:buClr>
                <a:schemeClr val="dk1"/>
              </a:buClr>
              <a:buSzPts val="1200"/>
              <a:buFont typeface="Arial"/>
              <a:buChar char="-"/>
            </a:pPr>
            <a:r>
              <a:rPr lang="ca-ES" sz="1200" b="0" i="0" u="none" strike="noStrike" cap="none">
                <a:solidFill>
                  <a:schemeClr val="dk1"/>
                </a:solidFill>
                <a:latin typeface="Arial"/>
                <a:ea typeface="Arial"/>
                <a:cs typeface="Arial"/>
                <a:sym typeface="Arial"/>
              </a:rPr>
              <a:t>El gonococ té major incidència en persones promiscues i que practiquen sexe oral o anal.</a:t>
            </a:r>
            <a:endParaRPr/>
          </a:p>
          <a:p>
            <a:pPr marL="0" marR="0" lvl="0" indent="0" algn="l" rtl="0">
              <a:spcBef>
                <a:spcPts val="360"/>
              </a:spcBef>
              <a:spcAft>
                <a:spcPts val="0"/>
              </a:spcAft>
              <a:buClr>
                <a:schemeClr val="dk1"/>
              </a:buClr>
              <a:buSzPts val="1200"/>
              <a:buFont typeface="Arial"/>
              <a:buChar char="-"/>
            </a:pPr>
            <a:r>
              <a:rPr lang="ca-ES" sz="1200" b="0" i="0" u="none" strike="noStrike" cap="none">
                <a:solidFill>
                  <a:schemeClr val="dk1"/>
                </a:solidFill>
                <a:latin typeface="Arial"/>
                <a:ea typeface="Arial"/>
                <a:cs typeface="Arial"/>
                <a:sym typeface="Arial"/>
              </a:rPr>
              <a:t> Sospitar en història prèvia de persones sense parella estable  i que no utilitzen preservatius o de promiscuïtat o prostitució o drogoaddicció (canvi de droga per sexe)</a:t>
            </a:r>
            <a:endParaRPr/>
          </a:p>
          <a:p>
            <a:pPr marL="0" marR="0" lvl="0" indent="0" algn="l" rtl="0">
              <a:spcBef>
                <a:spcPts val="360"/>
              </a:spcBef>
              <a:spcAft>
                <a:spcPts val="0"/>
              </a:spcAft>
              <a:buClr>
                <a:schemeClr val="dk1"/>
              </a:buClr>
              <a:buSzPts val="1200"/>
              <a:buFont typeface="Arial"/>
              <a:buChar char="-"/>
            </a:pPr>
            <a:r>
              <a:rPr lang="ca-ES" sz="1200" b="0" i="0" u="none" strike="noStrike" cap="none">
                <a:solidFill>
                  <a:schemeClr val="dk1"/>
                </a:solidFill>
                <a:latin typeface="Arial"/>
                <a:ea typeface="Arial"/>
                <a:cs typeface="Arial"/>
                <a:sym typeface="Arial"/>
              </a:rPr>
              <a:t> Clínica: Home: secreció uretral o no, i/o disúria. Es pot acompanyar d’orquiepidedimitis i/o estenosi uretral. Tb de proctitis o faringitis (en general asimptomàtiques).</a:t>
            </a:r>
            <a:endParaRPr/>
          </a:p>
          <a:p>
            <a:pPr marL="0" marR="0" lvl="0" indent="0" algn="l" rtl="0">
              <a:spcBef>
                <a:spcPts val="360"/>
              </a:spcBef>
              <a:spcAft>
                <a:spcPts val="0"/>
              </a:spcAft>
              <a:buNone/>
            </a:pPr>
            <a:r>
              <a:rPr lang="ca-ES" sz="1200" b="0" i="0" u="none" strike="noStrike" cap="none">
                <a:solidFill>
                  <a:schemeClr val="dk1"/>
                </a:solidFill>
                <a:latin typeface="Arial"/>
                <a:ea typeface="Arial"/>
                <a:cs typeface="Arial"/>
                <a:sym typeface="Arial"/>
              </a:rPr>
              <a:t>              Dona: 50% són asimptomàtiques, són signes guia la disúria, la secreció vaginal anormal o el sagnat postcoital. En antecedents d’infertilitat, enf inflamatòria pélvica o embaràs ectòpic pensar en </a:t>
            </a:r>
            <a:r>
              <a:rPr lang="ca-ES"/>
              <a:t>Ch</a:t>
            </a:r>
            <a:r>
              <a:rPr lang="ca-ES" sz="1200" b="0" i="0" u="none" strike="noStrike" cap="none">
                <a:solidFill>
                  <a:schemeClr val="dk1"/>
                </a:solidFill>
                <a:latin typeface="Arial"/>
                <a:ea typeface="Arial"/>
                <a:cs typeface="Arial"/>
                <a:sym typeface="Arial"/>
              </a:rPr>
              <a:t>lam</a:t>
            </a:r>
            <a:r>
              <a:rPr lang="ca-ES"/>
              <a:t>y</a:t>
            </a:r>
            <a:r>
              <a:rPr lang="ca-ES" sz="1200" b="0" i="0" u="none" strike="noStrike" cap="none">
                <a:solidFill>
                  <a:schemeClr val="dk1"/>
                </a:solidFill>
                <a:latin typeface="Arial"/>
                <a:ea typeface="Arial"/>
                <a:cs typeface="Arial"/>
                <a:sym typeface="Arial"/>
              </a:rPr>
              <a:t>dia.</a:t>
            </a:r>
            <a:endParaRPr/>
          </a:p>
          <a:p>
            <a:pPr marL="0" marR="0" lvl="0" indent="0" algn="l" rtl="0">
              <a:spcBef>
                <a:spcPts val="360"/>
              </a:spcBef>
              <a:spcAft>
                <a:spcPts val="0"/>
              </a:spcAft>
              <a:buClr>
                <a:schemeClr val="dk1"/>
              </a:buClr>
              <a:buSzPts val="1200"/>
              <a:buFont typeface="Arial"/>
              <a:buChar char="-"/>
            </a:pPr>
            <a:r>
              <a:rPr lang="ca-ES" sz="1200" b="0" i="0" u="none" strike="noStrike" cap="none">
                <a:solidFill>
                  <a:schemeClr val="dk1"/>
                </a:solidFill>
                <a:latin typeface="Arial"/>
                <a:ea typeface="Arial"/>
                <a:cs typeface="Arial"/>
                <a:sym typeface="Arial"/>
              </a:rPr>
              <a:t>  Recollida de mostra: no orinar les 2h prèvies. Utilitzar 2 turundes, una amb mitjà de transport Stuart/Amies pel gonococ i un altre sense mitjà per la PCR Clam</a:t>
            </a:r>
            <a:r>
              <a:rPr lang="ca-ES"/>
              <a:t>y</a:t>
            </a:r>
            <a:r>
              <a:rPr lang="ca-ES" sz="1200" b="0" i="0" u="none" strike="noStrike" cap="none">
                <a:solidFill>
                  <a:schemeClr val="dk1"/>
                </a:solidFill>
                <a:latin typeface="Arial"/>
                <a:ea typeface="Arial"/>
                <a:cs typeface="Arial"/>
                <a:sym typeface="Arial"/>
              </a:rPr>
              <a:t>dia (turunda de cromo).</a:t>
            </a:r>
            <a:endParaRPr/>
          </a:p>
          <a:p>
            <a:pPr marL="0" marR="0" lvl="0" indent="0" algn="l" rtl="0">
              <a:spcBef>
                <a:spcPts val="360"/>
              </a:spcBef>
              <a:spcAft>
                <a:spcPts val="0"/>
              </a:spcAft>
              <a:buClr>
                <a:schemeClr val="dk1"/>
              </a:buClr>
              <a:buSzPts val="1200"/>
              <a:buFont typeface="Arial"/>
              <a:buChar char="-"/>
            </a:pPr>
            <a:r>
              <a:rPr lang="ca-ES" sz="1200" b="0" i="0" u="none" strike="noStrike" cap="none">
                <a:solidFill>
                  <a:schemeClr val="dk1"/>
                </a:solidFill>
                <a:latin typeface="Arial"/>
                <a:ea typeface="Arial"/>
                <a:cs typeface="Arial"/>
                <a:sym typeface="Arial"/>
              </a:rPr>
              <a:t> Tractament: ha de cobrir gonococ i clamídia: Ceftriaxona 500mg IM+ azitromicina 1gr DU.</a:t>
            </a:r>
            <a:endParaRPr/>
          </a:p>
          <a:p>
            <a:pPr marL="0" marR="0" lvl="0" indent="76200" algn="l" rtl="0">
              <a:spcBef>
                <a:spcPts val="36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360"/>
              </a:spcBef>
              <a:spcAft>
                <a:spcPts val="0"/>
              </a:spcAft>
              <a:buNone/>
            </a:pPr>
            <a:r>
              <a:rPr lang="ca-ES" sz="1200" b="1" i="0" u="none" strike="noStrike" cap="none">
                <a:solidFill>
                  <a:schemeClr val="dk1"/>
                </a:solidFill>
              </a:rPr>
              <a:t>Vaginitis:</a:t>
            </a:r>
            <a:endParaRPr b="1"/>
          </a:p>
          <a:p>
            <a:pPr marL="0" marR="0" lvl="0" indent="0" algn="l" rtl="0">
              <a:spcBef>
                <a:spcPts val="360"/>
              </a:spcBef>
              <a:spcAft>
                <a:spcPts val="0"/>
              </a:spcAft>
              <a:buNone/>
            </a:pPr>
            <a:r>
              <a:rPr lang="ca-ES" sz="1200" b="0" i="0" u="none" strike="noStrike" cap="none">
                <a:solidFill>
                  <a:schemeClr val="dk1"/>
                </a:solidFill>
                <a:latin typeface="Arial"/>
                <a:ea typeface="Arial"/>
                <a:cs typeface="Arial"/>
                <a:sym typeface="Arial"/>
              </a:rPr>
              <a:t>Davant de la sospita de vaginitis hem de descartar cervicitis per gonococ o chlam</a:t>
            </a:r>
            <a:r>
              <a:rPr lang="ca-ES"/>
              <a:t>y</a:t>
            </a:r>
            <a:r>
              <a:rPr lang="ca-ES" sz="1200" b="0" i="0" u="none" strike="noStrike" cap="none">
                <a:solidFill>
                  <a:schemeClr val="dk1"/>
                </a:solidFill>
                <a:latin typeface="Arial"/>
                <a:ea typeface="Arial"/>
                <a:cs typeface="Arial"/>
                <a:sym typeface="Arial"/>
              </a:rPr>
              <a:t>dia. S’han de prendre 2 mostres endocervicals.</a:t>
            </a:r>
            <a:endParaRPr/>
          </a:p>
          <a:p>
            <a:pPr marL="0" marR="0" lvl="0" indent="0" algn="l" rtl="0">
              <a:spcBef>
                <a:spcPts val="360"/>
              </a:spcBef>
              <a:spcAft>
                <a:spcPts val="0"/>
              </a:spcAft>
              <a:buNone/>
            </a:pPr>
            <a:r>
              <a:rPr lang="ca-ES" sz="1200" b="0" i="0" u="none" strike="noStrike" cap="none">
                <a:solidFill>
                  <a:schemeClr val="dk1"/>
                </a:solidFill>
                <a:latin typeface="Arial"/>
                <a:ea typeface="Arial"/>
                <a:cs typeface="Arial"/>
                <a:sym typeface="Arial"/>
              </a:rPr>
              <a:t>Només es tracta la parella sexual i els casos asimptomàtics quan es tracti de trichomones (és la única que sempre és MTS)</a:t>
            </a:r>
            <a:endParaRPr/>
          </a:p>
          <a:p>
            <a:pPr marL="0" marR="0" lvl="0" indent="0" algn="l" rtl="0">
              <a:spcBef>
                <a:spcPts val="360"/>
              </a:spcBef>
              <a:spcAft>
                <a:spcPts val="0"/>
              </a:spcAft>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2"/>
        <p:cNvGrpSpPr/>
        <p:nvPr/>
      </p:nvGrpSpPr>
      <p:grpSpPr>
        <a:xfrm>
          <a:off x="0" y="0"/>
          <a:ext cx="0" cy="0"/>
          <a:chOff x="0" y="0"/>
          <a:chExt cx="0" cy="0"/>
        </a:xfrm>
      </p:grpSpPr>
      <p:sp>
        <p:nvSpPr>
          <p:cNvPr id="1863" name="Shape 1863"/>
          <p:cNvSpPr txBox="1">
            <a:spLocks noGrp="1"/>
          </p:cNvSpPr>
          <p:nvPr>
            <p:ph type="sldNum" idx="12"/>
          </p:nvPr>
        </p:nvSpPr>
        <p:spPr>
          <a:xfrm>
            <a:off x="3884613" y="8575675"/>
            <a:ext cx="2971800" cy="4508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ca-ES" sz="1800">
                <a:solidFill>
                  <a:schemeClr val="dk1"/>
                </a:solidFill>
                <a:latin typeface="Arial"/>
                <a:ea typeface="Arial"/>
                <a:cs typeface="Arial"/>
                <a:sym typeface="Arial"/>
              </a:rPr>
              <a:pPr marL="0" marR="0" lvl="0" indent="0" algn="l" rtl="0">
                <a:spcBef>
                  <a:spcPts val="0"/>
                </a:spcBef>
                <a:spcAft>
                  <a:spcPts val="0"/>
                </a:spcAft>
                <a:buNone/>
              </a:pPr>
              <a:t>102</a:t>
            </a:fld>
            <a:endParaRPr sz="1800">
              <a:solidFill>
                <a:schemeClr val="dk1"/>
              </a:solidFill>
              <a:latin typeface="Arial"/>
              <a:ea typeface="Arial"/>
              <a:cs typeface="Arial"/>
              <a:sym typeface="Arial"/>
            </a:endParaRPr>
          </a:p>
        </p:txBody>
      </p:sp>
      <p:sp>
        <p:nvSpPr>
          <p:cNvPr id="1864" name="Shape 1864"/>
          <p:cNvSpPr>
            <a:spLocks noGrp="1" noRot="1" noChangeAspect="1"/>
          </p:cNvSpPr>
          <p:nvPr>
            <p:ph type="sldImg" idx="2"/>
          </p:nvPr>
        </p:nvSpPr>
        <p:spPr>
          <a:xfrm>
            <a:off x="1179513" y="682625"/>
            <a:ext cx="4498975" cy="337343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865" name="Shape 1865"/>
          <p:cNvSpPr txBox="1">
            <a:spLocks noGrp="1"/>
          </p:cNvSpPr>
          <p:nvPr>
            <p:ph type="body" idx="1"/>
          </p:nvPr>
        </p:nvSpPr>
        <p:spPr>
          <a:xfrm>
            <a:off x="914400" y="4287838"/>
            <a:ext cx="5029200" cy="4060825"/>
          </a:xfrm>
          <a:prstGeom prst="rect">
            <a:avLst/>
          </a:prstGeom>
          <a:noFill/>
          <a:ln>
            <a:noFill/>
          </a:ln>
        </p:spPr>
        <p:txBody>
          <a:bodyPr spcFirstLastPara="1" wrap="square" lIns="90475" tIns="44450" rIns="90475" bIns="44450"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0"/>
        <p:cNvGrpSpPr/>
        <p:nvPr/>
      </p:nvGrpSpPr>
      <p:grpSpPr>
        <a:xfrm>
          <a:off x="0" y="0"/>
          <a:ext cx="0" cy="0"/>
          <a:chOff x="0" y="0"/>
          <a:chExt cx="0" cy="0"/>
        </a:xfrm>
      </p:grpSpPr>
      <p:sp>
        <p:nvSpPr>
          <p:cNvPr id="1871" name="Shape 1871"/>
          <p:cNvSpPr>
            <a:spLocks noGrp="1" noRot="1" noChangeAspect="1"/>
          </p:cNvSpPr>
          <p:nvPr>
            <p:ph type="sldImg" idx="2"/>
          </p:nvPr>
        </p:nvSpPr>
        <p:spPr>
          <a:xfrm>
            <a:off x="1181100" y="682625"/>
            <a:ext cx="4497388" cy="337343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872" name="Shape 1872"/>
          <p:cNvSpPr txBox="1">
            <a:spLocks noGrp="1"/>
          </p:cNvSpPr>
          <p:nvPr>
            <p:ph type="body" idx="1"/>
          </p:nvPr>
        </p:nvSpPr>
        <p:spPr>
          <a:xfrm>
            <a:off x="914400" y="4287838"/>
            <a:ext cx="5029200" cy="4062412"/>
          </a:xfrm>
          <a:prstGeom prst="rect">
            <a:avLst/>
          </a:prstGeom>
          <a:noFill/>
          <a:ln>
            <a:noFill/>
          </a:ln>
        </p:spPr>
        <p:txBody>
          <a:bodyPr spcFirstLastPara="1" wrap="square" lIns="90475" tIns="44450" rIns="90475" bIns="44450"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6"/>
        <p:cNvGrpSpPr/>
        <p:nvPr/>
      </p:nvGrpSpPr>
      <p:grpSpPr>
        <a:xfrm>
          <a:off x="0" y="0"/>
          <a:ext cx="0" cy="0"/>
          <a:chOff x="0" y="0"/>
          <a:chExt cx="0" cy="0"/>
        </a:xfrm>
      </p:grpSpPr>
      <p:sp>
        <p:nvSpPr>
          <p:cNvPr id="1877" name="Shape 1877"/>
          <p:cNvSpPr>
            <a:spLocks noGrp="1" noRot="1" noChangeAspect="1"/>
          </p:cNvSpPr>
          <p:nvPr>
            <p:ph type="sldImg" idx="2"/>
          </p:nvPr>
        </p:nvSpPr>
        <p:spPr>
          <a:xfrm>
            <a:off x="1181100" y="682625"/>
            <a:ext cx="4497388" cy="337343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
            <a:headEnd type="none" w="sm" len="sm"/>
            <a:tailEnd type="none" w="sm" len="sm"/>
          </a:ln>
        </p:spPr>
      </p:sp>
      <p:sp>
        <p:nvSpPr>
          <p:cNvPr id="1878" name="Shape 1878"/>
          <p:cNvSpPr txBox="1">
            <a:spLocks noGrp="1"/>
          </p:cNvSpPr>
          <p:nvPr>
            <p:ph type="body" idx="1"/>
          </p:nvPr>
        </p:nvSpPr>
        <p:spPr>
          <a:xfrm>
            <a:off x="914400" y="4287838"/>
            <a:ext cx="5029200" cy="4062412"/>
          </a:xfrm>
          <a:prstGeom prst="rect">
            <a:avLst/>
          </a:prstGeom>
          <a:noFill/>
          <a:ln>
            <a:noFill/>
          </a:ln>
        </p:spPr>
        <p:txBody>
          <a:bodyPr spcFirstLastPara="1" wrap="square" lIns="90475" tIns="44450" rIns="90475" bIns="44450"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2"/>
        <p:cNvGrpSpPr/>
        <p:nvPr/>
      </p:nvGrpSpPr>
      <p:grpSpPr>
        <a:xfrm>
          <a:off x="0" y="0"/>
          <a:ext cx="0" cy="0"/>
          <a:chOff x="0" y="0"/>
          <a:chExt cx="0" cy="0"/>
        </a:xfrm>
      </p:grpSpPr>
      <p:sp>
        <p:nvSpPr>
          <p:cNvPr id="1893" name="Shape 1893"/>
          <p:cNvSpPr>
            <a:spLocks noGrp="1" noRot="1" noChangeAspect="1"/>
          </p:cNvSpPr>
          <p:nvPr>
            <p:ph type="sldImg" idx="2"/>
          </p:nvPr>
        </p:nvSpPr>
        <p:spPr>
          <a:xfrm>
            <a:off x="1181100" y="682625"/>
            <a:ext cx="4497388" cy="337343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894" name="Shape 1894"/>
          <p:cNvSpPr txBox="1">
            <a:spLocks noGrp="1"/>
          </p:cNvSpPr>
          <p:nvPr>
            <p:ph type="body" idx="1"/>
          </p:nvPr>
        </p:nvSpPr>
        <p:spPr>
          <a:xfrm>
            <a:off x="914400" y="4287838"/>
            <a:ext cx="5029200" cy="4062412"/>
          </a:xfrm>
          <a:prstGeom prst="rect">
            <a:avLst/>
          </a:prstGeom>
          <a:noFill/>
          <a:ln>
            <a:noFill/>
          </a:ln>
        </p:spPr>
        <p:txBody>
          <a:bodyPr spcFirstLastPara="1" wrap="square" lIns="90475" tIns="44450" rIns="90475" bIns="44450"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9"/>
        <p:cNvGrpSpPr/>
        <p:nvPr/>
      </p:nvGrpSpPr>
      <p:grpSpPr>
        <a:xfrm>
          <a:off x="0" y="0"/>
          <a:ext cx="0" cy="0"/>
          <a:chOff x="0" y="0"/>
          <a:chExt cx="0" cy="0"/>
        </a:xfrm>
      </p:grpSpPr>
      <p:sp>
        <p:nvSpPr>
          <p:cNvPr id="1900" name="Shape 1900"/>
          <p:cNvSpPr>
            <a:spLocks noGrp="1" noRot="1" noChangeAspect="1"/>
          </p:cNvSpPr>
          <p:nvPr>
            <p:ph type="sldImg" idx="2"/>
          </p:nvPr>
        </p:nvSpPr>
        <p:spPr>
          <a:xfrm>
            <a:off x="1181100" y="682625"/>
            <a:ext cx="4497388" cy="337343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901" name="Shape 1901"/>
          <p:cNvSpPr txBox="1">
            <a:spLocks noGrp="1"/>
          </p:cNvSpPr>
          <p:nvPr>
            <p:ph type="body" idx="1"/>
          </p:nvPr>
        </p:nvSpPr>
        <p:spPr>
          <a:xfrm>
            <a:off x="914400" y="4287838"/>
            <a:ext cx="5029200" cy="4062412"/>
          </a:xfrm>
          <a:prstGeom prst="rect">
            <a:avLst/>
          </a:prstGeom>
          <a:noFill/>
          <a:ln>
            <a:noFill/>
          </a:ln>
        </p:spPr>
        <p:txBody>
          <a:bodyPr spcFirstLastPara="1" wrap="square" lIns="90475" tIns="44450" rIns="90475" bIns="44450"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5"/>
        <p:cNvGrpSpPr/>
        <p:nvPr/>
      </p:nvGrpSpPr>
      <p:grpSpPr>
        <a:xfrm>
          <a:off x="0" y="0"/>
          <a:ext cx="0" cy="0"/>
          <a:chOff x="0" y="0"/>
          <a:chExt cx="0" cy="0"/>
        </a:xfrm>
      </p:grpSpPr>
      <p:sp>
        <p:nvSpPr>
          <p:cNvPr id="1906" name="Shape 1906"/>
          <p:cNvSpPr>
            <a:spLocks noGrp="1" noRot="1" noChangeAspect="1"/>
          </p:cNvSpPr>
          <p:nvPr>
            <p:ph type="sldImg" idx="2"/>
          </p:nvPr>
        </p:nvSpPr>
        <p:spPr>
          <a:xfrm>
            <a:off x="1181100" y="682625"/>
            <a:ext cx="4497388" cy="337343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907" name="Shape 1907"/>
          <p:cNvSpPr txBox="1">
            <a:spLocks noGrp="1"/>
          </p:cNvSpPr>
          <p:nvPr>
            <p:ph type="body" idx="1"/>
          </p:nvPr>
        </p:nvSpPr>
        <p:spPr>
          <a:xfrm>
            <a:off x="914400" y="4287838"/>
            <a:ext cx="5029200" cy="4062412"/>
          </a:xfrm>
          <a:prstGeom prst="rect">
            <a:avLst/>
          </a:prstGeom>
          <a:noFill/>
          <a:ln>
            <a:noFill/>
          </a:ln>
        </p:spPr>
        <p:txBody>
          <a:bodyPr spcFirstLastPara="1" wrap="square" lIns="90475" tIns="44450" rIns="90475" bIns="44450"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3"/>
        <p:cNvGrpSpPr/>
        <p:nvPr/>
      </p:nvGrpSpPr>
      <p:grpSpPr>
        <a:xfrm>
          <a:off x="0" y="0"/>
          <a:ext cx="0" cy="0"/>
          <a:chOff x="0" y="0"/>
          <a:chExt cx="0" cy="0"/>
        </a:xfrm>
      </p:grpSpPr>
      <p:sp>
        <p:nvSpPr>
          <p:cNvPr id="1914" name="Shape 1914"/>
          <p:cNvSpPr>
            <a:spLocks noGrp="1" noRot="1" noChangeAspect="1"/>
          </p:cNvSpPr>
          <p:nvPr>
            <p:ph type="sldImg" idx="2"/>
          </p:nvPr>
        </p:nvSpPr>
        <p:spPr>
          <a:xfrm>
            <a:off x="1181100" y="682625"/>
            <a:ext cx="4497388" cy="337343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915" name="Shape 1915"/>
          <p:cNvSpPr txBox="1">
            <a:spLocks noGrp="1"/>
          </p:cNvSpPr>
          <p:nvPr>
            <p:ph type="body" idx="1"/>
          </p:nvPr>
        </p:nvSpPr>
        <p:spPr>
          <a:xfrm>
            <a:off x="914400" y="4287838"/>
            <a:ext cx="5029200" cy="4062412"/>
          </a:xfrm>
          <a:prstGeom prst="rect">
            <a:avLst/>
          </a:prstGeom>
          <a:noFill/>
          <a:ln>
            <a:noFill/>
          </a:ln>
        </p:spPr>
        <p:txBody>
          <a:bodyPr spcFirstLastPara="1" wrap="square" lIns="90475" tIns="44450" rIns="90475" bIns="44450"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rtl="0">
              <a:spcBef>
                <a:spcPts val="0"/>
              </a:spcBef>
              <a:spcAft>
                <a:spcPts val="0"/>
              </a:spcAft>
              <a:buNone/>
            </a:pPr>
            <a:r>
              <a:rPr lang="es-ES" sz="1200" b="0" i="0" u="none" strike="noStrike" cap="none" dirty="0">
                <a:solidFill>
                  <a:schemeClr val="dk1"/>
                </a:solidFill>
                <a:latin typeface="Arial"/>
                <a:ea typeface="Arial"/>
                <a:cs typeface="Arial"/>
                <a:sym typeface="Arial"/>
              </a:rPr>
              <a:t>- 90% afecta a dones entre 20-40 </a:t>
            </a:r>
            <a:r>
              <a:rPr lang="es-ES" sz="1200" b="0" i="0" u="none" strike="noStrike" cap="none" dirty="0" err="1">
                <a:solidFill>
                  <a:schemeClr val="dk1"/>
                </a:solidFill>
                <a:latin typeface="Arial"/>
                <a:ea typeface="Arial"/>
                <a:cs typeface="Arial"/>
                <a:sym typeface="Arial"/>
              </a:rPr>
              <a:t>anys</a:t>
            </a:r>
            <a:r>
              <a:rPr lang="es-ES" sz="1200" b="0" i="0" u="none" strike="noStrike" cap="none" dirty="0">
                <a:solidFill>
                  <a:schemeClr val="dk1"/>
                </a:solidFill>
                <a:latin typeface="Arial"/>
                <a:ea typeface="Arial"/>
                <a:cs typeface="Arial"/>
                <a:sym typeface="Arial"/>
              </a:rPr>
              <a:t>.</a:t>
            </a:r>
            <a:endParaRPr lang="es-ES" dirty="0"/>
          </a:p>
          <a:p>
            <a:pPr marL="171450" marR="0" lvl="0" indent="-171450" algn="l" rtl="0">
              <a:spcBef>
                <a:spcPts val="360"/>
              </a:spcBef>
              <a:spcAft>
                <a:spcPts val="0"/>
              </a:spcAft>
              <a:buFontTx/>
              <a:buChar char="-"/>
            </a:pPr>
            <a:r>
              <a:rPr lang="es-ES" sz="1200" b="0" i="0" u="none" strike="noStrike" cap="none" dirty="0">
                <a:solidFill>
                  <a:schemeClr val="dk1"/>
                </a:solidFill>
                <a:latin typeface="Arial"/>
                <a:ea typeface="Arial"/>
                <a:cs typeface="Arial"/>
                <a:sym typeface="Arial"/>
              </a:rPr>
              <a:t>Es una itu complicada?. No </a:t>
            </a:r>
            <a:r>
              <a:rPr lang="es-ES" sz="1200" b="0" i="0" u="none" strike="noStrike" cap="none" dirty="0" err="1">
                <a:solidFill>
                  <a:schemeClr val="dk1"/>
                </a:solidFill>
                <a:latin typeface="Arial"/>
                <a:ea typeface="Arial"/>
                <a:cs typeface="Arial"/>
                <a:sym typeface="Arial"/>
              </a:rPr>
              <a:t>depèn</a:t>
            </a:r>
            <a:r>
              <a:rPr lang="es-ES" sz="1200" b="0" i="0" u="none" strike="noStrike" cap="none" dirty="0">
                <a:solidFill>
                  <a:schemeClr val="dk1"/>
                </a:solidFill>
                <a:latin typeface="Arial"/>
                <a:ea typeface="Arial"/>
                <a:cs typeface="Arial"/>
                <a:sym typeface="Arial"/>
              </a:rPr>
              <a:t> si </a:t>
            </a:r>
            <a:r>
              <a:rPr lang="es-ES" sz="1200" b="0" i="0" u="none" strike="noStrike" cap="none" dirty="0" err="1">
                <a:solidFill>
                  <a:schemeClr val="dk1"/>
                </a:solidFill>
                <a:latin typeface="Arial"/>
                <a:ea typeface="Arial"/>
                <a:cs typeface="Arial"/>
                <a:sym typeface="Arial"/>
              </a:rPr>
              <a:t>és</a:t>
            </a:r>
            <a:r>
              <a:rPr lang="es-ES" sz="1200" b="0" i="0" u="none" strike="noStrike" cap="none" dirty="0">
                <a:solidFill>
                  <a:schemeClr val="dk1"/>
                </a:solidFill>
                <a:latin typeface="Arial"/>
                <a:ea typeface="Arial"/>
                <a:cs typeface="Arial"/>
                <a:sym typeface="Arial"/>
              </a:rPr>
              <a:t> alta o </a:t>
            </a:r>
            <a:r>
              <a:rPr lang="es-ES" sz="1200" b="0" i="0" u="none" strike="noStrike" cap="none" dirty="0" err="1">
                <a:solidFill>
                  <a:schemeClr val="dk1"/>
                </a:solidFill>
                <a:latin typeface="Arial"/>
                <a:ea typeface="Arial"/>
                <a:cs typeface="Arial"/>
                <a:sym typeface="Arial"/>
              </a:rPr>
              <a:t>baixa</a:t>
            </a:r>
            <a:r>
              <a:rPr lang="es-ES" sz="1200" b="0" i="0" u="none" strike="noStrike" cap="none" dirty="0">
                <a:solidFill>
                  <a:schemeClr val="dk1"/>
                </a:solidFill>
                <a:latin typeface="Arial"/>
                <a:ea typeface="Arial"/>
                <a:cs typeface="Arial"/>
                <a:sym typeface="Arial"/>
              </a:rPr>
              <a:t>. </a:t>
            </a:r>
            <a:r>
              <a:rPr lang="es-ES" sz="1200" b="0" i="0" u="none" strike="noStrike" cap="none" dirty="0" err="1">
                <a:solidFill>
                  <a:schemeClr val="dk1"/>
                </a:solidFill>
                <a:latin typeface="Arial"/>
                <a:ea typeface="Arial"/>
                <a:cs typeface="Arial"/>
                <a:sym typeface="Arial"/>
              </a:rPr>
              <a:t>Tampoc</a:t>
            </a:r>
            <a:r>
              <a:rPr lang="es-ES" sz="1200" b="0" i="0" u="none" strike="noStrike" cap="none" dirty="0">
                <a:solidFill>
                  <a:schemeClr val="dk1"/>
                </a:solidFill>
                <a:latin typeface="Arial"/>
                <a:ea typeface="Arial"/>
                <a:cs typeface="Arial"/>
                <a:sym typeface="Arial"/>
              </a:rPr>
              <a:t> </a:t>
            </a:r>
            <a:r>
              <a:rPr lang="es-ES" sz="1200" b="0" i="0" u="none" strike="noStrike" cap="none" dirty="0" err="1">
                <a:solidFill>
                  <a:schemeClr val="dk1"/>
                </a:solidFill>
                <a:latin typeface="Arial"/>
                <a:ea typeface="Arial"/>
                <a:cs typeface="Arial"/>
                <a:sym typeface="Arial"/>
              </a:rPr>
              <a:t>és</a:t>
            </a:r>
            <a:r>
              <a:rPr lang="es-ES" sz="1200" b="0" i="0" u="none" strike="noStrike" cap="none" dirty="0">
                <a:solidFill>
                  <a:schemeClr val="dk1"/>
                </a:solidFill>
                <a:latin typeface="Arial"/>
                <a:ea typeface="Arial"/>
                <a:cs typeface="Arial"/>
                <a:sym typeface="Arial"/>
              </a:rPr>
              <a:t> una cistitis mal curada, </a:t>
            </a:r>
            <a:r>
              <a:rPr lang="es-ES" sz="1200" b="0" i="0" u="none" strike="noStrike" cap="none" dirty="0" err="1">
                <a:solidFill>
                  <a:schemeClr val="dk1"/>
                </a:solidFill>
                <a:latin typeface="Arial"/>
                <a:ea typeface="Arial"/>
                <a:cs typeface="Arial"/>
                <a:sym typeface="Arial"/>
              </a:rPr>
              <a:t>depèn</a:t>
            </a:r>
            <a:r>
              <a:rPr lang="es-ES" sz="1200" b="0" i="0" u="none" strike="noStrike" cap="none" dirty="0">
                <a:solidFill>
                  <a:schemeClr val="dk1"/>
                </a:solidFill>
                <a:latin typeface="Arial"/>
                <a:ea typeface="Arial"/>
                <a:cs typeface="Arial"/>
                <a:sym typeface="Arial"/>
              </a:rPr>
              <a:t> de la </a:t>
            </a:r>
            <a:r>
              <a:rPr lang="es-ES" sz="1200" b="0" i="0" u="none" strike="noStrike" cap="none" dirty="0" err="1">
                <a:solidFill>
                  <a:schemeClr val="dk1"/>
                </a:solidFill>
                <a:latin typeface="Arial"/>
                <a:ea typeface="Arial"/>
                <a:cs typeface="Arial"/>
                <a:sym typeface="Arial"/>
              </a:rPr>
              <a:t>virulència</a:t>
            </a:r>
            <a:r>
              <a:rPr lang="es-ES" sz="1200" b="0" i="0" u="none" strike="noStrike" cap="none" dirty="0">
                <a:solidFill>
                  <a:schemeClr val="dk1"/>
                </a:solidFill>
                <a:latin typeface="Arial"/>
                <a:ea typeface="Arial"/>
                <a:cs typeface="Arial"/>
                <a:sym typeface="Arial"/>
              </a:rPr>
              <a:t> del germen, </a:t>
            </a:r>
            <a:r>
              <a:rPr lang="es-ES" sz="1200" b="0" i="0" u="none" strike="noStrike" cap="none" dirty="0" err="1">
                <a:solidFill>
                  <a:schemeClr val="dk1"/>
                </a:solidFill>
                <a:latin typeface="Arial"/>
                <a:ea typeface="Arial"/>
                <a:cs typeface="Arial"/>
                <a:sym typeface="Arial"/>
              </a:rPr>
              <a:t>són</a:t>
            </a:r>
            <a:r>
              <a:rPr lang="es-ES" sz="1200" b="0" i="0" u="none" strike="noStrike" cap="none" dirty="0">
                <a:solidFill>
                  <a:schemeClr val="dk1"/>
                </a:solidFill>
                <a:latin typeface="Arial"/>
                <a:ea typeface="Arial"/>
                <a:cs typeface="Arial"/>
                <a:sym typeface="Arial"/>
              </a:rPr>
              <a:t> </a:t>
            </a:r>
            <a:r>
              <a:rPr lang="es-ES" sz="1200" b="0" i="0" u="none" strike="noStrike" cap="none" dirty="0" err="1">
                <a:solidFill>
                  <a:schemeClr val="dk1"/>
                </a:solidFill>
                <a:latin typeface="Arial"/>
                <a:ea typeface="Arial"/>
                <a:cs typeface="Arial"/>
                <a:sym typeface="Arial"/>
              </a:rPr>
              <a:t>més</a:t>
            </a:r>
            <a:r>
              <a:rPr lang="es-ES" sz="1200" b="0" i="0" u="none" strike="noStrike" cap="none" dirty="0">
                <a:solidFill>
                  <a:schemeClr val="dk1"/>
                </a:solidFill>
                <a:latin typeface="Arial"/>
                <a:ea typeface="Arial"/>
                <a:cs typeface="Arial"/>
                <a:sym typeface="Arial"/>
              </a:rPr>
              <a:t> </a:t>
            </a:r>
            <a:r>
              <a:rPr lang="es-ES" sz="1200" b="0" i="0" u="none" strike="noStrike" cap="none" dirty="0" err="1">
                <a:solidFill>
                  <a:schemeClr val="dk1"/>
                </a:solidFill>
                <a:latin typeface="Arial"/>
                <a:ea typeface="Arial"/>
                <a:cs typeface="Arial"/>
                <a:sym typeface="Arial"/>
              </a:rPr>
              <a:t>agressius</a:t>
            </a:r>
            <a:r>
              <a:rPr lang="es-ES" sz="1200" b="0" i="0" u="none" strike="noStrike" cap="none" dirty="0">
                <a:solidFill>
                  <a:schemeClr val="dk1"/>
                </a:solidFill>
                <a:latin typeface="Arial"/>
                <a:ea typeface="Arial"/>
                <a:cs typeface="Arial"/>
                <a:sym typeface="Arial"/>
              </a:rPr>
              <a:t>.</a:t>
            </a:r>
          </a:p>
          <a:p>
            <a:pPr marL="171450" marR="0" lvl="0" indent="-171450" algn="l" rtl="0">
              <a:spcBef>
                <a:spcPts val="360"/>
              </a:spcBef>
              <a:spcAft>
                <a:spcPts val="0"/>
              </a:spcAft>
              <a:buFontTx/>
              <a:buChar char="-"/>
            </a:pPr>
            <a:endParaRPr lang="es-ES" sz="1200" b="0" i="0" u="none" strike="noStrike" cap="none" dirty="0">
              <a:solidFill>
                <a:schemeClr val="dk1"/>
              </a:solidFill>
              <a:latin typeface="Arial"/>
              <a:ea typeface="Arial"/>
              <a:cs typeface="Arial"/>
              <a:sym typeface="Arial"/>
            </a:endParaRPr>
          </a:p>
          <a:p>
            <a:r>
              <a:rPr lang="es-ES" sz="1200" b="0" i="0" u="none" strike="noStrike" cap="none" dirty="0">
                <a:solidFill>
                  <a:schemeClr val="dk1"/>
                </a:solidFill>
                <a:effectLst/>
                <a:latin typeface="Arial"/>
                <a:ea typeface="Arial"/>
                <a:cs typeface="Arial"/>
                <a:sym typeface="Arial"/>
              </a:rPr>
              <a:t>     “</a:t>
            </a:r>
            <a:r>
              <a:rPr lang="es-ES" sz="1200" b="0" i="0" u="none" strike="noStrike" cap="none" dirty="0" err="1">
                <a:solidFill>
                  <a:schemeClr val="dk1"/>
                </a:solidFill>
                <a:effectLst/>
                <a:latin typeface="Arial"/>
                <a:ea typeface="Arial"/>
                <a:cs typeface="Arial"/>
                <a:sym typeface="Arial"/>
              </a:rPr>
              <a:t>Ostres</a:t>
            </a:r>
            <a:r>
              <a:rPr lang="es-ES" sz="1200" b="0" i="0" u="none" strike="noStrike" cap="none" dirty="0">
                <a:solidFill>
                  <a:schemeClr val="dk1"/>
                </a:solidFill>
                <a:effectLst/>
                <a:latin typeface="Arial"/>
                <a:ea typeface="Arial"/>
                <a:cs typeface="Arial"/>
                <a:sym typeface="Arial"/>
              </a:rPr>
              <a:t> Carles </a:t>
            </a:r>
            <a:r>
              <a:rPr lang="es-ES" sz="1200" b="0" i="0" u="none" strike="noStrike" cap="none" dirty="0" err="1">
                <a:solidFill>
                  <a:schemeClr val="dk1"/>
                </a:solidFill>
                <a:effectLst/>
                <a:latin typeface="Arial"/>
                <a:ea typeface="Arial"/>
                <a:cs typeface="Arial"/>
                <a:sym typeface="Arial"/>
              </a:rPr>
              <a:t>filem</a:t>
            </a:r>
            <a:r>
              <a:rPr lang="es-ES" sz="1200" b="0" i="0" u="none" strike="noStrike" cap="none" dirty="0">
                <a:solidFill>
                  <a:schemeClr val="dk1"/>
                </a:solidFill>
                <a:effectLst/>
                <a:latin typeface="Arial"/>
                <a:ea typeface="Arial"/>
                <a:cs typeface="Arial"/>
                <a:sym typeface="Arial"/>
              </a:rPr>
              <a:t> </a:t>
            </a:r>
            <a:r>
              <a:rPr lang="es-ES" sz="1200" b="0" i="0" u="none" strike="noStrike" cap="none" dirty="0" err="1">
                <a:solidFill>
                  <a:schemeClr val="dk1"/>
                </a:solidFill>
                <a:effectLst/>
                <a:latin typeface="Arial"/>
                <a:ea typeface="Arial"/>
                <a:cs typeface="Arial"/>
                <a:sym typeface="Arial"/>
              </a:rPr>
              <a:t>prim</a:t>
            </a:r>
            <a:r>
              <a:rPr lang="es-ES" sz="1200" b="0" i="0" u="none" strike="noStrike" cap="none" dirty="0">
                <a:solidFill>
                  <a:schemeClr val="dk1"/>
                </a:solidFill>
                <a:effectLst/>
                <a:latin typeface="Arial"/>
                <a:ea typeface="Arial"/>
                <a:cs typeface="Arial"/>
                <a:sym typeface="Arial"/>
              </a:rPr>
              <a:t>!  </a:t>
            </a:r>
            <a:r>
              <a:rPr lang="es-ES" sz="1200" b="0" i="0" u="none" strike="noStrike" cap="none" dirty="0" err="1">
                <a:solidFill>
                  <a:schemeClr val="dk1"/>
                </a:solidFill>
                <a:effectLst/>
                <a:latin typeface="Arial"/>
                <a:ea typeface="Arial"/>
                <a:cs typeface="Arial"/>
                <a:sym typeface="Arial"/>
              </a:rPr>
              <a:t>Suposo</a:t>
            </a:r>
            <a:r>
              <a:rPr lang="es-ES" sz="1200" b="0" i="0" u="none" strike="noStrike" cap="none" dirty="0">
                <a:solidFill>
                  <a:schemeClr val="dk1"/>
                </a:solidFill>
                <a:effectLst/>
                <a:latin typeface="Arial"/>
                <a:ea typeface="Arial"/>
                <a:cs typeface="Arial"/>
                <a:sym typeface="Arial"/>
              </a:rPr>
              <a:t> que la idea general que </a:t>
            </a:r>
            <a:r>
              <a:rPr lang="es-ES" sz="1200" b="0" i="0" u="none" strike="noStrike" cap="none" dirty="0" err="1">
                <a:solidFill>
                  <a:schemeClr val="dk1"/>
                </a:solidFill>
                <a:effectLst/>
                <a:latin typeface="Arial"/>
                <a:ea typeface="Arial"/>
                <a:cs typeface="Arial"/>
                <a:sym typeface="Arial"/>
              </a:rPr>
              <a:t>hem</a:t>
            </a:r>
            <a:r>
              <a:rPr lang="es-ES" sz="1200" b="0" i="0" u="none" strike="noStrike" cap="none" dirty="0">
                <a:solidFill>
                  <a:schemeClr val="dk1"/>
                </a:solidFill>
                <a:effectLst/>
                <a:latin typeface="Arial"/>
                <a:ea typeface="Arial"/>
                <a:cs typeface="Arial"/>
                <a:sym typeface="Arial"/>
              </a:rPr>
              <a:t> de </a:t>
            </a:r>
            <a:r>
              <a:rPr lang="es-ES" sz="1200" b="0" i="0" u="none" strike="noStrike" cap="none" dirty="0" err="1">
                <a:solidFill>
                  <a:schemeClr val="dk1"/>
                </a:solidFill>
                <a:effectLst/>
                <a:latin typeface="Arial"/>
                <a:ea typeface="Arial"/>
                <a:cs typeface="Arial"/>
                <a:sym typeface="Arial"/>
              </a:rPr>
              <a:t>tenir</a:t>
            </a:r>
            <a:r>
              <a:rPr lang="es-ES" sz="1200" b="0" i="0" u="none" strike="noStrike" cap="none" dirty="0">
                <a:solidFill>
                  <a:schemeClr val="dk1"/>
                </a:solidFill>
                <a:effectLst/>
                <a:latin typeface="Arial"/>
                <a:ea typeface="Arial"/>
                <a:cs typeface="Arial"/>
                <a:sym typeface="Arial"/>
              </a:rPr>
              <a:t> es que les cistitis </a:t>
            </a:r>
            <a:r>
              <a:rPr lang="es-ES" sz="1200" b="0" i="0" u="none" strike="noStrike" cap="none" dirty="0" err="1">
                <a:solidFill>
                  <a:schemeClr val="dk1"/>
                </a:solidFill>
                <a:effectLst/>
                <a:latin typeface="Arial"/>
                <a:ea typeface="Arial"/>
                <a:cs typeface="Arial"/>
                <a:sym typeface="Arial"/>
              </a:rPr>
              <a:t>són</a:t>
            </a:r>
            <a:r>
              <a:rPr lang="es-ES" sz="1200" b="0" i="0" u="none" strike="noStrike" cap="none" dirty="0">
                <a:solidFill>
                  <a:schemeClr val="dk1"/>
                </a:solidFill>
                <a:effectLst/>
                <a:latin typeface="Arial"/>
                <a:ea typeface="Arial"/>
                <a:cs typeface="Arial"/>
                <a:sym typeface="Arial"/>
              </a:rPr>
              <a:t> </a:t>
            </a:r>
            <a:r>
              <a:rPr lang="es-ES" sz="1200" b="0" i="0" u="none" strike="noStrike" cap="none" dirty="0" err="1">
                <a:solidFill>
                  <a:schemeClr val="dk1"/>
                </a:solidFill>
                <a:effectLst/>
                <a:latin typeface="Arial"/>
                <a:ea typeface="Arial"/>
                <a:cs typeface="Arial"/>
                <a:sym typeface="Arial"/>
              </a:rPr>
              <a:t>processos</a:t>
            </a:r>
            <a:r>
              <a:rPr lang="es-ES" sz="1200" b="0" i="0" u="none" strike="noStrike" cap="none" dirty="0">
                <a:solidFill>
                  <a:schemeClr val="dk1"/>
                </a:solidFill>
                <a:effectLst/>
                <a:latin typeface="Arial"/>
                <a:ea typeface="Arial"/>
                <a:cs typeface="Arial"/>
                <a:sym typeface="Arial"/>
              </a:rPr>
              <a:t> </a:t>
            </a:r>
            <a:r>
              <a:rPr lang="es-ES" sz="1200" b="0" i="0" u="none" strike="noStrike" cap="none" dirty="0" err="1">
                <a:solidFill>
                  <a:schemeClr val="dk1"/>
                </a:solidFill>
                <a:effectLst/>
                <a:latin typeface="Arial"/>
                <a:ea typeface="Arial"/>
                <a:cs typeface="Arial"/>
                <a:sym typeface="Arial"/>
              </a:rPr>
              <a:t>autolimitats</a:t>
            </a:r>
            <a:r>
              <a:rPr lang="es-ES" sz="1200" b="0" i="0" u="none" strike="noStrike" cap="none" dirty="0">
                <a:solidFill>
                  <a:schemeClr val="dk1"/>
                </a:solidFill>
                <a:effectLst/>
                <a:latin typeface="Arial"/>
                <a:ea typeface="Arial"/>
                <a:cs typeface="Arial"/>
                <a:sym typeface="Arial"/>
              </a:rPr>
              <a:t> i </a:t>
            </a:r>
            <a:r>
              <a:rPr lang="es-ES" sz="1200" b="0" i="0" u="none" strike="noStrike" cap="none" dirty="0" err="1">
                <a:solidFill>
                  <a:schemeClr val="dk1"/>
                </a:solidFill>
                <a:effectLst/>
                <a:latin typeface="Arial"/>
                <a:ea typeface="Arial"/>
                <a:cs typeface="Arial"/>
                <a:sym typeface="Arial"/>
              </a:rPr>
              <a:t>benignes</a:t>
            </a:r>
            <a:r>
              <a:rPr lang="es-ES" sz="1200" b="0" i="0" u="none" strike="noStrike" cap="none" dirty="0">
                <a:solidFill>
                  <a:schemeClr val="dk1"/>
                </a:solidFill>
                <a:effectLst/>
                <a:latin typeface="Arial"/>
                <a:ea typeface="Arial"/>
                <a:cs typeface="Arial"/>
                <a:sym typeface="Arial"/>
              </a:rPr>
              <a:t> i que </a:t>
            </a:r>
            <a:r>
              <a:rPr lang="es-ES" sz="1200" b="0" i="0" u="none" strike="noStrike" cap="none" dirty="0" err="1">
                <a:solidFill>
                  <a:schemeClr val="dk1"/>
                </a:solidFill>
                <a:effectLst/>
                <a:latin typeface="Arial"/>
                <a:ea typeface="Arial"/>
                <a:cs typeface="Arial"/>
                <a:sym typeface="Arial"/>
              </a:rPr>
              <a:t>realment</a:t>
            </a:r>
            <a:r>
              <a:rPr lang="es-ES" sz="1200" b="0" i="0" u="none" strike="noStrike" cap="none" dirty="0">
                <a:solidFill>
                  <a:schemeClr val="dk1"/>
                </a:solidFill>
                <a:effectLst/>
                <a:latin typeface="Arial"/>
                <a:ea typeface="Arial"/>
                <a:cs typeface="Arial"/>
                <a:sym typeface="Arial"/>
              </a:rPr>
              <a:t> el que determina </a:t>
            </a:r>
            <a:r>
              <a:rPr lang="es-ES" sz="1200" b="0" i="0" u="none" strike="noStrike" cap="none" dirty="0" err="1">
                <a:solidFill>
                  <a:schemeClr val="dk1"/>
                </a:solidFill>
                <a:effectLst/>
                <a:latin typeface="Arial"/>
                <a:ea typeface="Arial"/>
                <a:cs typeface="Arial"/>
                <a:sym typeface="Arial"/>
              </a:rPr>
              <a:t>pielo</a:t>
            </a:r>
            <a:r>
              <a:rPr lang="es-ES" sz="1200" b="0" i="0" u="none" strike="noStrike" cap="none" dirty="0">
                <a:solidFill>
                  <a:schemeClr val="dk1"/>
                </a:solidFill>
                <a:effectLst/>
                <a:latin typeface="Arial"/>
                <a:ea typeface="Arial"/>
                <a:cs typeface="Arial"/>
                <a:sym typeface="Arial"/>
              </a:rPr>
              <a:t> o cistitis </a:t>
            </a:r>
            <a:r>
              <a:rPr lang="es-ES" sz="1200" b="0" i="0" u="none" strike="noStrike" cap="none" dirty="0" err="1">
                <a:solidFill>
                  <a:schemeClr val="dk1"/>
                </a:solidFill>
                <a:effectLst/>
                <a:latin typeface="Arial"/>
                <a:ea typeface="Arial"/>
                <a:cs typeface="Arial"/>
                <a:sym typeface="Arial"/>
              </a:rPr>
              <a:t>és</a:t>
            </a:r>
            <a:r>
              <a:rPr lang="es-ES" sz="1200" b="0" i="0" u="none" strike="noStrike" cap="none" dirty="0">
                <a:solidFill>
                  <a:schemeClr val="dk1"/>
                </a:solidFill>
                <a:effectLst/>
                <a:latin typeface="Arial"/>
                <a:ea typeface="Arial"/>
                <a:cs typeface="Arial"/>
                <a:sym typeface="Arial"/>
              </a:rPr>
              <a:t> la </a:t>
            </a:r>
            <a:r>
              <a:rPr lang="es-ES" sz="1200" b="0" i="0" u="none" strike="noStrike" cap="none" dirty="0" err="1">
                <a:solidFill>
                  <a:schemeClr val="dk1"/>
                </a:solidFill>
                <a:effectLst/>
                <a:latin typeface="Arial"/>
                <a:ea typeface="Arial"/>
                <a:cs typeface="Arial"/>
                <a:sym typeface="Arial"/>
              </a:rPr>
              <a:t>virulència</a:t>
            </a:r>
            <a:r>
              <a:rPr lang="es-ES" sz="1200" b="0" i="0" u="none" strike="noStrike" cap="none" dirty="0">
                <a:solidFill>
                  <a:schemeClr val="dk1"/>
                </a:solidFill>
                <a:effectLst/>
                <a:latin typeface="Arial"/>
                <a:ea typeface="Arial"/>
                <a:cs typeface="Arial"/>
                <a:sym typeface="Arial"/>
              </a:rPr>
              <a:t> del germen. Es </a:t>
            </a:r>
            <a:r>
              <a:rPr lang="es-ES" sz="1200" b="0" i="0" u="none" strike="noStrike" cap="none" dirty="0" err="1">
                <a:solidFill>
                  <a:schemeClr val="dk1"/>
                </a:solidFill>
                <a:effectLst/>
                <a:latin typeface="Arial"/>
                <a:ea typeface="Arial"/>
                <a:cs typeface="Arial"/>
                <a:sym typeface="Arial"/>
              </a:rPr>
              <a:t>veritat</a:t>
            </a:r>
            <a:r>
              <a:rPr lang="es-ES" sz="1200" b="0" i="0" u="none" strike="noStrike" cap="none" dirty="0">
                <a:solidFill>
                  <a:schemeClr val="dk1"/>
                </a:solidFill>
                <a:effectLst/>
                <a:latin typeface="Arial"/>
                <a:ea typeface="Arial"/>
                <a:cs typeface="Arial"/>
                <a:sym typeface="Arial"/>
              </a:rPr>
              <a:t> que </a:t>
            </a:r>
            <a:r>
              <a:rPr lang="es-ES" sz="1200" b="0" i="0" u="none" strike="noStrike" cap="none" dirty="0" err="1">
                <a:solidFill>
                  <a:schemeClr val="dk1"/>
                </a:solidFill>
                <a:effectLst/>
                <a:latin typeface="Arial"/>
                <a:ea typeface="Arial"/>
                <a:cs typeface="Arial"/>
                <a:sym typeface="Arial"/>
              </a:rPr>
              <a:t>aquests</a:t>
            </a:r>
            <a:r>
              <a:rPr lang="es-ES" sz="1200" b="0" i="0" u="none" strike="noStrike" cap="none" dirty="0">
                <a:solidFill>
                  <a:schemeClr val="dk1"/>
                </a:solidFill>
                <a:effectLst/>
                <a:latin typeface="Arial"/>
                <a:ea typeface="Arial"/>
                <a:cs typeface="Arial"/>
                <a:sym typeface="Arial"/>
              </a:rPr>
              <a:t> </a:t>
            </a:r>
            <a:r>
              <a:rPr lang="es-ES" sz="1200" b="0" i="0" u="none" strike="noStrike" cap="none" dirty="0" err="1">
                <a:solidFill>
                  <a:schemeClr val="dk1"/>
                </a:solidFill>
                <a:effectLst/>
                <a:latin typeface="Arial"/>
                <a:ea typeface="Arial"/>
                <a:cs typeface="Arial"/>
                <a:sym typeface="Arial"/>
              </a:rPr>
              <a:t>estudis</a:t>
            </a:r>
            <a:r>
              <a:rPr lang="es-ES" sz="1200" b="0" i="0" u="none" strike="noStrike" cap="none" dirty="0">
                <a:solidFill>
                  <a:schemeClr val="dk1"/>
                </a:solidFill>
                <a:effectLst/>
                <a:latin typeface="Arial"/>
                <a:ea typeface="Arial"/>
                <a:cs typeface="Arial"/>
                <a:sym typeface="Arial"/>
              </a:rPr>
              <a:t> que </a:t>
            </a:r>
            <a:r>
              <a:rPr lang="es-ES" sz="1200" b="0" i="0" u="none" strike="noStrike" cap="none" dirty="0" err="1">
                <a:solidFill>
                  <a:schemeClr val="dk1"/>
                </a:solidFill>
                <a:effectLst/>
                <a:latin typeface="Arial"/>
                <a:ea typeface="Arial"/>
                <a:cs typeface="Arial"/>
                <a:sym typeface="Arial"/>
              </a:rPr>
              <a:t>anomenes</a:t>
            </a:r>
            <a:r>
              <a:rPr lang="es-ES" sz="1200" b="0" i="0" u="none" strike="noStrike" cap="none" dirty="0">
                <a:solidFill>
                  <a:schemeClr val="dk1"/>
                </a:solidFill>
                <a:effectLst/>
                <a:latin typeface="Arial"/>
                <a:ea typeface="Arial"/>
                <a:cs typeface="Arial"/>
                <a:sym typeface="Arial"/>
              </a:rPr>
              <a:t>  parlen de PNA </a:t>
            </a:r>
            <a:r>
              <a:rPr lang="es-ES" sz="1200" b="0" i="0" u="none" strike="noStrike" cap="none" dirty="0" err="1">
                <a:solidFill>
                  <a:schemeClr val="dk1"/>
                </a:solidFill>
                <a:effectLst/>
                <a:latin typeface="Arial"/>
                <a:ea typeface="Arial"/>
                <a:cs typeface="Arial"/>
                <a:sym typeface="Arial"/>
              </a:rPr>
              <a:t>com</a:t>
            </a:r>
            <a:r>
              <a:rPr lang="es-ES" sz="1200" b="0" i="0" u="none" strike="noStrike" cap="none" dirty="0">
                <a:solidFill>
                  <a:schemeClr val="dk1"/>
                </a:solidFill>
                <a:effectLst/>
                <a:latin typeface="Arial"/>
                <a:ea typeface="Arial"/>
                <a:cs typeface="Arial"/>
                <a:sym typeface="Arial"/>
              </a:rPr>
              <a:t> a </a:t>
            </a:r>
            <a:r>
              <a:rPr lang="es-ES" sz="1200" b="0" i="0" u="none" strike="noStrike" cap="none" dirty="0" err="1">
                <a:solidFill>
                  <a:schemeClr val="dk1"/>
                </a:solidFill>
                <a:effectLst/>
                <a:latin typeface="Arial"/>
                <a:ea typeface="Arial"/>
                <a:cs typeface="Arial"/>
                <a:sym typeface="Arial"/>
              </a:rPr>
              <a:t>complicació</a:t>
            </a:r>
            <a:r>
              <a:rPr lang="es-ES" sz="1200" b="0" i="0" u="none" strike="noStrike" cap="none" dirty="0">
                <a:solidFill>
                  <a:schemeClr val="dk1"/>
                </a:solidFill>
                <a:effectLst/>
                <a:latin typeface="Arial"/>
                <a:ea typeface="Arial"/>
                <a:cs typeface="Arial"/>
                <a:sym typeface="Arial"/>
              </a:rPr>
              <a:t> de tractar les </a:t>
            </a:r>
            <a:r>
              <a:rPr lang="es-ES" sz="1200" b="0" i="0" u="none" strike="noStrike" cap="none" dirty="0" err="1">
                <a:solidFill>
                  <a:schemeClr val="dk1"/>
                </a:solidFill>
                <a:effectLst/>
                <a:latin typeface="Arial"/>
                <a:ea typeface="Arial"/>
                <a:cs typeface="Arial"/>
                <a:sym typeface="Arial"/>
              </a:rPr>
              <a:t>cistits</a:t>
            </a:r>
            <a:r>
              <a:rPr lang="es-ES" sz="1200" b="0" i="0" u="none" strike="noStrike" cap="none" dirty="0">
                <a:solidFill>
                  <a:schemeClr val="dk1"/>
                </a:solidFill>
                <a:effectLst/>
                <a:latin typeface="Arial"/>
                <a:ea typeface="Arial"/>
                <a:cs typeface="Arial"/>
                <a:sym typeface="Arial"/>
              </a:rPr>
              <a:t> </a:t>
            </a:r>
            <a:r>
              <a:rPr lang="es-ES" sz="1200" b="0" i="0" u="none" strike="noStrike" cap="none" dirty="0" err="1">
                <a:solidFill>
                  <a:schemeClr val="dk1"/>
                </a:solidFill>
                <a:effectLst/>
                <a:latin typeface="Arial"/>
                <a:ea typeface="Arial"/>
                <a:cs typeface="Arial"/>
                <a:sym typeface="Arial"/>
              </a:rPr>
              <a:t>amb</a:t>
            </a:r>
            <a:r>
              <a:rPr lang="es-ES" sz="1200" b="0" i="0" u="none" strike="noStrike" cap="none" dirty="0">
                <a:solidFill>
                  <a:schemeClr val="dk1"/>
                </a:solidFill>
                <a:effectLst/>
                <a:latin typeface="Arial"/>
                <a:ea typeface="Arial"/>
                <a:cs typeface="Arial"/>
                <a:sym typeface="Arial"/>
              </a:rPr>
              <a:t> aines, </a:t>
            </a:r>
            <a:r>
              <a:rPr lang="es-ES" sz="1200" b="0" i="0" u="none" strike="noStrike" cap="none" dirty="0" err="1">
                <a:solidFill>
                  <a:schemeClr val="dk1"/>
                </a:solidFill>
                <a:effectLst/>
                <a:latin typeface="Arial"/>
                <a:ea typeface="Arial"/>
                <a:cs typeface="Arial"/>
                <a:sym typeface="Arial"/>
              </a:rPr>
              <a:t>com</a:t>
            </a:r>
            <a:r>
              <a:rPr lang="es-ES" sz="1200" b="0" i="0" u="none" strike="noStrike" cap="none" dirty="0">
                <a:solidFill>
                  <a:schemeClr val="dk1"/>
                </a:solidFill>
                <a:effectLst/>
                <a:latin typeface="Arial"/>
                <a:ea typeface="Arial"/>
                <a:cs typeface="Arial"/>
                <a:sym typeface="Arial"/>
              </a:rPr>
              <a:t> si </a:t>
            </a:r>
            <a:r>
              <a:rPr lang="es-ES" sz="1200" b="0" i="0" u="none" strike="noStrike" cap="none" dirty="0" err="1">
                <a:solidFill>
                  <a:schemeClr val="dk1"/>
                </a:solidFill>
                <a:effectLst/>
                <a:latin typeface="Arial"/>
                <a:ea typeface="Arial"/>
                <a:cs typeface="Arial"/>
                <a:sym typeface="Arial"/>
              </a:rPr>
              <a:t>aquests</a:t>
            </a:r>
            <a:r>
              <a:rPr lang="es-ES" sz="1200" b="0" i="0" u="none" strike="noStrike" cap="none" dirty="0">
                <a:solidFill>
                  <a:schemeClr val="dk1"/>
                </a:solidFill>
                <a:effectLst/>
                <a:latin typeface="Arial"/>
                <a:ea typeface="Arial"/>
                <a:cs typeface="Arial"/>
                <a:sym typeface="Arial"/>
              </a:rPr>
              <a:t> </a:t>
            </a:r>
            <a:r>
              <a:rPr lang="es-ES" sz="1200" b="0" i="0" u="none" strike="noStrike" cap="none" dirty="0" err="1">
                <a:solidFill>
                  <a:schemeClr val="dk1"/>
                </a:solidFill>
                <a:effectLst/>
                <a:latin typeface="Arial"/>
                <a:ea typeface="Arial"/>
                <a:cs typeface="Arial"/>
                <a:sym typeface="Arial"/>
              </a:rPr>
              <a:t>donessin</a:t>
            </a:r>
            <a:r>
              <a:rPr lang="es-ES" sz="1200" b="0" i="0" u="none" strike="noStrike" cap="none" dirty="0">
                <a:solidFill>
                  <a:schemeClr val="dk1"/>
                </a:solidFill>
                <a:effectLst/>
                <a:latin typeface="Arial"/>
                <a:ea typeface="Arial"/>
                <a:cs typeface="Arial"/>
                <a:sym typeface="Arial"/>
              </a:rPr>
              <a:t> una </a:t>
            </a:r>
            <a:r>
              <a:rPr lang="es-ES" sz="1200" b="0" i="0" u="none" strike="noStrike" cap="none" dirty="0" err="1">
                <a:solidFill>
                  <a:schemeClr val="dk1"/>
                </a:solidFill>
                <a:effectLst/>
                <a:latin typeface="Arial"/>
                <a:ea typeface="Arial"/>
                <a:cs typeface="Arial"/>
                <a:sym typeface="Arial"/>
              </a:rPr>
              <a:t>resposta</a:t>
            </a:r>
            <a:r>
              <a:rPr lang="es-ES" sz="1200" b="0" i="0" u="none" strike="noStrike" cap="none" dirty="0">
                <a:solidFill>
                  <a:schemeClr val="dk1"/>
                </a:solidFill>
                <a:effectLst/>
                <a:latin typeface="Arial"/>
                <a:ea typeface="Arial"/>
                <a:cs typeface="Arial"/>
                <a:sym typeface="Arial"/>
              </a:rPr>
              <a:t> </a:t>
            </a:r>
            <a:r>
              <a:rPr lang="es-ES" sz="1200" b="0" i="0" u="none" strike="noStrike" cap="none" dirty="0" err="1">
                <a:solidFill>
                  <a:schemeClr val="dk1"/>
                </a:solidFill>
                <a:effectLst/>
                <a:latin typeface="Arial"/>
                <a:ea typeface="Arial"/>
                <a:cs typeface="Arial"/>
                <a:sym typeface="Arial"/>
              </a:rPr>
              <a:t>immunològica</a:t>
            </a:r>
            <a:r>
              <a:rPr lang="es-ES" sz="1200" b="0" i="0" u="none" strike="noStrike" cap="none" dirty="0">
                <a:solidFill>
                  <a:schemeClr val="dk1"/>
                </a:solidFill>
                <a:effectLst/>
                <a:latin typeface="Arial"/>
                <a:ea typeface="Arial"/>
                <a:cs typeface="Arial"/>
                <a:sym typeface="Arial"/>
              </a:rPr>
              <a:t> que </a:t>
            </a:r>
            <a:r>
              <a:rPr lang="es-ES" sz="1200" b="0" i="0" u="none" strike="noStrike" cap="none" dirty="0" err="1">
                <a:solidFill>
                  <a:schemeClr val="dk1"/>
                </a:solidFill>
                <a:effectLst/>
                <a:latin typeface="Arial"/>
                <a:ea typeface="Arial"/>
                <a:cs typeface="Arial"/>
                <a:sym typeface="Arial"/>
              </a:rPr>
              <a:t>afavoris</a:t>
            </a:r>
            <a:r>
              <a:rPr lang="es-ES" sz="1200" b="0" i="0" u="none" strike="noStrike" cap="none" dirty="0">
                <a:solidFill>
                  <a:schemeClr val="dk1"/>
                </a:solidFill>
                <a:effectLst/>
                <a:latin typeface="Arial"/>
                <a:ea typeface="Arial"/>
                <a:cs typeface="Arial"/>
                <a:sym typeface="Arial"/>
              </a:rPr>
              <a:t> PNA.. En </a:t>
            </a:r>
            <a:r>
              <a:rPr lang="es-ES" sz="1200" b="0" i="0" u="none" strike="noStrike" cap="none" dirty="0" err="1">
                <a:solidFill>
                  <a:schemeClr val="dk1"/>
                </a:solidFill>
                <a:effectLst/>
                <a:latin typeface="Arial"/>
                <a:ea typeface="Arial"/>
                <a:cs typeface="Arial"/>
                <a:sym typeface="Arial"/>
              </a:rPr>
              <a:t>l'estudi</a:t>
            </a:r>
            <a:r>
              <a:rPr lang="es-ES" sz="1200" b="0" i="0" u="none" strike="noStrike" cap="none" dirty="0">
                <a:solidFill>
                  <a:schemeClr val="dk1"/>
                </a:solidFill>
                <a:effectLst/>
                <a:latin typeface="Arial"/>
                <a:ea typeface="Arial"/>
                <a:cs typeface="Arial"/>
                <a:sym typeface="Arial"/>
              </a:rPr>
              <a:t> </a:t>
            </a:r>
            <a:r>
              <a:rPr lang="es-ES" sz="1200" b="0" i="0" u="none" strike="noStrike" cap="none" dirty="0" err="1">
                <a:solidFill>
                  <a:schemeClr val="dk1"/>
                </a:solidFill>
                <a:effectLst/>
                <a:latin typeface="Arial"/>
                <a:ea typeface="Arial"/>
                <a:cs typeface="Arial"/>
                <a:sym typeface="Arial"/>
              </a:rPr>
              <a:t>d'ibu</a:t>
            </a:r>
            <a:r>
              <a:rPr lang="es-ES" sz="1200" b="0" i="0" u="none" strike="noStrike" cap="none" dirty="0">
                <a:solidFill>
                  <a:schemeClr val="dk1"/>
                </a:solidFill>
                <a:effectLst/>
                <a:latin typeface="Arial"/>
                <a:ea typeface="Arial"/>
                <a:cs typeface="Arial"/>
                <a:sym typeface="Arial"/>
              </a:rPr>
              <a:t> vs </a:t>
            </a:r>
            <a:r>
              <a:rPr lang="es-ES" sz="1200" b="0" i="0" u="none" strike="noStrike" cap="none" dirty="0" err="1">
                <a:solidFill>
                  <a:schemeClr val="dk1"/>
                </a:solidFill>
                <a:effectLst/>
                <a:latin typeface="Arial"/>
                <a:ea typeface="Arial"/>
                <a:cs typeface="Arial"/>
                <a:sym typeface="Arial"/>
              </a:rPr>
              <a:t>pivmecillinam</a:t>
            </a:r>
            <a:r>
              <a:rPr lang="es-ES" sz="1200" b="0" i="0" u="none" strike="noStrike" cap="none" dirty="0">
                <a:solidFill>
                  <a:schemeClr val="dk1"/>
                </a:solidFill>
                <a:effectLst/>
                <a:latin typeface="Arial"/>
                <a:ea typeface="Arial"/>
                <a:cs typeface="Arial"/>
                <a:sym typeface="Arial"/>
              </a:rPr>
              <a:t> de </a:t>
            </a:r>
            <a:r>
              <a:rPr lang="es-ES" sz="1200" b="0" i="0" u="none" strike="noStrike" cap="none" dirty="0" err="1">
                <a:solidFill>
                  <a:schemeClr val="dk1"/>
                </a:solidFill>
                <a:effectLst/>
                <a:latin typeface="Arial"/>
                <a:ea typeface="Arial"/>
                <a:cs typeface="Arial"/>
                <a:sym typeface="Arial"/>
              </a:rPr>
              <a:t>Vik</a:t>
            </a:r>
            <a:r>
              <a:rPr lang="es-ES" sz="1200" b="0" i="0" u="none" strike="noStrike" cap="none" dirty="0">
                <a:solidFill>
                  <a:schemeClr val="dk1"/>
                </a:solidFill>
                <a:effectLst/>
                <a:latin typeface="Arial"/>
                <a:ea typeface="Arial"/>
                <a:cs typeface="Arial"/>
                <a:sym typeface="Arial"/>
              </a:rPr>
              <a:t> </a:t>
            </a:r>
            <a:r>
              <a:rPr lang="es-ES" sz="1200" b="0" i="0" u="none" strike="noStrike" cap="none" dirty="0" err="1">
                <a:solidFill>
                  <a:schemeClr val="dk1"/>
                </a:solidFill>
                <a:effectLst/>
                <a:latin typeface="Arial"/>
                <a:ea typeface="Arial"/>
                <a:cs typeface="Arial"/>
                <a:sym typeface="Arial"/>
              </a:rPr>
              <a:t>reconeixen</a:t>
            </a:r>
            <a:r>
              <a:rPr lang="es-ES" sz="1200" b="0" i="0" u="none" strike="noStrike" cap="none" dirty="0">
                <a:solidFill>
                  <a:schemeClr val="dk1"/>
                </a:solidFill>
                <a:effectLst/>
                <a:latin typeface="Arial"/>
                <a:ea typeface="Arial"/>
                <a:cs typeface="Arial"/>
                <a:sym typeface="Arial"/>
              </a:rPr>
              <a:t> que el </a:t>
            </a:r>
            <a:r>
              <a:rPr lang="es-ES" sz="1200" b="0" i="0" u="none" strike="noStrike" cap="none" dirty="0" err="1">
                <a:solidFill>
                  <a:schemeClr val="dk1"/>
                </a:solidFill>
                <a:effectLst/>
                <a:latin typeface="Arial"/>
                <a:ea typeface="Arial"/>
                <a:cs typeface="Arial"/>
                <a:sym typeface="Arial"/>
              </a:rPr>
              <a:t>grup</a:t>
            </a:r>
            <a:r>
              <a:rPr lang="es-ES" sz="1200" b="0" i="0" u="none" strike="noStrike" cap="none" dirty="0">
                <a:solidFill>
                  <a:schemeClr val="dk1"/>
                </a:solidFill>
                <a:effectLst/>
                <a:latin typeface="Arial"/>
                <a:ea typeface="Arial"/>
                <a:cs typeface="Arial"/>
                <a:sym typeface="Arial"/>
              </a:rPr>
              <a:t> </a:t>
            </a:r>
            <a:r>
              <a:rPr lang="es-ES" sz="1200" b="0" i="0" u="none" strike="noStrike" cap="none" dirty="0" err="1">
                <a:solidFill>
                  <a:schemeClr val="dk1"/>
                </a:solidFill>
                <a:effectLst/>
                <a:latin typeface="Arial"/>
                <a:ea typeface="Arial"/>
                <a:cs typeface="Arial"/>
                <a:sym typeface="Arial"/>
              </a:rPr>
              <a:t>d'ibu</a:t>
            </a:r>
            <a:r>
              <a:rPr lang="es-ES" sz="1200" b="0" i="0" u="none" strike="noStrike" cap="none" dirty="0">
                <a:solidFill>
                  <a:schemeClr val="dk1"/>
                </a:solidFill>
                <a:effectLst/>
                <a:latin typeface="Arial"/>
                <a:ea typeface="Arial"/>
                <a:cs typeface="Arial"/>
                <a:sym typeface="Arial"/>
              </a:rPr>
              <a:t> va </a:t>
            </a:r>
            <a:r>
              <a:rPr lang="es-ES" sz="1200" b="0" i="0" u="none" strike="noStrike" cap="none" dirty="0" err="1">
                <a:solidFill>
                  <a:schemeClr val="dk1"/>
                </a:solidFill>
                <a:effectLst/>
                <a:latin typeface="Arial"/>
                <a:ea typeface="Arial"/>
                <a:cs typeface="Arial"/>
                <a:sym typeface="Arial"/>
              </a:rPr>
              <a:t>tenir</a:t>
            </a:r>
            <a:r>
              <a:rPr lang="es-ES" sz="1200" b="0" i="0" u="none" strike="noStrike" cap="none" dirty="0">
                <a:solidFill>
                  <a:schemeClr val="dk1"/>
                </a:solidFill>
                <a:effectLst/>
                <a:latin typeface="Arial"/>
                <a:ea typeface="Arial"/>
                <a:cs typeface="Arial"/>
                <a:sym typeface="Arial"/>
              </a:rPr>
              <a:t> </a:t>
            </a:r>
            <a:r>
              <a:rPr lang="es-ES" sz="1200" b="0" i="0" u="none" strike="noStrike" cap="none" dirty="0" err="1">
                <a:solidFill>
                  <a:schemeClr val="dk1"/>
                </a:solidFill>
                <a:effectLst/>
                <a:latin typeface="Arial"/>
                <a:ea typeface="Arial"/>
                <a:cs typeface="Arial"/>
                <a:sym typeface="Arial"/>
              </a:rPr>
              <a:t>més</a:t>
            </a:r>
            <a:r>
              <a:rPr lang="es-ES" sz="1200" b="0" i="0" u="none" strike="noStrike" cap="none" dirty="0">
                <a:solidFill>
                  <a:schemeClr val="dk1"/>
                </a:solidFill>
                <a:effectLst/>
                <a:latin typeface="Arial"/>
                <a:ea typeface="Arial"/>
                <a:cs typeface="Arial"/>
                <a:sym typeface="Arial"/>
              </a:rPr>
              <a:t> </a:t>
            </a:r>
            <a:r>
              <a:rPr lang="es-ES" sz="1200" b="0" i="0" u="none" strike="noStrike" cap="none" dirty="0" err="1">
                <a:solidFill>
                  <a:schemeClr val="dk1"/>
                </a:solidFill>
                <a:effectLst/>
                <a:latin typeface="Arial"/>
                <a:ea typeface="Arial"/>
                <a:cs typeface="Arial"/>
                <a:sym typeface="Arial"/>
              </a:rPr>
              <a:t>severitat</a:t>
            </a:r>
            <a:r>
              <a:rPr lang="es-ES" sz="1200" b="0" i="0" u="none" strike="noStrike" cap="none" dirty="0">
                <a:solidFill>
                  <a:schemeClr val="dk1"/>
                </a:solidFill>
                <a:effectLst/>
                <a:latin typeface="Arial"/>
                <a:ea typeface="Arial"/>
                <a:cs typeface="Arial"/>
                <a:sym typeface="Arial"/>
              </a:rPr>
              <a:t> en els </a:t>
            </a:r>
            <a:r>
              <a:rPr lang="es-ES" sz="1200" b="0" i="0" u="none" strike="noStrike" cap="none" dirty="0" err="1">
                <a:solidFill>
                  <a:schemeClr val="dk1"/>
                </a:solidFill>
                <a:effectLst/>
                <a:latin typeface="Arial"/>
                <a:ea typeface="Arial"/>
                <a:cs typeface="Arial"/>
                <a:sym typeface="Arial"/>
              </a:rPr>
              <a:t>símptomes</a:t>
            </a:r>
            <a:r>
              <a:rPr lang="es-ES" sz="1200" b="0" i="0" u="none" strike="noStrike" cap="none" dirty="0">
                <a:solidFill>
                  <a:schemeClr val="dk1"/>
                </a:solidFill>
                <a:effectLst/>
                <a:latin typeface="Arial"/>
                <a:ea typeface="Arial"/>
                <a:cs typeface="Arial"/>
                <a:sym typeface="Arial"/>
              </a:rPr>
              <a:t> i </a:t>
            </a:r>
            <a:r>
              <a:rPr lang="es-ES" sz="1200" b="0" i="0" u="none" strike="noStrike" cap="none" dirty="0" err="1">
                <a:solidFill>
                  <a:schemeClr val="dk1"/>
                </a:solidFill>
                <a:effectLst/>
                <a:latin typeface="Arial"/>
                <a:ea typeface="Arial"/>
                <a:cs typeface="Arial"/>
                <a:sym typeface="Arial"/>
              </a:rPr>
              <a:t>més</a:t>
            </a:r>
            <a:r>
              <a:rPr lang="es-ES" sz="1200" b="0" i="0" u="none" strike="noStrike" cap="none" dirty="0">
                <a:solidFill>
                  <a:schemeClr val="dk1"/>
                </a:solidFill>
                <a:effectLst/>
                <a:latin typeface="Arial"/>
                <a:ea typeface="Arial"/>
                <a:cs typeface="Arial"/>
                <a:sym typeface="Arial"/>
              </a:rPr>
              <a:t> </a:t>
            </a:r>
            <a:r>
              <a:rPr lang="es-ES" sz="1200" b="0" i="0" u="none" strike="noStrike" cap="none" dirty="0" err="1">
                <a:solidFill>
                  <a:schemeClr val="dk1"/>
                </a:solidFill>
                <a:effectLst/>
                <a:latin typeface="Arial"/>
                <a:ea typeface="Arial"/>
                <a:cs typeface="Arial"/>
                <a:sym typeface="Arial"/>
              </a:rPr>
              <a:t>complicacions</a:t>
            </a:r>
            <a:r>
              <a:rPr lang="es-ES" sz="1200" b="0" i="0" u="none" strike="noStrike" cap="none" dirty="0">
                <a:solidFill>
                  <a:schemeClr val="dk1"/>
                </a:solidFill>
                <a:effectLst/>
                <a:latin typeface="Arial"/>
                <a:ea typeface="Arial"/>
                <a:cs typeface="Arial"/>
                <a:sym typeface="Arial"/>
              </a:rPr>
              <a:t> que el </a:t>
            </a:r>
            <a:r>
              <a:rPr lang="es-ES" sz="1200" b="0" i="0" u="none" strike="noStrike" cap="none" dirty="0" err="1">
                <a:solidFill>
                  <a:schemeClr val="dk1"/>
                </a:solidFill>
                <a:effectLst/>
                <a:latin typeface="Arial"/>
                <a:ea typeface="Arial"/>
                <a:cs typeface="Arial"/>
                <a:sym typeface="Arial"/>
              </a:rPr>
              <a:t>grup</a:t>
            </a:r>
            <a:r>
              <a:rPr lang="es-ES" sz="1200" b="0" i="0" u="none" strike="noStrike" cap="none" dirty="0">
                <a:solidFill>
                  <a:schemeClr val="dk1"/>
                </a:solidFill>
                <a:effectLst/>
                <a:latin typeface="Arial"/>
                <a:ea typeface="Arial"/>
                <a:cs typeface="Arial"/>
                <a:sym typeface="Arial"/>
              </a:rPr>
              <a:t> que va </a:t>
            </a:r>
            <a:r>
              <a:rPr lang="es-ES" sz="1200" b="0" i="0" u="none" strike="noStrike" cap="none" dirty="0" err="1">
                <a:solidFill>
                  <a:schemeClr val="dk1"/>
                </a:solidFill>
                <a:effectLst/>
                <a:latin typeface="Arial"/>
                <a:ea typeface="Arial"/>
                <a:cs typeface="Arial"/>
                <a:sym typeface="Arial"/>
              </a:rPr>
              <a:t>rebre</a:t>
            </a:r>
            <a:r>
              <a:rPr lang="es-ES" sz="1200" b="0" i="0" u="none" strike="noStrike" cap="none" dirty="0">
                <a:solidFill>
                  <a:schemeClr val="dk1"/>
                </a:solidFill>
                <a:effectLst/>
                <a:latin typeface="Arial"/>
                <a:ea typeface="Arial"/>
                <a:cs typeface="Arial"/>
                <a:sym typeface="Arial"/>
              </a:rPr>
              <a:t> aines de </a:t>
            </a:r>
            <a:r>
              <a:rPr lang="es-ES" sz="1200" b="0" i="0" u="none" strike="noStrike" cap="none" dirty="0" err="1">
                <a:solidFill>
                  <a:schemeClr val="dk1"/>
                </a:solidFill>
                <a:effectLst/>
                <a:latin typeface="Arial"/>
                <a:ea typeface="Arial"/>
                <a:cs typeface="Arial"/>
                <a:sym typeface="Arial"/>
              </a:rPr>
              <a:t>Gagyor</a:t>
            </a:r>
            <a:r>
              <a:rPr lang="es-ES" sz="1200" b="0" i="0" u="none" strike="noStrike" cap="none" dirty="0">
                <a:solidFill>
                  <a:schemeClr val="dk1"/>
                </a:solidFill>
                <a:effectLst/>
                <a:latin typeface="Arial"/>
                <a:ea typeface="Arial"/>
                <a:cs typeface="Arial"/>
                <a:sym typeface="Arial"/>
              </a:rPr>
              <a:t>. En </a:t>
            </a:r>
            <a:r>
              <a:rPr lang="es-ES" sz="1200" b="0" i="0" u="none" strike="noStrike" cap="none" dirty="0" err="1">
                <a:solidFill>
                  <a:schemeClr val="dk1"/>
                </a:solidFill>
                <a:effectLst/>
                <a:latin typeface="Arial"/>
                <a:ea typeface="Arial"/>
                <a:cs typeface="Arial"/>
                <a:sym typeface="Arial"/>
              </a:rPr>
              <a:t>l'estudi</a:t>
            </a:r>
            <a:r>
              <a:rPr lang="es-ES" sz="1200" b="0" i="0" u="none" strike="noStrike" cap="none" dirty="0">
                <a:solidFill>
                  <a:schemeClr val="dk1"/>
                </a:solidFill>
                <a:effectLst/>
                <a:latin typeface="Arial"/>
                <a:ea typeface="Arial"/>
                <a:cs typeface="Arial"/>
                <a:sym typeface="Arial"/>
              </a:rPr>
              <a:t> </a:t>
            </a:r>
            <a:r>
              <a:rPr lang="es-ES" sz="1200" b="0" i="0" u="none" strike="noStrike" cap="none" dirty="0" err="1">
                <a:solidFill>
                  <a:schemeClr val="dk1"/>
                </a:solidFill>
                <a:effectLst/>
                <a:latin typeface="Arial"/>
                <a:ea typeface="Arial"/>
                <a:cs typeface="Arial"/>
                <a:sym typeface="Arial"/>
              </a:rPr>
              <a:t>suis</a:t>
            </a:r>
            <a:r>
              <a:rPr lang="es-ES" sz="1200" b="0" i="0" u="none" strike="noStrike" cap="none" dirty="0">
                <a:solidFill>
                  <a:schemeClr val="dk1"/>
                </a:solidFill>
                <a:effectLst/>
                <a:latin typeface="Arial"/>
                <a:ea typeface="Arial"/>
                <a:cs typeface="Arial"/>
                <a:sym typeface="Arial"/>
              </a:rPr>
              <a:t> de </a:t>
            </a:r>
            <a:r>
              <a:rPr lang="es-ES" sz="1200" b="0" i="0" u="none" strike="noStrike" cap="none" dirty="0" err="1">
                <a:solidFill>
                  <a:schemeClr val="dk1"/>
                </a:solidFill>
                <a:effectLst/>
                <a:latin typeface="Arial"/>
                <a:ea typeface="Arial"/>
                <a:cs typeface="Arial"/>
                <a:sym typeface="Arial"/>
              </a:rPr>
              <a:t>Kronenberg</a:t>
            </a:r>
            <a:r>
              <a:rPr lang="es-ES" sz="1200" b="0" i="0" u="none" strike="noStrike" cap="none" dirty="0">
                <a:solidFill>
                  <a:schemeClr val="dk1"/>
                </a:solidFill>
                <a:effectLst/>
                <a:latin typeface="Arial"/>
                <a:ea typeface="Arial"/>
                <a:cs typeface="Arial"/>
                <a:sym typeface="Arial"/>
              </a:rPr>
              <a:t> </a:t>
            </a:r>
            <a:r>
              <a:rPr lang="es-ES" sz="1200" b="0" i="0" u="none" strike="noStrike" cap="none" dirty="0" err="1">
                <a:solidFill>
                  <a:schemeClr val="dk1"/>
                </a:solidFill>
                <a:effectLst/>
                <a:latin typeface="Arial"/>
                <a:ea typeface="Arial"/>
                <a:cs typeface="Arial"/>
                <a:sym typeface="Arial"/>
              </a:rPr>
              <a:t>tb</a:t>
            </a:r>
            <a:r>
              <a:rPr lang="es-ES" sz="1200" b="0" i="0" u="none" strike="noStrike" cap="none" dirty="0">
                <a:solidFill>
                  <a:schemeClr val="dk1"/>
                </a:solidFill>
                <a:effectLst/>
                <a:latin typeface="Arial"/>
                <a:ea typeface="Arial"/>
                <a:cs typeface="Arial"/>
                <a:sym typeface="Arial"/>
              </a:rPr>
              <a:t> </a:t>
            </a:r>
            <a:r>
              <a:rPr lang="es-ES" sz="1200" b="0" i="0" u="none" strike="noStrike" cap="none" dirty="0" err="1">
                <a:solidFill>
                  <a:schemeClr val="dk1"/>
                </a:solidFill>
                <a:effectLst/>
                <a:latin typeface="Arial"/>
                <a:ea typeface="Arial"/>
                <a:cs typeface="Arial"/>
                <a:sym typeface="Arial"/>
              </a:rPr>
              <a:t>troben</a:t>
            </a:r>
            <a:r>
              <a:rPr lang="es-ES" sz="1200" b="0" i="0" u="none" strike="noStrike" cap="none" dirty="0">
                <a:solidFill>
                  <a:schemeClr val="dk1"/>
                </a:solidFill>
                <a:effectLst/>
                <a:latin typeface="Arial"/>
                <a:ea typeface="Arial"/>
                <a:cs typeface="Arial"/>
                <a:sym typeface="Arial"/>
              </a:rPr>
              <a:t> </a:t>
            </a:r>
            <a:r>
              <a:rPr lang="es-ES" sz="1200" b="0" i="0" u="none" strike="noStrike" cap="none" dirty="0" err="1">
                <a:solidFill>
                  <a:schemeClr val="dk1"/>
                </a:solidFill>
                <a:effectLst/>
                <a:latin typeface="Arial"/>
                <a:ea typeface="Arial"/>
                <a:cs typeface="Arial"/>
                <a:sym typeface="Arial"/>
              </a:rPr>
              <a:t>més</a:t>
            </a:r>
            <a:r>
              <a:rPr lang="es-ES" sz="1200" b="0" i="0" u="none" strike="noStrike" cap="none" dirty="0">
                <a:solidFill>
                  <a:schemeClr val="dk1"/>
                </a:solidFill>
                <a:effectLst/>
                <a:latin typeface="Arial"/>
                <a:ea typeface="Arial"/>
                <a:cs typeface="Arial"/>
                <a:sym typeface="Arial"/>
              </a:rPr>
              <a:t> PNA en el </a:t>
            </a:r>
            <a:r>
              <a:rPr lang="es-ES" sz="1200" b="0" i="0" u="none" strike="noStrike" cap="none" dirty="0" err="1">
                <a:solidFill>
                  <a:schemeClr val="dk1"/>
                </a:solidFill>
                <a:effectLst/>
                <a:latin typeface="Arial"/>
                <a:ea typeface="Arial"/>
                <a:cs typeface="Arial"/>
                <a:sym typeface="Arial"/>
              </a:rPr>
              <a:t>grup</a:t>
            </a:r>
            <a:r>
              <a:rPr lang="es-ES" sz="1200" b="0" i="0" u="none" strike="noStrike" cap="none" dirty="0">
                <a:solidFill>
                  <a:schemeClr val="dk1"/>
                </a:solidFill>
                <a:effectLst/>
                <a:latin typeface="Arial"/>
                <a:ea typeface="Arial"/>
                <a:cs typeface="Arial"/>
                <a:sym typeface="Arial"/>
              </a:rPr>
              <a:t> </a:t>
            </a:r>
            <a:r>
              <a:rPr lang="es-ES" sz="1200" b="0" i="0" u="none" strike="noStrike" cap="none" dirty="0" err="1">
                <a:solidFill>
                  <a:schemeClr val="dk1"/>
                </a:solidFill>
                <a:effectLst/>
                <a:latin typeface="Arial"/>
                <a:ea typeface="Arial"/>
                <a:cs typeface="Arial"/>
                <a:sym typeface="Arial"/>
              </a:rPr>
              <a:t>tractat</a:t>
            </a:r>
            <a:r>
              <a:rPr lang="es-ES" sz="1200" b="0" i="0" u="none" strike="noStrike" cap="none" dirty="0">
                <a:solidFill>
                  <a:schemeClr val="dk1"/>
                </a:solidFill>
                <a:effectLst/>
                <a:latin typeface="Arial"/>
                <a:ea typeface="Arial"/>
                <a:cs typeface="Arial"/>
                <a:sym typeface="Arial"/>
              </a:rPr>
              <a:t> </a:t>
            </a:r>
            <a:r>
              <a:rPr lang="es-ES" sz="1200" b="0" i="0" u="none" strike="noStrike" cap="none" dirty="0" err="1">
                <a:solidFill>
                  <a:schemeClr val="dk1"/>
                </a:solidFill>
                <a:effectLst/>
                <a:latin typeface="Arial"/>
                <a:ea typeface="Arial"/>
                <a:cs typeface="Arial"/>
                <a:sym typeface="Arial"/>
              </a:rPr>
              <a:t>amb</a:t>
            </a:r>
            <a:r>
              <a:rPr lang="es-ES" sz="1200" b="0" i="0" u="none" strike="noStrike" cap="none" dirty="0">
                <a:solidFill>
                  <a:schemeClr val="dk1"/>
                </a:solidFill>
                <a:effectLst/>
                <a:latin typeface="Arial"/>
                <a:ea typeface="Arial"/>
                <a:cs typeface="Arial"/>
                <a:sym typeface="Arial"/>
              </a:rPr>
              <a:t> </a:t>
            </a:r>
            <a:r>
              <a:rPr lang="es-ES" sz="1200" b="0" i="0" u="none" strike="noStrike" cap="none" dirty="0" err="1">
                <a:solidFill>
                  <a:schemeClr val="dk1"/>
                </a:solidFill>
                <a:effectLst/>
                <a:latin typeface="Arial"/>
                <a:ea typeface="Arial"/>
                <a:cs typeface="Arial"/>
                <a:sym typeface="Arial"/>
              </a:rPr>
              <a:t>diclofenac</a:t>
            </a:r>
            <a:r>
              <a:rPr lang="es-ES" sz="1200" b="0" i="0" u="none" strike="noStrike" cap="none" dirty="0">
                <a:solidFill>
                  <a:schemeClr val="dk1"/>
                </a:solidFill>
                <a:effectLst/>
                <a:latin typeface="Arial"/>
                <a:ea typeface="Arial"/>
                <a:cs typeface="Arial"/>
                <a:sym typeface="Arial"/>
              </a:rPr>
              <a:t> (</a:t>
            </a:r>
            <a:r>
              <a:rPr lang="es-ES" sz="1200" b="0" i="0" u="none" strike="noStrike" cap="none" dirty="0" err="1">
                <a:solidFill>
                  <a:schemeClr val="dk1"/>
                </a:solidFill>
                <a:effectLst/>
                <a:latin typeface="Arial"/>
                <a:ea typeface="Arial"/>
                <a:cs typeface="Arial"/>
                <a:sym typeface="Arial"/>
              </a:rPr>
              <a:t>tb</a:t>
            </a:r>
            <a:r>
              <a:rPr lang="es-ES" sz="1200" b="0" i="0" u="none" strike="noStrike" cap="none" dirty="0">
                <a:solidFill>
                  <a:schemeClr val="dk1"/>
                </a:solidFill>
                <a:effectLst/>
                <a:latin typeface="Arial"/>
                <a:ea typeface="Arial"/>
                <a:cs typeface="Arial"/>
                <a:sym typeface="Arial"/>
              </a:rPr>
              <a:t> parlen de PCR!).</a:t>
            </a:r>
          </a:p>
          <a:p>
            <a:r>
              <a:rPr lang="es-ES" sz="1200" b="0" i="0" u="none" strike="noStrike" cap="none" dirty="0">
                <a:solidFill>
                  <a:schemeClr val="dk1"/>
                </a:solidFill>
                <a:effectLst/>
                <a:latin typeface="Arial"/>
                <a:ea typeface="Arial"/>
                <a:cs typeface="Arial"/>
                <a:sym typeface="Arial"/>
              </a:rPr>
              <a:t>      De totes </a:t>
            </a:r>
            <a:r>
              <a:rPr lang="es-ES" sz="1200" b="0" i="0" u="none" strike="noStrike" cap="none" dirty="0" err="1">
                <a:solidFill>
                  <a:schemeClr val="dk1"/>
                </a:solidFill>
                <a:effectLst/>
                <a:latin typeface="Arial"/>
                <a:ea typeface="Arial"/>
                <a:cs typeface="Arial"/>
                <a:sym typeface="Arial"/>
              </a:rPr>
              <a:t>maneres</a:t>
            </a:r>
            <a:r>
              <a:rPr lang="es-ES" sz="1200" b="0" i="0" u="none" strike="noStrike" cap="none" dirty="0">
                <a:solidFill>
                  <a:schemeClr val="dk1"/>
                </a:solidFill>
                <a:effectLst/>
                <a:latin typeface="Arial"/>
                <a:ea typeface="Arial"/>
                <a:cs typeface="Arial"/>
                <a:sym typeface="Arial"/>
              </a:rPr>
              <a:t> </a:t>
            </a:r>
            <a:r>
              <a:rPr lang="es-ES" sz="1200" b="0" i="0" u="none" strike="noStrike" cap="none" dirty="0" err="1">
                <a:solidFill>
                  <a:schemeClr val="dk1"/>
                </a:solidFill>
                <a:effectLst/>
                <a:latin typeface="Arial"/>
                <a:ea typeface="Arial"/>
                <a:cs typeface="Arial"/>
                <a:sym typeface="Arial"/>
              </a:rPr>
              <a:t>concluen</a:t>
            </a:r>
            <a:r>
              <a:rPr lang="es-ES" sz="1200" b="0" i="0" u="none" strike="noStrike" cap="none" dirty="0">
                <a:solidFill>
                  <a:schemeClr val="dk1"/>
                </a:solidFill>
                <a:effectLst/>
                <a:latin typeface="Arial"/>
                <a:ea typeface="Arial"/>
                <a:cs typeface="Arial"/>
                <a:sym typeface="Arial"/>
              </a:rPr>
              <a:t> i </a:t>
            </a:r>
            <a:r>
              <a:rPr lang="es-ES" sz="1200" b="0" i="0" u="none" strike="noStrike" cap="none" dirty="0" err="1">
                <a:solidFill>
                  <a:schemeClr val="dk1"/>
                </a:solidFill>
                <a:effectLst/>
                <a:latin typeface="Arial"/>
                <a:ea typeface="Arial"/>
                <a:cs typeface="Arial"/>
                <a:sym typeface="Arial"/>
              </a:rPr>
              <a:t>estan</a:t>
            </a:r>
            <a:r>
              <a:rPr lang="es-ES" sz="1200" b="0" i="0" u="none" strike="noStrike" cap="none" dirty="0">
                <a:solidFill>
                  <a:schemeClr val="dk1"/>
                </a:solidFill>
                <a:effectLst/>
                <a:latin typeface="Arial"/>
                <a:ea typeface="Arial"/>
                <a:cs typeface="Arial"/>
                <a:sym typeface="Arial"/>
              </a:rPr>
              <a:t> </a:t>
            </a:r>
            <a:r>
              <a:rPr lang="es-ES" sz="1200" b="0" i="0" u="none" strike="noStrike" cap="none" dirty="0" err="1">
                <a:solidFill>
                  <a:schemeClr val="dk1"/>
                </a:solidFill>
                <a:effectLst/>
                <a:latin typeface="Arial"/>
                <a:ea typeface="Arial"/>
                <a:cs typeface="Arial"/>
                <a:sym typeface="Arial"/>
              </a:rPr>
              <a:t>d'acord</a:t>
            </a:r>
            <a:r>
              <a:rPr lang="es-ES" sz="1200" b="0" i="0" u="none" strike="noStrike" cap="none" dirty="0">
                <a:solidFill>
                  <a:schemeClr val="dk1"/>
                </a:solidFill>
                <a:effectLst/>
                <a:latin typeface="Arial"/>
                <a:ea typeface="Arial"/>
                <a:cs typeface="Arial"/>
                <a:sym typeface="Arial"/>
              </a:rPr>
              <a:t> </a:t>
            </a:r>
            <a:r>
              <a:rPr lang="es-ES" sz="1200" b="0" i="0" u="none" strike="noStrike" cap="none" dirty="0" err="1">
                <a:solidFill>
                  <a:schemeClr val="dk1"/>
                </a:solidFill>
                <a:effectLst/>
                <a:latin typeface="Arial"/>
                <a:ea typeface="Arial"/>
                <a:cs typeface="Arial"/>
                <a:sym typeface="Arial"/>
              </a:rPr>
              <a:t>amb</a:t>
            </a:r>
            <a:r>
              <a:rPr lang="es-ES" sz="1200" b="0" i="0" u="none" strike="noStrike" cap="none" dirty="0">
                <a:solidFill>
                  <a:schemeClr val="dk1"/>
                </a:solidFill>
                <a:effectLst/>
                <a:latin typeface="Arial"/>
                <a:ea typeface="Arial"/>
                <a:cs typeface="Arial"/>
                <a:sym typeface="Arial"/>
              </a:rPr>
              <a:t> </a:t>
            </a:r>
            <a:r>
              <a:rPr lang="es-ES" sz="1200" b="0" i="0" u="none" strike="noStrike" cap="none" dirty="0" err="1">
                <a:solidFill>
                  <a:schemeClr val="dk1"/>
                </a:solidFill>
                <a:effectLst/>
                <a:latin typeface="Arial"/>
                <a:ea typeface="Arial"/>
                <a:cs typeface="Arial"/>
                <a:sym typeface="Arial"/>
              </a:rPr>
              <a:t>l'estratègia</a:t>
            </a:r>
            <a:r>
              <a:rPr lang="es-ES" sz="1200" b="0" i="0" u="none" strike="noStrike" cap="none" dirty="0">
                <a:solidFill>
                  <a:schemeClr val="dk1"/>
                </a:solidFill>
                <a:effectLst/>
                <a:latin typeface="Arial"/>
                <a:ea typeface="Arial"/>
                <a:cs typeface="Arial"/>
                <a:sym typeface="Arial"/>
              </a:rPr>
              <a:t> de </a:t>
            </a:r>
            <a:r>
              <a:rPr lang="es-ES" sz="1200" b="0" i="0" u="none" strike="noStrike" cap="none" dirty="0" err="1">
                <a:solidFill>
                  <a:schemeClr val="dk1"/>
                </a:solidFill>
                <a:effectLst/>
                <a:latin typeface="Arial"/>
                <a:ea typeface="Arial"/>
                <a:cs typeface="Arial"/>
                <a:sym typeface="Arial"/>
              </a:rPr>
              <a:t>wait</a:t>
            </a:r>
            <a:r>
              <a:rPr lang="es-ES" sz="1200" b="0" i="0" u="none" strike="noStrike" cap="none" dirty="0">
                <a:solidFill>
                  <a:schemeClr val="dk1"/>
                </a:solidFill>
                <a:effectLst/>
                <a:latin typeface="Arial"/>
                <a:ea typeface="Arial"/>
                <a:cs typeface="Arial"/>
                <a:sym typeface="Arial"/>
              </a:rPr>
              <a:t> and </a:t>
            </a:r>
            <a:r>
              <a:rPr lang="es-ES" sz="1200" b="0" i="0" u="none" strike="noStrike" cap="none" dirty="0" err="1">
                <a:solidFill>
                  <a:schemeClr val="dk1"/>
                </a:solidFill>
                <a:effectLst/>
                <a:latin typeface="Arial"/>
                <a:ea typeface="Arial"/>
                <a:cs typeface="Arial"/>
                <a:sym typeface="Arial"/>
              </a:rPr>
              <a:t>see</a:t>
            </a:r>
            <a:r>
              <a:rPr lang="es-ES" sz="1200" b="0" i="0" u="none" strike="noStrike" cap="none" dirty="0">
                <a:solidFill>
                  <a:schemeClr val="dk1"/>
                </a:solidFill>
                <a:effectLst/>
                <a:latin typeface="Arial"/>
                <a:ea typeface="Arial"/>
                <a:cs typeface="Arial"/>
                <a:sym typeface="Arial"/>
              </a:rPr>
              <a:t> de Little per dones </a:t>
            </a:r>
            <a:r>
              <a:rPr lang="es-ES" sz="1200" b="0" i="0" u="none" strike="noStrike" cap="none" dirty="0" err="1">
                <a:solidFill>
                  <a:schemeClr val="dk1"/>
                </a:solidFill>
                <a:effectLst/>
                <a:latin typeface="Arial"/>
                <a:ea typeface="Arial"/>
                <a:cs typeface="Arial"/>
                <a:sym typeface="Arial"/>
              </a:rPr>
              <a:t>amb</a:t>
            </a:r>
            <a:r>
              <a:rPr lang="es-ES" sz="1200" b="0" i="0" u="none" strike="noStrike" cap="none" dirty="0">
                <a:solidFill>
                  <a:schemeClr val="dk1"/>
                </a:solidFill>
                <a:effectLst/>
                <a:latin typeface="Arial"/>
                <a:ea typeface="Arial"/>
                <a:cs typeface="Arial"/>
                <a:sym typeface="Arial"/>
              </a:rPr>
              <a:t> </a:t>
            </a:r>
            <a:r>
              <a:rPr lang="es-ES" sz="1200" b="0" i="0" u="none" strike="noStrike" cap="none" dirty="0" err="1">
                <a:solidFill>
                  <a:schemeClr val="dk1"/>
                </a:solidFill>
                <a:effectLst/>
                <a:latin typeface="Arial"/>
                <a:ea typeface="Arial"/>
                <a:cs typeface="Arial"/>
                <a:sym typeface="Arial"/>
              </a:rPr>
              <a:t>itus</a:t>
            </a:r>
            <a:r>
              <a:rPr lang="es-ES" sz="1200" b="0" i="0" u="none" strike="noStrike" cap="none" dirty="0">
                <a:solidFill>
                  <a:schemeClr val="dk1"/>
                </a:solidFill>
                <a:effectLst/>
                <a:latin typeface="Arial"/>
                <a:ea typeface="Arial"/>
                <a:cs typeface="Arial"/>
                <a:sym typeface="Arial"/>
              </a:rPr>
              <a:t> no </a:t>
            </a:r>
            <a:r>
              <a:rPr lang="es-ES" sz="1200" b="0" i="0" u="none" strike="noStrike" cap="none" dirty="0" err="1">
                <a:solidFill>
                  <a:schemeClr val="dk1"/>
                </a:solidFill>
                <a:effectLst/>
                <a:latin typeface="Arial"/>
                <a:ea typeface="Arial"/>
                <a:cs typeface="Arial"/>
                <a:sym typeface="Arial"/>
              </a:rPr>
              <a:t>complicades</a:t>
            </a:r>
            <a:r>
              <a:rPr lang="es-ES" sz="1200" b="0" i="0" u="none" strike="noStrike" cap="none" dirty="0">
                <a:solidFill>
                  <a:schemeClr val="dk1"/>
                </a:solidFill>
                <a:effectLst/>
                <a:latin typeface="Arial"/>
                <a:ea typeface="Arial"/>
                <a:cs typeface="Arial"/>
                <a:sym typeface="Arial"/>
              </a:rPr>
              <a:t> per </a:t>
            </a:r>
            <a:r>
              <a:rPr lang="es-ES" sz="1200" b="0" i="0" u="none" strike="noStrike" cap="none" dirty="0" err="1">
                <a:solidFill>
                  <a:schemeClr val="dk1"/>
                </a:solidFill>
                <a:effectLst/>
                <a:latin typeface="Arial"/>
                <a:ea typeface="Arial"/>
                <a:cs typeface="Arial"/>
                <a:sym typeface="Arial"/>
              </a:rPr>
              <a:t>reduir</a:t>
            </a:r>
            <a:r>
              <a:rPr lang="es-ES" sz="1200" b="0" i="0" u="none" strike="noStrike" cap="none" dirty="0">
                <a:solidFill>
                  <a:schemeClr val="dk1"/>
                </a:solidFill>
                <a:effectLst/>
                <a:latin typeface="Arial"/>
                <a:ea typeface="Arial"/>
                <a:cs typeface="Arial"/>
                <a:sym typeface="Arial"/>
              </a:rPr>
              <a:t> </a:t>
            </a:r>
            <a:r>
              <a:rPr lang="es-ES" sz="1200" b="0" i="0" u="none" strike="noStrike" cap="none" dirty="0" err="1">
                <a:solidFill>
                  <a:schemeClr val="dk1"/>
                </a:solidFill>
                <a:effectLst/>
                <a:latin typeface="Arial"/>
                <a:ea typeface="Arial"/>
                <a:cs typeface="Arial"/>
                <a:sym typeface="Arial"/>
              </a:rPr>
              <a:t>ús</a:t>
            </a:r>
            <a:r>
              <a:rPr lang="es-ES" sz="1200" b="0" i="0" u="none" strike="noStrike" cap="none" dirty="0">
                <a:solidFill>
                  <a:schemeClr val="dk1"/>
                </a:solidFill>
                <a:effectLst/>
                <a:latin typeface="Arial"/>
                <a:ea typeface="Arial"/>
                <a:cs typeface="Arial"/>
                <a:sym typeface="Arial"/>
              </a:rPr>
              <a:t> </a:t>
            </a:r>
            <a:r>
              <a:rPr lang="es-ES" sz="1200" b="0" i="0" u="none" strike="noStrike" cap="none" dirty="0" err="1">
                <a:solidFill>
                  <a:schemeClr val="dk1"/>
                </a:solidFill>
                <a:effectLst/>
                <a:latin typeface="Arial"/>
                <a:ea typeface="Arial"/>
                <a:cs typeface="Arial"/>
                <a:sym typeface="Arial"/>
              </a:rPr>
              <a:t>d'antibiòtics</a:t>
            </a:r>
            <a:r>
              <a:rPr lang="es-ES" sz="1200" b="0" i="0" u="none" strike="noStrike" cap="none" dirty="0">
                <a:solidFill>
                  <a:schemeClr val="dk1"/>
                </a:solidFill>
                <a:effectLst/>
                <a:latin typeface="Arial"/>
                <a:ea typeface="Arial"/>
                <a:cs typeface="Arial"/>
                <a:sym typeface="Arial"/>
              </a:rPr>
              <a:t>. </a:t>
            </a:r>
            <a:r>
              <a:rPr lang="es-ES" sz="1200" b="0" i="0" u="none" strike="noStrike" cap="none" dirty="0" err="1">
                <a:solidFill>
                  <a:schemeClr val="dk1"/>
                </a:solidFill>
                <a:effectLst/>
                <a:latin typeface="Arial"/>
                <a:ea typeface="Arial"/>
                <a:cs typeface="Arial"/>
                <a:sym typeface="Arial"/>
              </a:rPr>
              <a:t>Esperem</a:t>
            </a:r>
            <a:r>
              <a:rPr lang="es-ES" sz="1200" b="0" i="0" u="none" strike="noStrike" cap="none" dirty="0">
                <a:solidFill>
                  <a:schemeClr val="dk1"/>
                </a:solidFill>
                <a:effectLst/>
                <a:latin typeface="Arial"/>
                <a:ea typeface="Arial"/>
                <a:cs typeface="Arial"/>
                <a:sym typeface="Arial"/>
              </a:rPr>
              <a:t> el </a:t>
            </a:r>
            <a:r>
              <a:rPr lang="es-ES" sz="1200" b="0" i="0" u="none" strike="noStrike" cap="none" dirty="0" err="1">
                <a:solidFill>
                  <a:schemeClr val="dk1"/>
                </a:solidFill>
                <a:effectLst/>
                <a:latin typeface="Arial"/>
                <a:ea typeface="Arial"/>
                <a:cs typeface="Arial"/>
                <a:sym typeface="Arial"/>
              </a:rPr>
              <a:t>metanàlisi</a:t>
            </a:r>
            <a:r>
              <a:rPr lang="es-ES" sz="1200" b="0" i="0" u="none" strike="noStrike" cap="none" dirty="0">
                <a:solidFill>
                  <a:schemeClr val="dk1"/>
                </a:solidFill>
                <a:effectLst/>
                <a:latin typeface="Arial"/>
                <a:ea typeface="Arial"/>
                <a:cs typeface="Arial"/>
                <a:sym typeface="Arial"/>
              </a:rPr>
              <a:t> sobre quina </a:t>
            </a:r>
            <a:r>
              <a:rPr lang="es-ES" sz="1200" b="0" i="0" u="none" strike="noStrike" cap="none" dirty="0" err="1">
                <a:solidFill>
                  <a:schemeClr val="dk1"/>
                </a:solidFill>
                <a:effectLst/>
                <a:latin typeface="Arial"/>
                <a:ea typeface="Arial"/>
                <a:cs typeface="Arial"/>
                <a:sym typeface="Arial"/>
              </a:rPr>
              <a:t>és</a:t>
            </a:r>
            <a:r>
              <a:rPr lang="es-ES" sz="1200" b="0" i="0" u="none" strike="noStrike" cap="none" dirty="0">
                <a:solidFill>
                  <a:schemeClr val="dk1"/>
                </a:solidFill>
                <a:effectLst/>
                <a:latin typeface="Arial"/>
                <a:ea typeface="Arial"/>
                <a:cs typeface="Arial"/>
                <a:sym typeface="Arial"/>
              </a:rPr>
              <a:t> </a:t>
            </a:r>
            <a:r>
              <a:rPr lang="es-ES" sz="1200" b="0" i="0" u="none" strike="noStrike" cap="none" dirty="0" err="1">
                <a:solidFill>
                  <a:schemeClr val="dk1"/>
                </a:solidFill>
                <a:effectLst/>
                <a:latin typeface="Arial"/>
                <a:ea typeface="Arial"/>
                <a:cs typeface="Arial"/>
                <a:sym typeface="Arial"/>
              </a:rPr>
              <a:t>l'estratègia</a:t>
            </a:r>
            <a:r>
              <a:rPr lang="es-ES" sz="1200" b="0" i="0" u="none" strike="noStrike" cap="none" dirty="0">
                <a:solidFill>
                  <a:schemeClr val="dk1"/>
                </a:solidFill>
                <a:effectLst/>
                <a:latin typeface="Arial"/>
                <a:ea typeface="Arial"/>
                <a:cs typeface="Arial"/>
                <a:sym typeface="Arial"/>
              </a:rPr>
              <a:t> </a:t>
            </a:r>
            <a:r>
              <a:rPr lang="es-ES" sz="1200" b="0" i="0" u="none" strike="noStrike" cap="none" dirty="0" err="1">
                <a:solidFill>
                  <a:schemeClr val="dk1"/>
                </a:solidFill>
                <a:effectLst/>
                <a:latin typeface="Arial"/>
                <a:ea typeface="Arial"/>
                <a:cs typeface="Arial"/>
                <a:sym typeface="Arial"/>
              </a:rPr>
              <a:t>millor</a:t>
            </a:r>
            <a:r>
              <a:rPr lang="es-ES" sz="1200" b="0" i="0" u="none" strike="noStrike" cap="none" dirty="0">
                <a:solidFill>
                  <a:schemeClr val="dk1"/>
                </a:solidFill>
                <a:effectLst/>
                <a:latin typeface="Arial"/>
                <a:ea typeface="Arial"/>
                <a:cs typeface="Arial"/>
                <a:sym typeface="Arial"/>
              </a:rPr>
              <a:t>”</a:t>
            </a:r>
          </a:p>
          <a:p>
            <a:r>
              <a:rPr lang="es-ES" sz="1200" b="0" i="0" u="none" strike="noStrike" cap="none" dirty="0">
                <a:solidFill>
                  <a:schemeClr val="dk1"/>
                </a:solidFill>
                <a:effectLst/>
                <a:latin typeface="Arial"/>
                <a:ea typeface="Arial"/>
                <a:cs typeface="Arial"/>
                <a:sym typeface="Arial"/>
              </a:rPr>
              <a:t> </a:t>
            </a:r>
          </a:p>
          <a:p>
            <a:pPr marL="171450" marR="0" lvl="0" indent="-171450" algn="l" rtl="0">
              <a:spcBef>
                <a:spcPts val="360"/>
              </a:spcBef>
              <a:spcAft>
                <a:spcPts val="0"/>
              </a:spcAft>
              <a:buFontTx/>
              <a:buChar char="-"/>
            </a:pPr>
            <a:endParaRPr lang="es-ES" sz="1200" b="0" i="0" u="none" strike="noStrike" cap="none" dirty="0">
              <a:solidFill>
                <a:schemeClr val="dk1"/>
              </a:solidFill>
              <a:latin typeface="Arial"/>
              <a:ea typeface="Arial"/>
              <a:cs typeface="Arial"/>
              <a:sym typeface="Arial"/>
            </a:endParaRPr>
          </a:p>
          <a:p>
            <a:pPr marL="0" marR="0" lvl="0" indent="0" algn="l" rtl="0">
              <a:spcBef>
                <a:spcPts val="360"/>
              </a:spcBef>
              <a:spcAft>
                <a:spcPts val="0"/>
              </a:spcAft>
              <a:buNone/>
            </a:pPr>
            <a:endParaRPr lang="es-ES" dirty="0"/>
          </a:p>
          <a:p>
            <a:endParaRPr lang="ca-ES" dirty="0"/>
          </a:p>
        </p:txBody>
      </p:sp>
    </p:spTree>
    <p:extLst>
      <p:ext uri="{BB962C8B-B14F-4D97-AF65-F5344CB8AC3E}">
        <p14:creationId xmlns:p14="http://schemas.microsoft.com/office/powerpoint/2010/main" val="636134633"/>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0"/>
        <p:cNvGrpSpPr/>
        <p:nvPr/>
      </p:nvGrpSpPr>
      <p:grpSpPr>
        <a:xfrm>
          <a:off x="0" y="0"/>
          <a:ext cx="0" cy="0"/>
          <a:chOff x="0" y="0"/>
          <a:chExt cx="0" cy="0"/>
        </a:xfrm>
      </p:grpSpPr>
      <p:sp>
        <p:nvSpPr>
          <p:cNvPr id="1921" name="Shape 1921"/>
          <p:cNvSpPr>
            <a:spLocks noGrp="1" noRot="1" noChangeAspect="1"/>
          </p:cNvSpPr>
          <p:nvPr>
            <p:ph type="sldImg" idx="2"/>
          </p:nvPr>
        </p:nvSpPr>
        <p:spPr>
          <a:xfrm>
            <a:off x="1181100" y="682625"/>
            <a:ext cx="4497388" cy="337343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922" name="Shape 1922"/>
          <p:cNvSpPr txBox="1">
            <a:spLocks noGrp="1"/>
          </p:cNvSpPr>
          <p:nvPr>
            <p:ph type="body" idx="1"/>
          </p:nvPr>
        </p:nvSpPr>
        <p:spPr>
          <a:xfrm>
            <a:off x="914400" y="4287838"/>
            <a:ext cx="5029200" cy="4062412"/>
          </a:xfrm>
          <a:prstGeom prst="rect">
            <a:avLst/>
          </a:prstGeom>
          <a:noFill/>
          <a:ln>
            <a:noFill/>
          </a:ln>
        </p:spPr>
        <p:txBody>
          <a:bodyPr spcFirstLastPara="1" wrap="square" lIns="90475" tIns="44450" rIns="90475" bIns="44450" anchor="t" anchorCtr="0">
            <a:noAutofit/>
          </a:bodyPr>
          <a:lstStyle/>
          <a:p>
            <a:pPr marL="0" marR="0" lvl="0" indent="0" algn="l" rtl="0">
              <a:spcBef>
                <a:spcPts val="360"/>
              </a:spcBef>
              <a:spcAft>
                <a:spcPts val="0"/>
              </a:spcAft>
              <a:buNone/>
            </a:pPr>
            <a:r>
              <a:rPr lang="ca-ES" sz="1200" b="0" i="0" u="none" strike="noStrike" cap="none" dirty="0">
                <a:solidFill>
                  <a:schemeClr val="dk1"/>
                </a:solidFill>
                <a:latin typeface="Arial"/>
                <a:ea typeface="Arial"/>
                <a:cs typeface="Arial"/>
                <a:sym typeface="Arial"/>
              </a:rPr>
              <a:t>Afectació parenquimatosa i per tant predominen els símptomes d’afectació general. Típicament el quadre s’inicia de forma aguda. Els símptomes + freqüents són febre i dolor lumbar. Els símptomes baixos poden no ser-hi.</a:t>
            </a:r>
            <a:endParaRPr dirty="0"/>
          </a:p>
          <a:p>
            <a:pPr marL="0" marR="0" lvl="0" indent="0" algn="l" rtl="0">
              <a:spcBef>
                <a:spcPts val="360"/>
              </a:spcBef>
              <a:spcAft>
                <a:spcPts val="0"/>
              </a:spcAft>
              <a:buNone/>
            </a:pPr>
            <a:endParaRPr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8"/>
        <p:cNvGrpSpPr/>
        <p:nvPr/>
      </p:nvGrpSpPr>
      <p:grpSpPr>
        <a:xfrm>
          <a:off x="0" y="0"/>
          <a:ext cx="0" cy="0"/>
          <a:chOff x="0" y="0"/>
          <a:chExt cx="0" cy="0"/>
        </a:xfrm>
      </p:grpSpPr>
      <p:sp>
        <p:nvSpPr>
          <p:cNvPr id="1929" name="Shape 1929"/>
          <p:cNvSpPr>
            <a:spLocks noGrp="1" noRot="1" noChangeAspect="1"/>
          </p:cNvSpPr>
          <p:nvPr>
            <p:ph type="sldImg" idx="2"/>
          </p:nvPr>
        </p:nvSpPr>
        <p:spPr>
          <a:xfrm>
            <a:off x="1181100" y="682625"/>
            <a:ext cx="4497388" cy="337343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930" name="Shape 1930"/>
          <p:cNvSpPr txBox="1">
            <a:spLocks noGrp="1"/>
          </p:cNvSpPr>
          <p:nvPr>
            <p:ph type="body" idx="1"/>
          </p:nvPr>
        </p:nvSpPr>
        <p:spPr>
          <a:xfrm>
            <a:off x="914400" y="4287838"/>
            <a:ext cx="5029200" cy="4062412"/>
          </a:xfrm>
          <a:prstGeom prst="rect">
            <a:avLst/>
          </a:prstGeom>
          <a:noFill/>
          <a:ln>
            <a:noFill/>
          </a:ln>
        </p:spPr>
        <p:txBody>
          <a:bodyPr spcFirstLastPara="1" wrap="square" lIns="90475" tIns="44450" rIns="90475" bIns="44450"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a:spLocks noGrp="1" noRot="1" noChangeAspect="1"/>
          </p:cNvSpPr>
          <p:nvPr>
            <p:ph type="sldImg" idx="2"/>
          </p:nvPr>
        </p:nvSpPr>
        <p:spPr>
          <a:xfrm>
            <a:off x="1181100" y="682625"/>
            <a:ext cx="4497388" cy="337343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95" name="Shape 195"/>
          <p:cNvSpPr txBox="1">
            <a:spLocks noGrp="1"/>
          </p:cNvSpPr>
          <p:nvPr>
            <p:ph type="body" idx="1"/>
          </p:nvPr>
        </p:nvSpPr>
        <p:spPr>
          <a:xfrm>
            <a:off x="914400" y="4287838"/>
            <a:ext cx="5029200" cy="4062412"/>
          </a:xfrm>
          <a:prstGeom prst="rect">
            <a:avLst/>
          </a:prstGeom>
          <a:noFill/>
          <a:ln>
            <a:noFill/>
          </a:ln>
        </p:spPr>
        <p:txBody>
          <a:bodyPr spcFirstLastPara="1" wrap="square" lIns="90475" tIns="44450" rIns="90475" bIns="44450"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5"/>
        <p:cNvGrpSpPr/>
        <p:nvPr/>
      </p:nvGrpSpPr>
      <p:grpSpPr>
        <a:xfrm>
          <a:off x="0" y="0"/>
          <a:ext cx="0" cy="0"/>
          <a:chOff x="0" y="0"/>
          <a:chExt cx="0" cy="0"/>
        </a:xfrm>
      </p:grpSpPr>
      <p:sp>
        <p:nvSpPr>
          <p:cNvPr id="1936" name="Shape 1936"/>
          <p:cNvSpPr>
            <a:spLocks noGrp="1" noRot="1" noChangeAspect="1"/>
          </p:cNvSpPr>
          <p:nvPr>
            <p:ph type="sldImg" idx="2"/>
          </p:nvPr>
        </p:nvSpPr>
        <p:spPr>
          <a:xfrm>
            <a:off x="1181100" y="682625"/>
            <a:ext cx="4497388" cy="337343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937" name="Shape 1937"/>
          <p:cNvSpPr txBox="1">
            <a:spLocks noGrp="1"/>
          </p:cNvSpPr>
          <p:nvPr>
            <p:ph type="body" idx="1"/>
          </p:nvPr>
        </p:nvSpPr>
        <p:spPr>
          <a:xfrm>
            <a:off x="914400" y="4287838"/>
            <a:ext cx="5029200" cy="4062412"/>
          </a:xfrm>
          <a:prstGeom prst="rect">
            <a:avLst/>
          </a:prstGeom>
          <a:noFill/>
          <a:ln>
            <a:noFill/>
          </a:ln>
        </p:spPr>
        <p:txBody>
          <a:bodyPr spcFirstLastPara="1" wrap="square" lIns="90475" tIns="44450" rIns="90475" bIns="44450"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5"/>
        <p:cNvGrpSpPr/>
        <p:nvPr/>
      </p:nvGrpSpPr>
      <p:grpSpPr>
        <a:xfrm>
          <a:off x="0" y="0"/>
          <a:ext cx="0" cy="0"/>
          <a:chOff x="0" y="0"/>
          <a:chExt cx="0" cy="0"/>
        </a:xfrm>
      </p:grpSpPr>
      <p:sp>
        <p:nvSpPr>
          <p:cNvPr id="1946" name="Shape 1946"/>
          <p:cNvSpPr>
            <a:spLocks noGrp="1" noRot="1" noChangeAspect="1"/>
          </p:cNvSpPr>
          <p:nvPr>
            <p:ph type="sldImg" idx="2"/>
          </p:nvPr>
        </p:nvSpPr>
        <p:spPr>
          <a:xfrm>
            <a:off x="1181100" y="682625"/>
            <a:ext cx="4497388" cy="337343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947" name="Shape 1947"/>
          <p:cNvSpPr txBox="1">
            <a:spLocks noGrp="1"/>
          </p:cNvSpPr>
          <p:nvPr>
            <p:ph type="body" idx="1"/>
          </p:nvPr>
        </p:nvSpPr>
        <p:spPr>
          <a:xfrm>
            <a:off x="914400" y="4287838"/>
            <a:ext cx="5029200" cy="4062412"/>
          </a:xfrm>
          <a:prstGeom prst="rect">
            <a:avLst/>
          </a:prstGeom>
          <a:noFill/>
          <a:ln>
            <a:noFill/>
          </a:ln>
        </p:spPr>
        <p:txBody>
          <a:bodyPr spcFirstLastPara="1" wrap="square" lIns="90475" tIns="44450" rIns="90475" bIns="44450" anchor="t" anchorCtr="0">
            <a:noAutofit/>
          </a:bodyPr>
          <a:lstStyle/>
          <a:p>
            <a:pPr marL="0" marR="0" lvl="0" indent="0" algn="l" rtl="0">
              <a:spcBef>
                <a:spcPts val="0"/>
              </a:spcBef>
              <a:spcAft>
                <a:spcPts val="0"/>
              </a:spcAft>
              <a:buNone/>
            </a:pPr>
            <a:r>
              <a:rPr lang="ca-ES" dirty="0"/>
              <a:t>-Urocultiu </a:t>
            </a:r>
            <a:r>
              <a:rPr lang="ca-ES" dirty="0" err="1"/>
              <a:t>pre</a:t>
            </a:r>
            <a:r>
              <a:rPr lang="ca-ES" dirty="0"/>
              <a:t>-tractament, no post tto si respon be. </a:t>
            </a:r>
          </a:p>
          <a:p>
            <a:pPr marL="0" marR="0" lvl="0" indent="0" algn="l" rtl="0">
              <a:spcBef>
                <a:spcPts val="0"/>
              </a:spcBef>
              <a:spcAft>
                <a:spcPts val="0"/>
              </a:spcAft>
              <a:buNone/>
            </a:pPr>
            <a:endParaRPr dirty="0"/>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1"/>
        <p:cNvGrpSpPr/>
        <p:nvPr/>
      </p:nvGrpSpPr>
      <p:grpSpPr>
        <a:xfrm>
          <a:off x="0" y="0"/>
          <a:ext cx="0" cy="0"/>
          <a:chOff x="0" y="0"/>
          <a:chExt cx="0" cy="0"/>
        </a:xfrm>
      </p:grpSpPr>
      <p:sp>
        <p:nvSpPr>
          <p:cNvPr id="1952" name="Shape 1952"/>
          <p:cNvSpPr txBox="1">
            <a:spLocks noGrp="1"/>
          </p:cNvSpPr>
          <p:nvPr>
            <p:ph type="sldNum" idx="12"/>
          </p:nvPr>
        </p:nvSpPr>
        <p:spPr>
          <a:xfrm>
            <a:off x="3884613" y="8575675"/>
            <a:ext cx="2971800" cy="4508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ca-ES" sz="1800">
                <a:solidFill>
                  <a:schemeClr val="dk1"/>
                </a:solidFill>
                <a:latin typeface="Arial"/>
                <a:ea typeface="Arial"/>
                <a:cs typeface="Arial"/>
                <a:sym typeface="Arial"/>
              </a:rPr>
              <a:t>114</a:t>
            </a:fld>
            <a:endParaRPr sz="1800">
              <a:solidFill>
                <a:schemeClr val="dk1"/>
              </a:solidFill>
              <a:latin typeface="Arial"/>
              <a:ea typeface="Arial"/>
              <a:cs typeface="Arial"/>
              <a:sym typeface="Arial"/>
            </a:endParaRPr>
          </a:p>
        </p:txBody>
      </p:sp>
      <p:sp>
        <p:nvSpPr>
          <p:cNvPr id="1953" name="Shape 1953"/>
          <p:cNvSpPr>
            <a:spLocks noGrp="1" noRot="1" noChangeAspect="1"/>
          </p:cNvSpPr>
          <p:nvPr>
            <p:ph type="sldImg" idx="2"/>
          </p:nvPr>
        </p:nvSpPr>
        <p:spPr>
          <a:xfrm>
            <a:off x="1179513" y="682625"/>
            <a:ext cx="4498975" cy="337343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954" name="Shape 1954"/>
          <p:cNvSpPr txBox="1">
            <a:spLocks noGrp="1"/>
          </p:cNvSpPr>
          <p:nvPr>
            <p:ph type="body" idx="1"/>
          </p:nvPr>
        </p:nvSpPr>
        <p:spPr>
          <a:xfrm>
            <a:off x="914400" y="4287838"/>
            <a:ext cx="5029200" cy="4060825"/>
          </a:xfrm>
          <a:prstGeom prst="rect">
            <a:avLst/>
          </a:prstGeom>
          <a:noFill/>
          <a:ln>
            <a:noFill/>
          </a:ln>
        </p:spPr>
        <p:txBody>
          <a:bodyPr spcFirstLastPara="1" wrap="square" lIns="90475" tIns="44450" rIns="90475" bIns="44450" anchor="t" anchorCtr="0">
            <a:noAutofit/>
          </a:bodyPr>
          <a:lstStyle/>
          <a:p>
            <a:pPr marL="0" marR="0" lvl="0" indent="0" algn="l" rtl="0">
              <a:spcBef>
                <a:spcPts val="0"/>
              </a:spcBef>
              <a:spcAft>
                <a:spcPts val="0"/>
              </a:spcAft>
              <a:buNone/>
            </a:pPr>
            <a:endParaRPr dirty="0"/>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1"/>
        <p:cNvGrpSpPr/>
        <p:nvPr/>
      </p:nvGrpSpPr>
      <p:grpSpPr>
        <a:xfrm>
          <a:off x="0" y="0"/>
          <a:ext cx="0" cy="0"/>
          <a:chOff x="0" y="0"/>
          <a:chExt cx="0" cy="0"/>
        </a:xfrm>
      </p:grpSpPr>
      <p:sp>
        <p:nvSpPr>
          <p:cNvPr id="1962" name="Shape 1962"/>
          <p:cNvSpPr txBox="1">
            <a:spLocks noGrp="1"/>
          </p:cNvSpPr>
          <p:nvPr>
            <p:ph type="body" idx="1"/>
          </p:nvPr>
        </p:nvSpPr>
        <p:spPr>
          <a:xfrm>
            <a:off x="914400" y="4287838"/>
            <a:ext cx="5029200" cy="40623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None/>
            </a:pPr>
            <a:r>
              <a:rPr lang="ca-ES" sz="1100" dirty="0"/>
              <a:t>*En la </a:t>
            </a:r>
            <a:r>
              <a:rPr lang="ca-ES" sz="1100" dirty="0" err="1"/>
              <a:t>elección</a:t>
            </a:r>
            <a:r>
              <a:rPr lang="ca-ES" sz="1100" dirty="0"/>
              <a:t> se </a:t>
            </a:r>
            <a:r>
              <a:rPr lang="ca-ES" sz="1100" dirty="0" err="1"/>
              <a:t>tendrán</a:t>
            </a:r>
            <a:r>
              <a:rPr lang="ca-ES" sz="1100" dirty="0"/>
              <a:t> en </a:t>
            </a:r>
            <a:r>
              <a:rPr lang="ca-ES" sz="1100" dirty="0" err="1"/>
              <a:t>cuenta</a:t>
            </a:r>
            <a:r>
              <a:rPr lang="ca-ES" sz="1100" dirty="0"/>
              <a:t> las </a:t>
            </a:r>
            <a:r>
              <a:rPr lang="ca-ES" sz="1100" dirty="0" err="1"/>
              <a:t>tasas</a:t>
            </a:r>
            <a:r>
              <a:rPr lang="ca-ES" sz="1100" dirty="0"/>
              <a:t> de </a:t>
            </a:r>
            <a:r>
              <a:rPr lang="ca-ES" sz="1100" dirty="0" err="1"/>
              <a:t>resistencias</a:t>
            </a:r>
            <a:r>
              <a:rPr lang="ca-ES" sz="1100" dirty="0"/>
              <a:t> </a:t>
            </a:r>
            <a:r>
              <a:rPr lang="ca-ES" sz="1100" dirty="0" err="1"/>
              <a:t>bacterianas</a:t>
            </a:r>
            <a:r>
              <a:rPr lang="ca-ES" sz="1100" dirty="0"/>
              <a:t> de las </a:t>
            </a:r>
            <a:r>
              <a:rPr lang="ca-ES" sz="1100" dirty="0" err="1"/>
              <a:t>cepas</a:t>
            </a:r>
            <a:r>
              <a:rPr lang="ca-ES" sz="1100" dirty="0"/>
              <a:t> de </a:t>
            </a:r>
            <a:r>
              <a:rPr lang="ca-ES" sz="1100" i="1" dirty="0"/>
              <a:t>E. coli </a:t>
            </a:r>
            <a:r>
              <a:rPr lang="ca-ES" sz="1100" dirty="0"/>
              <a:t>y las </a:t>
            </a:r>
            <a:r>
              <a:rPr lang="ca-ES" sz="1100" dirty="0" err="1"/>
              <a:t>alergias</a:t>
            </a:r>
            <a:r>
              <a:rPr lang="ca-ES" sz="1100" dirty="0"/>
              <a:t> </a:t>
            </a:r>
            <a:r>
              <a:rPr lang="ca-ES" sz="1100" dirty="0" err="1"/>
              <a:t>medicamentosas</a:t>
            </a:r>
            <a:r>
              <a:rPr lang="ca-ES" sz="1100" dirty="0"/>
              <a:t>. Las </a:t>
            </a:r>
            <a:r>
              <a:rPr lang="ca-ES" sz="1100" dirty="0" err="1"/>
              <a:t>quinolonas</a:t>
            </a:r>
            <a:r>
              <a:rPr lang="ca-ES" sz="1100" dirty="0"/>
              <a:t> se </a:t>
            </a:r>
            <a:r>
              <a:rPr lang="ca-ES" sz="1100" dirty="0" err="1"/>
              <a:t>consideran</a:t>
            </a:r>
            <a:r>
              <a:rPr lang="ca-ES" sz="1100" dirty="0"/>
              <a:t> de </a:t>
            </a:r>
            <a:r>
              <a:rPr lang="ca-ES" sz="1100" dirty="0" err="1"/>
              <a:t>elección</a:t>
            </a:r>
            <a:r>
              <a:rPr lang="ca-ES" sz="1100" dirty="0"/>
              <a:t> en </a:t>
            </a:r>
            <a:r>
              <a:rPr lang="ca-ES" sz="1100" dirty="0" err="1"/>
              <a:t>áreas</a:t>
            </a:r>
            <a:r>
              <a:rPr lang="ca-ES" sz="1100" dirty="0"/>
              <a:t> </a:t>
            </a:r>
            <a:r>
              <a:rPr lang="ca-ES" sz="1100" dirty="0" err="1"/>
              <a:t>donde</a:t>
            </a:r>
            <a:r>
              <a:rPr lang="ca-ES" sz="1100" dirty="0"/>
              <a:t> las </a:t>
            </a:r>
            <a:r>
              <a:rPr lang="ca-ES" sz="1100" dirty="0" err="1"/>
              <a:t>resistencias</a:t>
            </a:r>
            <a:r>
              <a:rPr lang="ca-ES" sz="1100" dirty="0"/>
              <a:t> de </a:t>
            </a:r>
            <a:r>
              <a:rPr lang="ca-ES" sz="1100" i="1" dirty="0"/>
              <a:t>E. coli </a:t>
            </a:r>
            <a:r>
              <a:rPr lang="ca-ES" sz="1100" dirty="0"/>
              <a:t>a </a:t>
            </a:r>
            <a:r>
              <a:rPr lang="ca-ES" sz="1100" dirty="0" err="1"/>
              <a:t>dichos</a:t>
            </a:r>
            <a:r>
              <a:rPr lang="ca-ES" sz="1100" dirty="0"/>
              <a:t> </a:t>
            </a:r>
            <a:r>
              <a:rPr lang="ca-ES" sz="1100" dirty="0" err="1"/>
              <a:t>antibióticos</a:t>
            </a:r>
            <a:r>
              <a:rPr lang="ca-ES" sz="1100" dirty="0"/>
              <a:t> estén por </a:t>
            </a:r>
            <a:r>
              <a:rPr lang="ca-ES" sz="1100" dirty="0" err="1"/>
              <a:t>debajo</a:t>
            </a:r>
            <a:r>
              <a:rPr lang="ca-ES" sz="1100" dirty="0"/>
              <a:t> del 10 %; </a:t>
            </a:r>
            <a:r>
              <a:rPr lang="ca-ES" sz="1100" dirty="0" err="1"/>
              <a:t>asimismo</a:t>
            </a:r>
            <a:r>
              <a:rPr lang="ca-ES" sz="1100" dirty="0"/>
              <a:t>, se </a:t>
            </a:r>
            <a:r>
              <a:rPr lang="ca-ES" sz="1100" dirty="0" err="1"/>
              <a:t>recomienda</a:t>
            </a:r>
            <a:r>
              <a:rPr lang="ca-ES" sz="1100" dirty="0"/>
              <a:t> ser </a:t>
            </a:r>
            <a:r>
              <a:rPr lang="ca-ES" sz="1100" dirty="0" err="1"/>
              <a:t>prudentes</a:t>
            </a:r>
            <a:r>
              <a:rPr lang="ca-ES" sz="1100" dirty="0"/>
              <a:t> en </a:t>
            </a:r>
            <a:r>
              <a:rPr lang="ca-ES" sz="1100" dirty="0" err="1"/>
              <a:t>su</a:t>
            </a:r>
            <a:r>
              <a:rPr lang="ca-ES" sz="1100" dirty="0"/>
              <a:t> </a:t>
            </a:r>
            <a:r>
              <a:rPr lang="ca-ES" sz="1100" dirty="0" err="1"/>
              <a:t>utilización</a:t>
            </a:r>
            <a:r>
              <a:rPr lang="ca-ES" sz="1100" dirty="0"/>
              <a:t> empírica en el resto. </a:t>
            </a:r>
            <a:endParaRPr sz="1100" dirty="0"/>
          </a:p>
          <a:p>
            <a:pPr marL="0" lvl="0" indent="0" rtl="0">
              <a:lnSpc>
                <a:spcPct val="115000"/>
              </a:lnSpc>
              <a:spcBef>
                <a:spcPts val="0"/>
              </a:spcBef>
              <a:spcAft>
                <a:spcPts val="0"/>
              </a:spcAft>
              <a:buNone/>
            </a:pPr>
            <a:r>
              <a:rPr lang="ca-ES" sz="1100" dirty="0">
                <a:solidFill>
                  <a:srgbClr val="231F20"/>
                </a:solidFill>
                <a:latin typeface="Calibri"/>
                <a:ea typeface="Calibri"/>
                <a:cs typeface="Calibri"/>
                <a:sym typeface="Calibri"/>
              </a:rPr>
              <a:t>.</a:t>
            </a:r>
            <a:endParaRPr sz="1100" dirty="0">
              <a:solidFill>
                <a:srgbClr val="231F20"/>
              </a:solidFill>
              <a:latin typeface="Calibri"/>
              <a:ea typeface="Calibri"/>
              <a:cs typeface="Calibri"/>
              <a:sym typeface="Calibri"/>
            </a:endParaRPr>
          </a:p>
          <a:p>
            <a:pPr marL="0" lvl="0" indent="0" rtl="0">
              <a:lnSpc>
                <a:spcPct val="115000"/>
              </a:lnSpc>
              <a:spcBef>
                <a:spcPts val="0"/>
              </a:spcBef>
              <a:spcAft>
                <a:spcPts val="0"/>
              </a:spcAft>
              <a:buNone/>
            </a:pPr>
            <a:endParaRPr sz="700" dirty="0"/>
          </a:p>
        </p:txBody>
      </p:sp>
      <p:sp>
        <p:nvSpPr>
          <p:cNvPr id="1963" name="Shape 1963"/>
          <p:cNvSpPr>
            <a:spLocks noGrp="1" noRot="1" noChangeAspect="1"/>
          </p:cNvSpPr>
          <p:nvPr>
            <p:ph type="sldImg" idx="2"/>
          </p:nvPr>
        </p:nvSpPr>
        <p:spPr>
          <a:xfrm>
            <a:off x="1181100" y="682625"/>
            <a:ext cx="4497388" cy="3373438"/>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0"/>
        <p:cNvGrpSpPr/>
        <p:nvPr/>
      </p:nvGrpSpPr>
      <p:grpSpPr>
        <a:xfrm>
          <a:off x="0" y="0"/>
          <a:ext cx="0" cy="0"/>
          <a:chOff x="0" y="0"/>
          <a:chExt cx="0" cy="0"/>
        </a:xfrm>
      </p:grpSpPr>
      <p:sp>
        <p:nvSpPr>
          <p:cNvPr id="1971" name="Shape 1971"/>
          <p:cNvSpPr txBox="1">
            <a:spLocks noGrp="1"/>
          </p:cNvSpPr>
          <p:nvPr>
            <p:ph type="body" idx="1"/>
          </p:nvPr>
        </p:nvSpPr>
        <p:spPr>
          <a:xfrm>
            <a:off x="914400" y="4287838"/>
            <a:ext cx="5029200" cy="4062300"/>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r>
              <a:rPr lang="ca-ES" dirty="0"/>
              <a:t>Estudi observacional. Recull de les PNA de la RVH i comparen les adquirides a la comunitat amb les hospitalàries.</a:t>
            </a:r>
          </a:p>
          <a:p>
            <a:pPr marL="0" lvl="0" indent="0">
              <a:spcBef>
                <a:spcPts val="360"/>
              </a:spcBef>
              <a:spcAft>
                <a:spcPts val="0"/>
              </a:spcAft>
              <a:buNone/>
            </a:pPr>
            <a:r>
              <a:rPr lang="ca-ES" dirty="0"/>
              <a:t>S’objectiva l’augment de R al llarg de 5 anys (</a:t>
            </a:r>
            <a:r>
              <a:rPr lang="ca-ES" dirty="0" err="1"/>
              <a:t>amoxi</a:t>
            </a:r>
            <a:r>
              <a:rPr lang="ca-ES" dirty="0"/>
              <a:t> </a:t>
            </a:r>
            <a:r>
              <a:rPr lang="ca-ES" dirty="0" err="1"/>
              <a:t>clav</a:t>
            </a:r>
            <a:r>
              <a:rPr lang="ca-ES" dirty="0"/>
              <a:t> en 5 anys passa de 8,5% a 22,4%)</a:t>
            </a:r>
          </a:p>
          <a:p>
            <a:pPr marL="0" lvl="0" indent="0">
              <a:spcBef>
                <a:spcPts val="360"/>
              </a:spcBef>
              <a:spcAft>
                <a:spcPts val="0"/>
              </a:spcAft>
              <a:buNone/>
            </a:pPr>
            <a:r>
              <a:rPr lang="ca-ES" dirty="0"/>
              <a:t>El 85.3% van se dones</a:t>
            </a:r>
          </a:p>
          <a:p>
            <a:pPr marL="0" lvl="0" indent="0">
              <a:spcBef>
                <a:spcPts val="360"/>
              </a:spcBef>
              <a:spcAft>
                <a:spcPts val="0"/>
              </a:spcAft>
              <a:buNone/>
            </a:pPr>
            <a:r>
              <a:rPr lang="ca-ES" dirty="0"/>
              <a:t>Comunitat:82,9%</a:t>
            </a:r>
          </a:p>
          <a:p>
            <a:pPr marL="0" lvl="0" indent="0">
              <a:spcBef>
                <a:spcPts val="360"/>
              </a:spcBef>
              <a:spcAft>
                <a:spcPts val="0"/>
              </a:spcAft>
              <a:buNone/>
            </a:pPr>
            <a:r>
              <a:rPr lang="ca-ES" dirty="0"/>
              <a:t>Hospital:17,1% (+grans, +homes, +</a:t>
            </a:r>
            <a:r>
              <a:rPr lang="ca-ES" dirty="0" err="1"/>
              <a:t>ITUs</a:t>
            </a:r>
            <a:r>
              <a:rPr lang="ca-ES" dirty="0"/>
              <a:t> prèvies, +antibiòtics previs, 92% amb alt anatòmiques o sondes permanents)</a:t>
            </a:r>
          </a:p>
          <a:p>
            <a:pPr marL="0" lvl="0" indent="0">
              <a:spcBef>
                <a:spcPts val="360"/>
              </a:spcBef>
              <a:spcAft>
                <a:spcPts val="0"/>
              </a:spcAft>
              <a:buNone/>
            </a:pPr>
            <a:r>
              <a:rPr lang="ca-ES" u="sng" dirty="0"/>
              <a:t>Conclusions</a:t>
            </a:r>
            <a:r>
              <a:rPr lang="ca-ES" dirty="0"/>
              <a:t>: </a:t>
            </a:r>
          </a:p>
          <a:p>
            <a:pPr marL="0" lvl="0" indent="0">
              <a:spcBef>
                <a:spcPts val="360"/>
              </a:spcBef>
              <a:spcAft>
                <a:spcPts val="0"/>
              </a:spcAft>
              <a:buNone/>
            </a:pPr>
            <a:r>
              <a:rPr lang="ca-ES" dirty="0"/>
              <a:t>+R en PNA hospitalàries i tb +BLEE (32% front 4,2 en PNA comunitàries)</a:t>
            </a:r>
          </a:p>
          <a:p>
            <a:pPr marL="0" marR="0" lvl="0" indent="0" algn="l" defTabSz="914400" rtl="0" eaLnBrk="1" fontAlgn="auto" latinLnBrk="0" hangingPunct="1">
              <a:lnSpc>
                <a:spcPct val="100000"/>
              </a:lnSpc>
              <a:spcBef>
                <a:spcPts val="360"/>
              </a:spcBef>
              <a:spcAft>
                <a:spcPts val="0"/>
              </a:spcAft>
              <a:buClr>
                <a:srgbClr val="000000"/>
              </a:buClr>
              <a:buSzPts val="1400"/>
              <a:buFont typeface="Arial"/>
              <a:buNone/>
              <a:tabLst/>
              <a:defRPr/>
            </a:pPr>
            <a:r>
              <a:rPr lang="es-ES" sz="1200" dirty="0" err="1">
                <a:solidFill>
                  <a:srgbClr val="231F20"/>
                </a:solidFill>
                <a:latin typeface="Calibri"/>
                <a:ea typeface="Calibri"/>
                <a:cs typeface="Calibri"/>
                <a:sym typeface="Calibri"/>
              </a:rPr>
              <a:t>Només</a:t>
            </a:r>
            <a:r>
              <a:rPr lang="es-ES" sz="1200" dirty="0">
                <a:solidFill>
                  <a:srgbClr val="231F20"/>
                </a:solidFill>
                <a:latin typeface="Calibri"/>
                <a:ea typeface="Calibri"/>
                <a:cs typeface="Calibri"/>
                <a:sym typeface="Calibri"/>
              </a:rPr>
              <a:t> el 13% </a:t>
            </a:r>
            <a:r>
              <a:rPr lang="es-ES" sz="1200" dirty="0" err="1">
                <a:solidFill>
                  <a:srgbClr val="231F20"/>
                </a:solidFill>
                <a:latin typeface="Calibri"/>
                <a:ea typeface="Calibri"/>
                <a:cs typeface="Calibri"/>
                <a:sym typeface="Calibri"/>
              </a:rPr>
              <a:t>dels</a:t>
            </a:r>
            <a:r>
              <a:rPr lang="es-ES" sz="1200" dirty="0">
                <a:solidFill>
                  <a:srgbClr val="231F20"/>
                </a:solidFill>
                <a:latin typeface="Calibri"/>
                <a:ea typeface="Calibri"/>
                <a:cs typeface="Calibri"/>
                <a:sym typeface="Calibri"/>
              </a:rPr>
              <a:t> </a:t>
            </a:r>
            <a:r>
              <a:rPr lang="es-ES" sz="1200" dirty="0" err="1">
                <a:solidFill>
                  <a:srgbClr val="231F20"/>
                </a:solidFill>
                <a:latin typeface="Calibri"/>
                <a:ea typeface="Calibri"/>
                <a:cs typeface="Calibri"/>
                <a:sym typeface="Calibri"/>
              </a:rPr>
              <a:t>pacients</a:t>
            </a:r>
            <a:r>
              <a:rPr lang="es-ES" sz="1200" dirty="0">
                <a:solidFill>
                  <a:srgbClr val="231F20"/>
                </a:solidFill>
                <a:latin typeface="Calibri"/>
                <a:ea typeface="Calibri"/>
                <a:cs typeface="Calibri"/>
                <a:sym typeface="Calibri"/>
              </a:rPr>
              <a:t> </a:t>
            </a:r>
            <a:r>
              <a:rPr lang="es-ES" sz="1200" dirty="0" err="1">
                <a:solidFill>
                  <a:srgbClr val="231F20"/>
                </a:solidFill>
                <a:latin typeface="Calibri"/>
                <a:ea typeface="Calibri"/>
                <a:cs typeface="Calibri"/>
                <a:sym typeface="Calibri"/>
              </a:rPr>
              <a:t>rebia</a:t>
            </a:r>
            <a:r>
              <a:rPr lang="es-ES" sz="1200" dirty="0">
                <a:solidFill>
                  <a:srgbClr val="231F20"/>
                </a:solidFill>
                <a:latin typeface="Calibri"/>
                <a:ea typeface="Calibri"/>
                <a:cs typeface="Calibri"/>
                <a:sym typeface="Calibri"/>
              </a:rPr>
              <a:t> ab adecuado a l’ingressar a </a:t>
            </a:r>
            <a:r>
              <a:rPr lang="es-ES" sz="1200" dirty="0" err="1">
                <a:solidFill>
                  <a:srgbClr val="231F20"/>
                </a:solidFill>
                <a:latin typeface="Calibri"/>
                <a:ea typeface="Calibri"/>
                <a:cs typeface="Calibri"/>
                <a:sym typeface="Calibri"/>
              </a:rPr>
              <a:t>urgències</a:t>
            </a:r>
            <a:r>
              <a:rPr lang="es-ES" sz="1200" dirty="0">
                <a:solidFill>
                  <a:srgbClr val="231F20"/>
                </a:solidFill>
                <a:latin typeface="Calibri"/>
                <a:ea typeface="Calibri"/>
                <a:cs typeface="Calibri"/>
                <a:sym typeface="Calibri"/>
              </a:rPr>
              <a:t>, </a:t>
            </a:r>
            <a:r>
              <a:rPr lang="es-ES" sz="1200" dirty="0" err="1">
                <a:solidFill>
                  <a:srgbClr val="231F20"/>
                </a:solidFill>
                <a:latin typeface="Calibri"/>
                <a:ea typeface="Calibri"/>
                <a:cs typeface="Calibri"/>
                <a:sym typeface="Calibri"/>
              </a:rPr>
              <a:t>sense</a:t>
            </a:r>
            <a:r>
              <a:rPr lang="es-ES" sz="1200" dirty="0">
                <a:solidFill>
                  <a:srgbClr val="231F20"/>
                </a:solidFill>
                <a:latin typeface="Calibri"/>
                <a:ea typeface="Calibri"/>
                <a:cs typeface="Calibri"/>
                <a:sym typeface="Calibri"/>
              </a:rPr>
              <a:t> </a:t>
            </a:r>
            <a:r>
              <a:rPr lang="es-ES" sz="1200" dirty="0" err="1">
                <a:solidFill>
                  <a:srgbClr val="231F20"/>
                </a:solidFill>
                <a:latin typeface="Calibri"/>
                <a:ea typeface="Calibri"/>
                <a:cs typeface="Calibri"/>
                <a:sym typeface="Calibri"/>
              </a:rPr>
              <a:t>repercusió</a:t>
            </a:r>
            <a:r>
              <a:rPr lang="es-ES" sz="1200" dirty="0">
                <a:solidFill>
                  <a:srgbClr val="231F20"/>
                </a:solidFill>
                <a:latin typeface="Calibri"/>
                <a:ea typeface="Calibri"/>
                <a:cs typeface="Calibri"/>
                <a:sym typeface="Calibri"/>
              </a:rPr>
              <a:t> en la </a:t>
            </a:r>
            <a:r>
              <a:rPr lang="es-ES" sz="1200" dirty="0" err="1">
                <a:solidFill>
                  <a:srgbClr val="231F20"/>
                </a:solidFill>
                <a:latin typeface="Calibri"/>
                <a:ea typeface="Calibri"/>
                <a:cs typeface="Calibri"/>
                <a:sym typeface="Calibri"/>
              </a:rPr>
              <a:t>curació</a:t>
            </a:r>
            <a:r>
              <a:rPr lang="es-ES" sz="1200" dirty="0">
                <a:solidFill>
                  <a:srgbClr val="231F20"/>
                </a:solidFill>
                <a:latin typeface="Calibri"/>
                <a:ea typeface="Calibri"/>
                <a:cs typeface="Calibri"/>
                <a:sym typeface="Calibri"/>
              </a:rPr>
              <a:t>, encara que els que eren </a:t>
            </a:r>
            <a:r>
              <a:rPr lang="es-ES" sz="1200" dirty="0" err="1">
                <a:solidFill>
                  <a:srgbClr val="231F20"/>
                </a:solidFill>
                <a:latin typeface="Calibri"/>
                <a:ea typeface="Calibri"/>
                <a:cs typeface="Calibri"/>
                <a:sym typeface="Calibri"/>
              </a:rPr>
              <a:t>resistents</a:t>
            </a:r>
            <a:r>
              <a:rPr lang="es-ES" sz="1200" dirty="0">
                <a:solidFill>
                  <a:srgbClr val="231F20"/>
                </a:solidFill>
                <a:latin typeface="Calibri"/>
                <a:ea typeface="Calibri"/>
                <a:cs typeface="Calibri"/>
                <a:sym typeface="Calibri"/>
              </a:rPr>
              <a:t> a </a:t>
            </a:r>
            <a:r>
              <a:rPr lang="es-ES" sz="1200" dirty="0" err="1">
                <a:solidFill>
                  <a:srgbClr val="231F20"/>
                </a:solidFill>
                <a:latin typeface="Calibri"/>
                <a:ea typeface="Calibri"/>
                <a:cs typeface="Calibri"/>
                <a:sym typeface="Calibri"/>
              </a:rPr>
              <a:t>l’antibiòtic</a:t>
            </a:r>
            <a:r>
              <a:rPr lang="es-ES" sz="1200" dirty="0">
                <a:solidFill>
                  <a:srgbClr val="231F20"/>
                </a:solidFill>
                <a:latin typeface="Calibri"/>
                <a:ea typeface="Calibri"/>
                <a:cs typeface="Calibri"/>
                <a:sym typeface="Calibri"/>
              </a:rPr>
              <a:t> inicial </a:t>
            </a:r>
            <a:r>
              <a:rPr lang="es-ES" sz="1200" dirty="0" err="1">
                <a:solidFill>
                  <a:srgbClr val="231F20"/>
                </a:solidFill>
                <a:latin typeface="Calibri"/>
                <a:ea typeface="Calibri"/>
                <a:cs typeface="Calibri"/>
                <a:sym typeface="Calibri"/>
              </a:rPr>
              <a:t>tenien</a:t>
            </a:r>
            <a:r>
              <a:rPr lang="es-ES" sz="1200" dirty="0">
                <a:solidFill>
                  <a:srgbClr val="231F20"/>
                </a:solidFill>
                <a:latin typeface="Calibri"/>
                <a:ea typeface="Calibri"/>
                <a:cs typeface="Calibri"/>
                <a:sym typeface="Calibri"/>
              </a:rPr>
              <a:t> </a:t>
            </a:r>
            <a:r>
              <a:rPr lang="es-ES" sz="1200" dirty="0" err="1">
                <a:solidFill>
                  <a:srgbClr val="231F20"/>
                </a:solidFill>
                <a:latin typeface="Calibri"/>
                <a:ea typeface="Calibri"/>
                <a:cs typeface="Calibri"/>
                <a:sym typeface="Calibri"/>
              </a:rPr>
              <a:t>més</a:t>
            </a:r>
            <a:r>
              <a:rPr lang="es-ES" sz="1200" dirty="0">
                <a:solidFill>
                  <a:srgbClr val="231F20"/>
                </a:solidFill>
                <a:latin typeface="Calibri"/>
                <a:ea typeface="Calibri"/>
                <a:cs typeface="Calibri"/>
                <a:sym typeface="Calibri"/>
              </a:rPr>
              <a:t> </a:t>
            </a:r>
            <a:r>
              <a:rPr lang="es-ES" sz="1200" dirty="0" err="1">
                <a:solidFill>
                  <a:srgbClr val="231F20"/>
                </a:solidFill>
                <a:latin typeface="Calibri"/>
                <a:ea typeface="Calibri"/>
                <a:cs typeface="Calibri"/>
                <a:sym typeface="Calibri"/>
              </a:rPr>
              <a:t>recurrències</a:t>
            </a:r>
            <a:r>
              <a:rPr lang="es-ES" sz="1200" dirty="0">
                <a:solidFill>
                  <a:srgbClr val="231F20"/>
                </a:solidFill>
                <a:latin typeface="Calibri"/>
                <a:ea typeface="Calibri"/>
                <a:cs typeface="Calibri"/>
                <a:sym typeface="Calibri"/>
              </a:rPr>
              <a:t>.</a:t>
            </a:r>
          </a:p>
          <a:p>
            <a:pPr marL="0" lvl="0" indent="0">
              <a:spcBef>
                <a:spcPts val="360"/>
              </a:spcBef>
              <a:spcAft>
                <a:spcPts val="0"/>
              </a:spcAft>
              <a:buNone/>
            </a:pPr>
            <a:endParaRPr lang="ca-ES" dirty="0"/>
          </a:p>
          <a:p>
            <a:pPr marL="0" lvl="0" indent="0">
              <a:spcBef>
                <a:spcPts val="360"/>
              </a:spcBef>
              <a:spcAft>
                <a:spcPts val="0"/>
              </a:spcAft>
              <a:buNone/>
            </a:pPr>
            <a:r>
              <a:rPr lang="ca-ES" dirty="0" err="1"/>
              <a:t>Amoxiclav</a:t>
            </a:r>
            <a:r>
              <a:rPr lang="ca-ES" dirty="0"/>
              <a:t> i </a:t>
            </a:r>
            <a:r>
              <a:rPr lang="ca-ES" dirty="0" err="1"/>
              <a:t>cipro</a:t>
            </a:r>
            <a:r>
              <a:rPr lang="ca-ES" dirty="0"/>
              <a:t> no es poden utilitzar de forma empírica (R&gt;20%)</a:t>
            </a:r>
          </a:p>
          <a:p>
            <a:pPr marL="0" marR="0" lvl="0" indent="0" algn="l" defTabSz="914400" rtl="0" eaLnBrk="1" fontAlgn="auto" latinLnBrk="0" hangingPunct="1">
              <a:lnSpc>
                <a:spcPct val="100000"/>
              </a:lnSpc>
              <a:spcBef>
                <a:spcPts val="360"/>
              </a:spcBef>
              <a:spcAft>
                <a:spcPts val="0"/>
              </a:spcAft>
              <a:buClr>
                <a:srgbClr val="000000"/>
              </a:buClr>
              <a:buSzPts val="1400"/>
              <a:buFont typeface="Arial"/>
              <a:buNone/>
              <a:tabLst/>
              <a:defRPr/>
            </a:pPr>
            <a:r>
              <a:rPr lang="ca-ES" dirty="0"/>
              <a:t>Recomanen cefalosporines de 2ºi 3º generació en absència de factors de risc per R</a:t>
            </a:r>
          </a:p>
          <a:p>
            <a:pPr marL="0" lvl="0" indent="0">
              <a:spcBef>
                <a:spcPts val="360"/>
              </a:spcBef>
              <a:spcAft>
                <a:spcPts val="0"/>
              </a:spcAft>
              <a:buNone/>
            </a:pPr>
            <a:endParaRPr dirty="0"/>
          </a:p>
        </p:txBody>
      </p:sp>
      <p:sp>
        <p:nvSpPr>
          <p:cNvPr id="1972" name="Shape 1972"/>
          <p:cNvSpPr>
            <a:spLocks noGrp="1" noRot="1" noChangeAspect="1"/>
          </p:cNvSpPr>
          <p:nvPr>
            <p:ph type="sldImg" idx="2"/>
          </p:nvPr>
        </p:nvSpPr>
        <p:spPr>
          <a:xfrm>
            <a:off x="1181100" y="682625"/>
            <a:ext cx="4497388" cy="3373438"/>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9"/>
        <p:cNvGrpSpPr/>
        <p:nvPr/>
      </p:nvGrpSpPr>
      <p:grpSpPr>
        <a:xfrm>
          <a:off x="0" y="0"/>
          <a:ext cx="0" cy="0"/>
          <a:chOff x="0" y="0"/>
          <a:chExt cx="0" cy="0"/>
        </a:xfrm>
      </p:grpSpPr>
      <p:sp>
        <p:nvSpPr>
          <p:cNvPr id="1980" name="Shape 1980"/>
          <p:cNvSpPr txBox="1"/>
          <p:nvPr/>
        </p:nvSpPr>
        <p:spPr>
          <a:xfrm>
            <a:off x="3884613" y="8575675"/>
            <a:ext cx="2971800" cy="4508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ca-ES" sz="1800">
                <a:solidFill>
                  <a:schemeClr val="dk1"/>
                </a:solidFill>
                <a:latin typeface="Arial"/>
                <a:ea typeface="Arial"/>
                <a:cs typeface="Arial"/>
                <a:sym typeface="Arial"/>
              </a:rPr>
              <a:t>117</a:t>
            </a:fld>
            <a:endParaRPr sz="1800">
              <a:solidFill>
                <a:schemeClr val="dk1"/>
              </a:solidFill>
              <a:latin typeface="Arial"/>
              <a:ea typeface="Arial"/>
              <a:cs typeface="Arial"/>
              <a:sym typeface="Arial"/>
            </a:endParaRPr>
          </a:p>
        </p:txBody>
      </p:sp>
      <p:sp>
        <p:nvSpPr>
          <p:cNvPr id="1981" name="Shape 1981"/>
          <p:cNvSpPr>
            <a:spLocks noGrp="1" noRot="1" noChangeAspect="1"/>
          </p:cNvSpPr>
          <p:nvPr>
            <p:ph type="sldImg" idx="2"/>
          </p:nvPr>
        </p:nvSpPr>
        <p:spPr>
          <a:xfrm>
            <a:off x="1179513" y="682625"/>
            <a:ext cx="4498975" cy="337343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982" name="Shape 1982"/>
          <p:cNvSpPr txBox="1">
            <a:spLocks noGrp="1"/>
          </p:cNvSpPr>
          <p:nvPr>
            <p:ph type="body" idx="1"/>
          </p:nvPr>
        </p:nvSpPr>
        <p:spPr>
          <a:xfrm>
            <a:off x="914400" y="4287838"/>
            <a:ext cx="5029200" cy="4060825"/>
          </a:xfrm>
          <a:prstGeom prst="rect">
            <a:avLst/>
          </a:prstGeom>
          <a:noFill/>
          <a:ln>
            <a:noFill/>
          </a:ln>
        </p:spPr>
        <p:txBody>
          <a:bodyPr spcFirstLastPara="1" wrap="square" lIns="90475" tIns="44450" rIns="90475" bIns="44450" anchor="t" anchorCtr="0">
            <a:noAutofit/>
          </a:bodyPr>
          <a:lstStyle/>
          <a:p>
            <a:pPr marL="0" marR="0" lvl="0" indent="0" algn="l" rtl="0">
              <a:spcBef>
                <a:spcPts val="0"/>
              </a:spcBef>
              <a:spcAft>
                <a:spcPts val="0"/>
              </a:spcAft>
              <a:buNone/>
            </a:pPr>
            <a:r>
              <a:rPr lang="ca-ES" sz="1200" b="0" i="0" u="none" strike="noStrike" cap="none" dirty="0">
                <a:solidFill>
                  <a:schemeClr val="dk1"/>
                </a:solidFill>
                <a:latin typeface="Arial"/>
                <a:ea typeface="Arial"/>
                <a:cs typeface="Arial"/>
                <a:sym typeface="Arial"/>
              </a:rPr>
              <a:t>L’antibiòtic ha de ser sensible, per curar cistitis a part de la S hem de tenir en compte la farmacocinètica d’eliminació renal. Aquí els antibiòtics arriben per sang</a:t>
            </a:r>
            <a:r>
              <a:rPr lang="ca-ES" dirty="0"/>
              <a:t>. </a:t>
            </a:r>
            <a:r>
              <a:rPr lang="ca-ES" dirty="0" err="1"/>
              <a:t>L’amoxi-clav</a:t>
            </a:r>
            <a:r>
              <a:rPr lang="ca-ES" dirty="0"/>
              <a:t> i les </a:t>
            </a:r>
            <a:r>
              <a:rPr lang="ca-ES" dirty="0" err="1"/>
              <a:t>quinolones</a:t>
            </a:r>
            <a:r>
              <a:rPr lang="ca-ES" dirty="0"/>
              <a:t>  ja no </a:t>
            </a:r>
            <a:r>
              <a:rPr lang="ca-ES" sz="1200" b="0" i="0" u="none" strike="noStrike" cap="none" dirty="0">
                <a:solidFill>
                  <a:schemeClr val="dk1"/>
                </a:solidFill>
                <a:latin typeface="Arial"/>
                <a:ea typeface="Arial"/>
                <a:cs typeface="Arial"/>
                <a:sym typeface="Arial"/>
              </a:rPr>
              <a:t>són  vàlides per l</a:t>
            </a:r>
            <a:r>
              <a:rPr lang="ca-ES" dirty="0"/>
              <a:t>’augment de R (20%)</a:t>
            </a:r>
            <a:r>
              <a:rPr lang="ca-ES" sz="1200" b="0" i="0" u="none" strike="noStrike" cap="none" dirty="0">
                <a:solidFill>
                  <a:schemeClr val="dk1"/>
                </a:solidFill>
                <a:latin typeface="Arial"/>
                <a:ea typeface="Arial"/>
                <a:cs typeface="Arial"/>
                <a:sym typeface="Arial"/>
              </a:rPr>
              <a:t>.</a:t>
            </a:r>
            <a:endParaRPr sz="1200" b="0" i="0" u="none" strike="noStrike" cap="none" dirty="0">
              <a:solidFill>
                <a:schemeClr val="dk1"/>
              </a:solidFill>
              <a:latin typeface="Arial"/>
              <a:ea typeface="Arial"/>
              <a:cs typeface="Arial"/>
              <a:sym typeface="Arial"/>
            </a:endParaRPr>
          </a:p>
          <a:p>
            <a:pPr marL="0" marR="0" lvl="0" indent="0" algn="l" rtl="0">
              <a:spcBef>
                <a:spcPts val="0"/>
              </a:spcBef>
              <a:spcAft>
                <a:spcPts val="0"/>
              </a:spcAft>
              <a:buNone/>
            </a:pPr>
            <a:r>
              <a:rPr lang="ca-ES" dirty="0"/>
              <a:t>En absència de factors de risc per R, es recomanen cefalosporines de 2º i 3º generació</a:t>
            </a:r>
            <a:endParaRPr dirty="0"/>
          </a:p>
          <a:p>
            <a:pPr marL="0" marR="0" lvl="0" indent="0" algn="l" rtl="0">
              <a:spcBef>
                <a:spcPts val="360"/>
              </a:spcBef>
              <a:spcAft>
                <a:spcPts val="0"/>
              </a:spcAft>
              <a:buNone/>
            </a:pPr>
            <a:r>
              <a:rPr lang="ca-ES" sz="1200" b="0" i="0" u="none" strike="noStrike" cap="none" dirty="0">
                <a:solidFill>
                  <a:schemeClr val="dk1"/>
                </a:solidFill>
                <a:latin typeface="Arial"/>
                <a:ea typeface="Arial"/>
                <a:cs typeface="Arial"/>
                <a:sym typeface="Arial"/>
              </a:rPr>
              <a:t>Es pot punxar 2-3 dies i passar a VO segons antibiograma</a:t>
            </a:r>
            <a:endParaRPr dirty="0"/>
          </a:p>
          <a:p>
            <a:pPr marL="0" marR="0" lvl="0" indent="0" algn="l" rtl="0">
              <a:spcBef>
                <a:spcPts val="360"/>
              </a:spcBef>
              <a:spcAft>
                <a:spcPts val="0"/>
              </a:spcAft>
              <a:buNone/>
            </a:pPr>
            <a:r>
              <a:rPr lang="ca-ES" sz="1200" dirty="0">
                <a:solidFill>
                  <a:srgbClr val="231F20"/>
                </a:solidFill>
                <a:latin typeface="Calibri"/>
                <a:ea typeface="Calibri"/>
                <a:cs typeface="Calibri"/>
                <a:sym typeface="Calibri"/>
              </a:rPr>
              <a:t>*Encara que la resistència global de </a:t>
            </a:r>
            <a:r>
              <a:rPr lang="ca-ES" sz="1200" i="1" dirty="0" err="1">
                <a:solidFill>
                  <a:srgbClr val="231F20"/>
                </a:solidFill>
                <a:latin typeface="Calibri"/>
                <a:ea typeface="Calibri"/>
                <a:cs typeface="Calibri"/>
                <a:sym typeface="Calibri"/>
              </a:rPr>
              <a:t>E.coli</a:t>
            </a:r>
            <a:r>
              <a:rPr lang="ca-ES" sz="1200" dirty="0">
                <a:solidFill>
                  <a:srgbClr val="231F20"/>
                </a:solidFill>
                <a:latin typeface="Calibri"/>
                <a:ea typeface="Calibri"/>
                <a:cs typeface="Calibri"/>
                <a:sym typeface="Calibri"/>
              </a:rPr>
              <a:t> a les </a:t>
            </a:r>
            <a:r>
              <a:rPr lang="ca-ES" sz="1200" dirty="0" err="1">
                <a:solidFill>
                  <a:srgbClr val="231F20"/>
                </a:solidFill>
                <a:latin typeface="Calibri"/>
                <a:ea typeface="Calibri"/>
                <a:cs typeface="Calibri"/>
                <a:sym typeface="Calibri"/>
              </a:rPr>
              <a:t>quinolones</a:t>
            </a:r>
            <a:r>
              <a:rPr lang="ca-ES" sz="1200" dirty="0">
                <a:solidFill>
                  <a:srgbClr val="231F20"/>
                </a:solidFill>
                <a:latin typeface="Calibri"/>
                <a:ea typeface="Calibri"/>
                <a:cs typeface="Calibri"/>
                <a:sym typeface="Calibri"/>
              </a:rPr>
              <a:t> es elevada, en malalts amb pielonefritis </a:t>
            </a:r>
            <a:r>
              <a:rPr lang="ca-ES" sz="1200" dirty="0" err="1">
                <a:solidFill>
                  <a:srgbClr val="231F20"/>
                </a:solidFill>
                <a:latin typeface="Calibri"/>
                <a:ea typeface="Calibri"/>
                <a:cs typeface="Calibri"/>
                <a:sym typeface="Calibri"/>
              </a:rPr>
              <a:t>extrahospitalària</a:t>
            </a:r>
            <a:r>
              <a:rPr lang="ca-ES" sz="1200" dirty="0">
                <a:solidFill>
                  <a:srgbClr val="231F20"/>
                </a:solidFill>
                <a:latin typeface="Calibri"/>
                <a:ea typeface="Calibri"/>
                <a:cs typeface="Calibri"/>
                <a:sym typeface="Calibri"/>
              </a:rPr>
              <a:t> </a:t>
            </a:r>
            <a:r>
              <a:rPr lang="ca-ES" sz="1200" b="1" dirty="0">
                <a:solidFill>
                  <a:srgbClr val="231F20"/>
                </a:solidFill>
                <a:latin typeface="Calibri"/>
                <a:ea typeface="Calibri"/>
                <a:cs typeface="Calibri"/>
                <a:sym typeface="Calibri"/>
              </a:rPr>
              <a:t>sense factors de risc de resistència (utilització recent de </a:t>
            </a:r>
            <a:r>
              <a:rPr lang="ca-ES" sz="1200" b="1" dirty="0" err="1">
                <a:solidFill>
                  <a:srgbClr val="231F20"/>
                </a:solidFill>
                <a:latin typeface="Calibri"/>
                <a:ea typeface="Calibri"/>
                <a:cs typeface="Calibri"/>
                <a:sym typeface="Calibri"/>
              </a:rPr>
              <a:t>quinolones</a:t>
            </a:r>
            <a:r>
              <a:rPr lang="ca-ES" sz="1200" b="1" dirty="0">
                <a:solidFill>
                  <a:srgbClr val="231F20"/>
                </a:solidFill>
                <a:latin typeface="Calibri"/>
                <a:ea typeface="Calibri"/>
                <a:cs typeface="Calibri"/>
                <a:sym typeface="Calibri"/>
              </a:rPr>
              <a:t>&lt;3m)</a:t>
            </a:r>
            <a:r>
              <a:rPr lang="ca-ES" sz="1200" dirty="0">
                <a:solidFill>
                  <a:srgbClr val="231F20"/>
                </a:solidFill>
                <a:latin typeface="Calibri"/>
                <a:ea typeface="Calibri"/>
                <a:cs typeface="Calibri"/>
                <a:sym typeface="Calibri"/>
              </a:rPr>
              <a:t> el risc de resistència es baix i es poden utilitzar en aquest malalt no greu</a:t>
            </a:r>
            <a:endParaRPr dirty="0"/>
          </a:p>
          <a:p>
            <a:pPr marL="0" marR="0" lvl="0" indent="0" algn="l" rtl="0">
              <a:spcBef>
                <a:spcPts val="360"/>
              </a:spcBef>
              <a:spcAft>
                <a:spcPts val="0"/>
              </a:spcAft>
              <a:buNone/>
            </a:pPr>
            <a:r>
              <a:rPr lang="ca-ES" dirty="0"/>
              <a:t>Factors de risc per resistències:</a:t>
            </a:r>
            <a:endParaRPr dirty="0"/>
          </a:p>
          <a:p>
            <a:pPr marL="457200" marR="0" lvl="0" indent="-317500" algn="l" rtl="0">
              <a:spcBef>
                <a:spcPts val="360"/>
              </a:spcBef>
              <a:spcAft>
                <a:spcPts val="0"/>
              </a:spcAft>
              <a:buSzPts val="1400"/>
              <a:buChar char="-"/>
            </a:pPr>
            <a:r>
              <a:rPr lang="ca-ES" dirty="0"/>
              <a:t>Recurrències: factor de risc per R a cefuroxima i a fosfomicina </a:t>
            </a:r>
            <a:endParaRPr dirty="0"/>
          </a:p>
          <a:p>
            <a:pPr marL="457200" marR="0" lvl="0" indent="-317500" algn="l" rtl="0">
              <a:spcBef>
                <a:spcPts val="0"/>
              </a:spcBef>
              <a:spcAft>
                <a:spcPts val="0"/>
              </a:spcAft>
              <a:buSzPts val="1400"/>
              <a:buChar char="-"/>
            </a:pPr>
            <a:r>
              <a:rPr lang="ca-ES" dirty="0"/>
              <a:t>Us d’antibiòtics en els 3 mesos previs: factor de risc per R </a:t>
            </a:r>
            <a:r>
              <a:rPr lang="ca-ES" dirty="0" err="1"/>
              <a:t>cotrimoxazol</a:t>
            </a:r>
            <a:r>
              <a:rPr lang="ca-ES" dirty="0"/>
              <a:t>, </a:t>
            </a:r>
            <a:r>
              <a:rPr lang="ca-ES" dirty="0" err="1"/>
              <a:t>cefotaxima</a:t>
            </a:r>
            <a:r>
              <a:rPr lang="ca-ES" dirty="0"/>
              <a:t> i </a:t>
            </a:r>
            <a:r>
              <a:rPr lang="ca-ES" dirty="0" err="1"/>
              <a:t>ciprofloxacino</a:t>
            </a:r>
            <a:endParaRPr lang="ca-ES" dirty="0"/>
          </a:p>
          <a:p>
            <a:pPr marL="139700" marR="0" lvl="0" indent="0" algn="l" rtl="0">
              <a:spcBef>
                <a:spcPts val="0"/>
              </a:spcBef>
              <a:spcAft>
                <a:spcPts val="0"/>
              </a:spcAft>
              <a:buSzPts val="1400"/>
              <a:buNone/>
            </a:pPr>
            <a:endParaRPr lang="ca-ES" dirty="0"/>
          </a:p>
          <a:p>
            <a:pPr marL="139700" marR="0" lvl="0" indent="0" algn="l" rtl="0">
              <a:spcBef>
                <a:spcPts val="0"/>
              </a:spcBef>
              <a:spcAft>
                <a:spcPts val="0"/>
              </a:spcAft>
              <a:buSzPts val="1400"/>
              <a:buNone/>
            </a:pPr>
            <a:r>
              <a:rPr lang="ca-ES" dirty="0"/>
              <a:t>(Veure guia terapèutica febrer 2018)</a:t>
            </a:r>
            <a:endParaRPr dirty="0"/>
          </a:p>
          <a:p>
            <a:pPr marL="0" marR="0" lvl="0" indent="0" algn="l" rtl="0">
              <a:spcBef>
                <a:spcPts val="360"/>
              </a:spcBef>
              <a:spcAft>
                <a:spcPts val="0"/>
              </a:spcAft>
              <a:buNone/>
            </a:pPr>
            <a:endParaRPr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lvl="0" indent="0" algn="just">
              <a:lnSpc>
                <a:spcPct val="115000"/>
              </a:lnSpc>
              <a:spcBef>
                <a:spcPts val="0"/>
              </a:spcBef>
              <a:buClr>
                <a:schemeClr val="dk1"/>
              </a:buClr>
              <a:buSzPts val="1100"/>
              <a:buNone/>
            </a:pPr>
            <a:r>
              <a:rPr lang="ca-ES" sz="1200" dirty="0">
                <a:latin typeface="Calibri"/>
                <a:ea typeface="Calibri"/>
                <a:cs typeface="Calibri"/>
                <a:sym typeface="Calibri"/>
              </a:rPr>
              <a:t>L´ objectiu es descartar obstrucció o la presencia de pielonefritis focal o un abscés renal.</a:t>
            </a:r>
          </a:p>
          <a:p>
            <a:pPr lvl="0" indent="-298450" algn="just">
              <a:lnSpc>
                <a:spcPct val="115000"/>
              </a:lnSpc>
              <a:spcBef>
                <a:spcPts val="0"/>
              </a:spcBef>
              <a:buClr>
                <a:schemeClr val="dk1"/>
              </a:buClr>
              <a:buSzPts val="1100"/>
              <a:buChar char="●"/>
            </a:pPr>
            <a:r>
              <a:rPr lang="ca-ES" sz="1200" dirty="0">
                <a:latin typeface="Calibri"/>
                <a:ea typeface="Calibri"/>
                <a:cs typeface="Calibri"/>
                <a:sym typeface="Calibri"/>
              </a:rPr>
              <a:t>Una història de còlic nefrític febril.</a:t>
            </a:r>
          </a:p>
          <a:p>
            <a:pPr lvl="0" indent="-298450" algn="just">
              <a:lnSpc>
                <a:spcPct val="115000"/>
              </a:lnSpc>
              <a:spcBef>
                <a:spcPts val="0"/>
              </a:spcBef>
              <a:buClr>
                <a:schemeClr val="dk1"/>
              </a:buClr>
              <a:buSzPts val="1100"/>
              <a:buChar char="●"/>
            </a:pPr>
            <a:r>
              <a:rPr lang="ca-ES" sz="1200" dirty="0">
                <a:latin typeface="Calibri"/>
                <a:ea typeface="Calibri"/>
                <a:cs typeface="Calibri"/>
                <a:sym typeface="Calibri"/>
              </a:rPr>
              <a:t>La existència de litiasi (</a:t>
            </a:r>
            <a:r>
              <a:rPr lang="ca-ES" sz="1200" dirty="0" err="1">
                <a:latin typeface="Calibri"/>
                <a:ea typeface="Calibri"/>
                <a:cs typeface="Calibri"/>
                <a:sym typeface="Calibri"/>
              </a:rPr>
              <a:t>Rx</a:t>
            </a:r>
            <a:r>
              <a:rPr lang="ca-ES" sz="1200" dirty="0">
                <a:latin typeface="Calibri"/>
                <a:ea typeface="Calibri"/>
                <a:cs typeface="Calibri"/>
                <a:sym typeface="Calibri"/>
              </a:rPr>
              <a:t> abdomen).</a:t>
            </a:r>
          </a:p>
          <a:p>
            <a:pPr lvl="0" indent="-298450" algn="just">
              <a:lnSpc>
                <a:spcPct val="115000"/>
              </a:lnSpc>
              <a:spcBef>
                <a:spcPts val="0"/>
              </a:spcBef>
              <a:buClr>
                <a:schemeClr val="dk1"/>
              </a:buClr>
              <a:buSzPts val="1100"/>
              <a:buChar char="●"/>
            </a:pPr>
            <a:r>
              <a:rPr lang="ca-ES" sz="1200" dirty="0">
                <a:latin typeface="Calibri"/>
                <a:ea typeface="Calibri"/>
                <a:cs typeface="Calibri"/>
                <a:sym typeface="Calibri"/>
              </a:rPr>
              <a:t>Persistència de febre elevada o dolor lumbar important o leucocitosi &gt;20.000 amb afectació sistèmica a les de 48-72h de un tractament antibiòtic adequat.</a:t>
            </a:r>
          </a:p>
          <a:p>
            <a:endParaRPr lang="ca-ES" dirty="0"/>
          </a:p>
        </p:txBody>
      </p:sp>
    </p:spTree>
    <p:extLst>
      <p:ext uri="{BB962C8B-B14F-4D97-AF65-F5344CB8AC3E}">
        <p14:creationId xmlns:p14="http://schemas.microsoft.com/office/powerpoint/2010/main" val="2366464231"/>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lvl="0" indent="0" algn="just">
              <a:lnSpc>
                <a:spcPct val="115000"/>
              </a:lnSpc>
              <a:spcBef>
                <a:spcPts val="0"/>
              </a:spcBef>
              <a:buClr>
                <a:schemeClr val="dk1"/>
              </a:buClr>
              <a:buSzPts val="1100"/>
              <a:buNone/>
            </a:pPr>
            <a:r>
              <a:rPr lang="ca-ES" sz="1200" dirty="0">
                <a:latin typeface="Calibri"/>
                <a:ea typeface="Calibri"/>
                <a:cs typeface="Calibri"/>
                <a:sym typeface="Calibri"/>
              </a:rPr>
              <a:t>L´ objectiu es descartar obstrucció o la presencia de pielonefritis focal o un abscés renal.</a:t>
            </a:r>
          </a:p>
          <a:p>
            <a:pPr lvl="0" indent="-298450" algn="just">
              <a:lnSpc>
                <a:spcPct val="115000"/>
              </a:lnSpc>
              <a:spcBef>
                <a:spcPts val="0"/>
              </a:spcBef>
              <a:buClr>
                <a:schemeClr val="dk1"/>
              </a:buClr>
              <a:buSzPts val="1100"/>
              <a:buChar char="●"/>
            </a:pPr>
            <a:r>
              <a:rPr lang="ca-ES" sz="1200" dirty="0">
                <a:latin typeface="Calibri"/>
                <a:ea typeface="Calibri"/>
                <a:cs typeface="Calibri"/>
                <a:sym typeface="Calibri"/>
              </a:rPr>
              <a:t>Una història de còlic nefrític febril.</a:t>
            </a:r>
          </a:p>
          <a:p>
            <a:pPr lvl="0" indent="-298450" algn="just">
              <a:lnSpc>
                <a:spcPct val="115000"/>
              </a:lnSpc>
              <a:spcBef>
                <a:spcPts val="0"/>
              </a:spcBef>
              <a:buClr>
                <a:schemeClr val="dk1"/>
              </a:buClr>
              <a:buSzPts val="1100"/>
              <a:buChar char="●"/>
            </a:pPr>
            <a:r>
              <a:rPr lang="ca-ES" sz="1200" dirty="0">
                <a:latin typeface="Calibri"/>
                <a:ea typeface="Calibri"/>
                <a:cs typeface="Calibri"/>
                <a:sym typeface="Calibri"/>
              </a:rPr>
              <a:t>La existència de litiasi (</a:t>
            </a:r>
            <a:r>
              <a:rPr lang="ca-ES" sz="1200" dirty="0" err="1">
                <a:latin typeface="Calibri"/>
                <a:ea typeface="Calibri"/>
                <a:cs typeface="Calibri"/>
                <a:sym typeface="Calibri"/>
              </a:rPr>
              <a:t>Rx</a:t>
            </a:r>
            <a:r>
              <a:rPr lang="ca-ES" sz="1200" dirty="0">
                <a:latin typeface="Calibri"/>
                <a:ea typeface="Calibri"/>
                <a:cs typeface="Calibri"/>
                <a:sym typeface="Calibri"/>
              </a:rPr>
              <a:t> abdomen).</a:t>
            </a:r>
          </a:p>
          <a:p>
            <a:pPr lvl="0" indent="-298450" algn="just">
              <a:lnSpc>
                <a:spcPct val="115000"/>
              </a:lnSpc>
              <a:spcBef>
                <a:spcPts val="0"/>
              </a:spcBef>
              <a:buClr>
                <a:schemeClr val="dk1"/>
              </a:buClr>
              <a:buSzPts val="1100"/>
              <a:buChar char="●"/>
            </a:pPr>
            <a:r>
              <a:rPr lang="ca-ES" sz="1200" dirty="0">
                <a:latin typeface="Calibri"/>
                <a:ea typeface="Calibri"/>
                <a:cs typeface="Calibri"/>
                <a:sym typeface="Calibri"/>
              </a:rPr>
              <a:t>Persistència de febre elevada o dolor lumbar important o leucocitosi &gt;20.000 amb afectació sistèmica a les de 48-72h de un tractament antibiòtic adequat.</a:t>
            </a:r>
          </a:p>
          <a:p>
            <a:endParaRPr lang="ca-ES" dirty="0"/>
          </a:p>
        </p:txBody>
      </p:sp>
    </p:spTree>
    <p:extLst>
      <p:ext uri="{BB962C8B-B14F-4D97-AF65-F5344CB8AC3E}">
        <p14:creationId xmlns:p14="http://schemas.microsoft.com/office/powerpoint/2010/main" val="3986989698"/>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6"/>
        <p:cNvGrpSpPr/>
        <p:nvPr/>
      </p:nvGrpSpPr>
      <p:grpSpPr>
        <a:xfrm>
          <a:off x="0" y="0"/>
          <a:ext cx="0" cy="0"/>
          <a:chOff x="0" y="0"/>
          <a:chExt cx="0" cy="0"/>
        </a:xfrm>
      </p:grpSpPr>
      <p:sp>
        <p:nvSpPr>
          <p:cNvPr id="1987" name="Shape 1987"/>
          <p:cNvSpPr txBox="1"/>
          <p:nvPr/>
        </p:nvSpPr>
        <p:spPr>
          <a:xfrm>
            <a:off x="3884613" y="8575675"/>
            <a:ext cx="2971800" cy="4508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ca-ES" sz="1800">
                <a:solidFill>
                  <a:schemeClr val="dk1"/>
                </a:solidFill>
                <a:latin typeface="Arial"/>
                <a:ea typeface="Arial"/>
                <a:cs typeface="Arial"/>
                <a:sym typeface="Arial"/>
              </a:rPr>
              <a:t>120</a:t>
            </a:fld>
            <a:endParaRPr sz="1800">
              <a:solidFill>
                <a:schemeClr val="dk1"/>
              </a:solidFill>
              <a:latin typeface="Arial"/>
              <a:ea typeface="Arial"/>
              <a:cs typeface="Arial"/>
              <a:sym typeface="Arial"/>
            </a:endParaRPr>
          </a:p>
        </p:txBody>
      </p:sp>
      <p:sp>
        <p:nvSpPr>
          <p:cNvPr id="1988" name="Shape 1988"/>
          <p:cNvSpPr>
            <a:spLocks noGrp="1" noRot="1" noChangeAspect="1"/>
          </p:cNvSpPr>
          <p:nvPr>
            <p:ph type="sldImg" idx="2"/>
          </p:nvPr>
        </p:nvSpPr>
        <p:spPr>
          <a:xfrm>
            <a:off x="1179513" y="682625"/>
            <a:ext cx="4498975" cy="337343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989" name="Shape 1989"/>
          <p:cNvSpPr txBox="1">
            <a:spLocks noGrp="1"/>
          </p:cNvSpPr>
          <p:nvPr>
            <p:ph type="body" idx="1"/>
          </p:nvPr>
        </p:nvSpPr>
        <p:spPr>
          <a:xfrm>
            <a:off x="914400" y="4287838"/>
            <a:ext cx="5029200" cy="4060825"/>
          </a:xfrm>
          <a:prstGeom prst="rect">
            <a:avLst/>
          </a:prstGeom>
          <a:noFill/>
          <a:ln>
            <a:noFill/>
          </a:ln>
        </p:spPr>
        <p:txBody>
          <a:bodyPr spcFirstLastPara="1" wrap="square" lIns="90475" tIns="44450" rIns="90475" bIns="44450" anchor="t" anchorCtr="0">
            <a:noAutofit/>
          </a:bodyPr>
          <a:lstStyle/>
          <a:p>
            <a:pPr marL="0" marR="0" lvl="0" indent="0" algn="l" rtl="0">
              <a:spcBef>
                <a:spcPts val="0"/>
              </a:spcBef>
              <a:spcAft>
                <a:spcPts val="0"/>
              </a:spcAft>
              <a:buNone/>
            </a:pPr>
            <a:r>
              <a:rPr lang="ca-ES" sz="1200" b="0" i="0" u="none" strike="noStrike" cap="none" dirty="0" err="1">
                <a:solidFill>
                  <a:schemeClr val="dk1"/>
                </a:solidFill>
                <a:latin typeface="Arial"/>
                <a:ea typeface="Arial"/>
                <a:cs typeface="Arial"/>
                <a:sym typeface="Arial"/>
              </a:rPr>
              <a:t>L’urocultiu</a:t>
            </a:r>
            <a:r>
              <a:rPr lang="ca-ES" sz="1200" b="0" i="0" u="none" strike="noStrike" cap="none" dirty="0">
                <a:solidFill>
                  <a:schemeClr val="dk1"/>
                </a:solidFill>
                <a:latin typeface="Arial"/>
                <a:ea typeface="Arial"/>
                <a:cs typeface="Arial"/>
                <a:sym typeface="Arial"/>
              </a:rPr>
              <a:t> </a:t>
            </a:r>
            <a:r>
              <a:rPr lang="ca-ES" sz="1200" b="0" i="0" u="none" strike="noStrike" cap="none" dirty="0" err="1">
                <a:solidFill>
                  <a:schemeClr val="dk1"/>
                </a:solidFill>
                <a:latin typeface="Arial"/>
                <a:ea typeface="Arial"/>
                <a:cs typeface="Arial"/>
                <a:sym typeface="Arial"/>
              </a:rPr>
              <a:t>postractament</a:t>
            </a:r>
            <a:r>
              <a:rPr lang="ca-ES" sz="1200" b="0" i="0" u="none" strike="noStrike" cap="none" dirty="0">
                <a:solidFill>
                  <a:schemeClr val="dk1"/>
                </a:solidFill>
                <a:latin typeface="Arial"/>
                <a:ea typeface="Arial"/>
                <a:cs typeface="Arial"/>
                <a:sym typeface="Arial"/>
              </a:rPr>
              <a:t> a debat. En principi no cal si </a:t>
            </a:r>
            <a:r>
              <a:rPr lang="ca-ES" dirty="0"/>
              <a:t>se s’ha resolt la clínica</a:t>
            </a:r>
            <a:endParaRPr dirty="0"/>
          </a:p>
          <a:p>
            <a:pPr marL="0" marR="0" lvl="0" indent="0" algn="l" rtl="0">
              <a:spcBef>
                <a:spcPts val="360"/>
              </a:spcBef>
              <a:spcAft>
                <a:spcPts val="0"/>
              </a:spcAft>
              <a:buNone/>
            </a:pPr>
            <a:r>
              <a:rPr lang="ca-ES" sz="1200" b="0" i="0" u="none" strike="noStrike" cap="none" dirty="0">
                <a:solidFill>
                  <a:schemeClr val="dk1"/>
                </a:solidFill>
                <a:latin typeface="Arial"/>
                <a:ea typeface="Arial"/>
                <a:cs typeface="Arial"/>
                <a:sym typeface="Arial"/>
              </a:rPr>
              <a:t>La </a:t>
            </a:r>
            <a:r>
              <a:rPr lang="ca-ES" sz="1200" b="0" i="0" u="none" strike="noStrike" cap="none" dirty="0" err="1">
                <a:solidFill>
                  <a:schemeClr val="dk1"/>
                </a:solidFill>
                <a:latin typeface="Arial"/>
                <a:ea typeface="Arial"/>
                <a:cs typeface="Arial"/>
                <a:sym typeface="Arial"/>
              </a:rPr>
              <a:t>leucocitúria</a:t>
            </a:r>
            <a:r>
              <a:rPr lang="ca-ES" sz="1200" b="0" i="0" u="none" strike="noStrike" cap="none" dirty="0">
                <a:solidFill>
                  <a:schemeClr val="dk1"/>
                </a:solidFill>
                <a:latin typeface="Arial"/>
                <a:ea typeface="Arial"/>
                <a:cs typeface="Arial"/>
                <a:sym typeface="Arial"/>
              </a:rPr>
              <a:t> asèptica pot persistir 2-3 setmanes.</a:t>
            </a:r>
            <a:endParaRPr sz="1200" b="0" i="0" u="none" strike="noStrike" cap="none" dirty="0">
              <a:solidFill>
                <a:schemeClr val="dk1"/>
              </a:solidFill>
              <a:latin typeface="Arial"/>
              <a:ea typeface="Arial"/>
              <a:cs typeface="Arial"/>
              <a:sym typeface="Arial"/>
            </a:endParaRPr>
          </a:p>
          <a:p>
            <a:pPr marL="0" marR="0" lvl="0" indent="0" algn="l" rtl="0">
              <a:spcBef>
                <a:spcPts val="360"/>
              </a:spcBef>
              <a:spcAft>
                <a:spcPts val="0"/>
              </a:spcAft>
              <a:buNone/>
            </a:pPr>
            <a:r>
              <a:rPr lang="ca-ES" dirty="0"/>
              <a:t>Tant la eco como la radiografia es recomanen en les recaigudes</a:t>
            </a:r>
            <a:endParaRPr dirty="0"/>
          </a:p>
          <a:p>
            <a:pPr marL="0" marR="0" lvl="0" indent="0" algn="l" rtl="0">
              <a:spcBef>
                <a:spcPts val="360"/>
              </a:spcBef>
              <a:spcAft>
                <a:spcPts val="0"/>
              </a:spcAft>
              <a:buNone/>
            </a:pPr>
            <a:endParaRPr dirty="0"/>
          </a:p>
          <a:p>
            <a:pPr marL="0" marR="0" lvl="0" indent="0" algn="l" rtl="0">
              <a:spcBef>
                <a:spcPts val="360"/>
              </a:spcBef>
              <a:spcAft>
                <a:spcPts val="0"/>
              </a:spcAft>
              <a:buNone/>
            </a:pPr>
            <a:endParaRPr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4"/>
        <p:cNvGrpSpPr/>
        <p:nvPr/>
      </p:nvGrpSpPr>
      <p:grpSpPr>
        <a:xfrm>
          <a:off x="0" y="0"/>
          <a:ext cx="0" cy="0"/>
          <a:chOff x="0" y="0"/>
          <a:chExt cx="0" cy="0"/>
        </a:xfrm>
      </p:grpSpPr>
      <p:sp>
        <p:nvSpPr>
          <p:cNvPr id="1995" name="Shape 1995"/>
          <p:cNvSpPr>
            <a:spLocks noGrp="1" noRot="1" noChangeAspect="1"/>
          </p:cNvSpPr>
          <p:nvPr>
            <p:ph type="sldImg" idx="2"/>
          </p:nvPr>
        </p:nvSpPr>
        <p:spPr>
          <a:xfrm>
            <a:off x="1181100" y="682625"/>
            <a:ext cx="4497388" cy="337343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996" name="Shape 1996"/>
          <p:cNvSpPr txBox="1">
            <a:spLocks noGrp="1"/>
          </p:cNvSpPr>
          <p:nvPr>
            <p:ph type="body" idx="1"/>
          </p:nvPr>
        </p:nvSpPr>
        <p:spPr>
          <a:xfrm>
            <a:off x="914400" y="4287838"/>
            <a:ext cx="5029200" cy="4062412"/>
          </a:xfrm>
          <a:prstGeom prst="rect">
            <a:avLst/>
          </a:prstGeom>
          <a:noFill/>
          <a:ln>
            <a:noFill/>
          </a:ln>
        </p:spPr>
        <p:txBody>
          <a:bodyPr spcFirstLastPara="1" wrap="square" lIns="90475" tIns="44450" rIns="90475" bIns="44450"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Rot="1" noChangeAspect="1" noChangeArrowheads="1" noTextEdit="1"/>
          </p:cNvSpPr>
          <p:nvPr>
            <p:ph type="sldImg"/>
          </p:nvPr>
        </p:nvSpPr>
        <p:spPr>
          <a:ln/>
        </p:spPr>
      </p:sp>
      <p:sp>
        <p:nvSpPr>
          <p:cNvPr id="154627" name="Rectangle 3"/>
          <p:cNvSpPr>
            <a:spLocks noGrp="1" noChangeArrowheads="1"/>
          </p:cNvSpPr>
          <p:nvPr>
            <p:ph type="body" idx="1"/>
          </p:nvPr>
        </p:nvSpPr>
        <p:spPr>
          <a:noFill/>
          <a:ln w="9525"/>
        </p:spPr>
        <p:txBody>
          <a:bodyPr/>
          <a:lstStyle/>
          <a:p>
            <a:endParaRPr lang="ca-ES" smtClean="0"/>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2"/>
        <p:cNvGrpSpPr/>
        <p:nvPr/>
      </p:nvGrpSpPr>
      <p:grpSpPr>
        <a:xfrm>
          <a:off x="0" y="0"/>
          <a:ext cx="0" cy="0"/>
          <a:chOff x="0" y="0"/>
          <a:chExt cx="0" cy="0"/>
        </a:xfrm>
      </p:grpSpPr>
      <p:sp>
        <p:nvSpPr>
          <p:cNvPr id="2003" name="Shape 2003"/>
          <p:cNvSpPr>
            <a:spLocks noGrp="1" noRot="1" noChangeAspect="1"/>
          </p:cNvSpPr>
          <p:nvPr>
            <p:ph type="sldImg" idx="2"/>
          </p:nvPr>
        </p:nvSpPr>
        <p:spPr>
          <a:xfrm>
            <a:off x="1181100" y="682625"/>
            <a:ext cx="4497388" cy="337343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004" name="Shape 2004"/>
          <p:cNvSpPr txBox="1">
            <a:spLocks noGrp="1"/>
          </p:cNvSpPr>
          <p:nvPr>
            <p:ph type="body" idx="1"/>
          </p:nvPr>
        </p:nvSpPr>
        <p:spPr>
          <a:xfrm>
            <a:off x="914400" y="4287838"/>
            <a:ext cx="5029200" cy="4062412"/>
          </a:xfrm>
          <a:prstGeom prst="rect">
            <a:avLst/>
          </a:prstGeom>
          <a:noFill/>
          <a:ln>
            <a:noFill/>
          </a:ln>
        </p:spPr>
        <p:txBody>
          <a:bodyPr spcFirstLastPara="1" wrap="square" lIns="90475" tIns="44450" rIns="90475" bIns="44450" anchor="t" anchorCtr="0">
            <a:noAutofit/>
          </a:bodyPr>
          <a:lstStyle/>
          <a:p>
            <a:pPr marL="0" marR="0" lvl="0" indent="0" algn="l" rtl="0">
              <a:spcBef>
                <a:spcPts val="0"/>
              </a:spcBef>
              <a:spcAft>
                <a:spcPts val="0"/>
              </a:spcAft>
              <a:buNone/>
            </a:pPr>
            <a:r>
              <a:rPr lang="ca-ES" sz="1200" b="0" i="0" u="none" strike="noStrike" cap="none">
                <a:solidFill>
                  <a:schemeClr val="dk1"/>
                </a:solidFill>
                <a:latin typeface="Arial"/>
                <a:ea typeface="Arial"/>
                <a:cs typeface="Arial"/>
                <a:sym typeface="Arial"/>
              </a:rPr>
              <a:t>Es tracta d’una BA, de fet és una recurrència (reinfecció).</a:t>
            </a:r>
            <a:endParaRPr/>
          </a:p>
          <a:p>
            <a:pPr marL="0" marR="0" lvl="0" indent="0" algn="l" rtl="0">
              <a:spcBef>
                <a:spcPts val="360"/>
              </a:spcBef>
              <a:spcAft>
                <a:spcPts val="0"/>
              </a:spcAft>
              <a:buNone/>
            </a:pPr>
            <a:r>
              <a:rPr lang="ca-ES" sz="1200" b="0" i="0" u="none" strike="noStrike" cap="none">
                <a:solidFill>
                  <a:schemeClr val="dk1"/>
                </a:solidFill>
                <a:latin typeface="Arial"/>
                <a:ea typeface="Arial"/>
                <a:cs typeface="Arial"/>
                <a:sym typeface="Arial"/>
              </a:rPr>
              <a:t>S’ha de repetir l’urocultiu</a:t>
            </a:r>
            <a:endParaRPr/>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9"/>
        <p:cNvGrpSpPr/>
        <p:nvPr/>
      </p:nvGrpSpPr>
      <p:grpSpPr>
        <a:xfrm>
          <a:off x="0" y="0"/>
          <a:ext cx="0" cy="0"/>
          <a:chOff x="0" y="0"/>
          <a:chExt cx="0" cy="0"/>
        </a:xfrm>
      </p:grpSpPr>
      <p:sp>
        <p:nvSpPr>
          <p:cNvPr id="2010" name="Shape 2010"/>
          <p:cNvSpPr>
            <a:spLocks noGrp="1" noRot="1" noChangeAspect="1"/>
          </p:cNvSpPr>
          <p:nvPr>
            <p:ph type="sldImg" idx="2"/>
          </p:nvPr>
        </p:nvSpPr>
        <p:spPr>
          <a:xfrm>
            <a:off x="1181100" y="682625"/>
            <a:ext cx="4497388" cy="337343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011" name="Shape 2011"/>
          <p:cNvSpPr txBox="1">
            <a:spLocks noGrp="1"/>
          </p:cNvSpPr>
          <p:nvPr>
            <p:ph type="body" idx="1"/>
          </p:nvPr>
        </p:nvSpPr>
        <p:spPr>
          <a:xfrm>
            <a:off x="914400" y="4287838"/>
            <a:ext cx="5029200" cy="4062412"/>
          </a:xfrm>
          <a:prstGeom prst="rect">
            <a:avLst/>
          </a:prstGeom>
          <a:noFill/>
          <a:ln>
            <a:noFill/>
          </a:ln>
        </p:spPr>
        <p:txBody>
          <a:bodyPr spcFirstLastPara="1" wrap="square" lIns="90475" tIns="44450" rIns="90475" bIns="44450" anchor="t" anchorCtr="0">
            <a:noAutofit/>
          </a:bodyPr>
          <a:lstStyle/>
          <a:p>
            <a:pPr marL="0" marR="0" lvl="0" indent="0" algn="l" rtl="0">
              <a:spcBef>
                <a:spcPts val="0"/>
              </a:spcBef>
              <a:spcAft>
                <a:spcPts val="0"/>
              </a:spcAft>
              <a:buNone/>
            </a:pPr>
            <a:r>
              <a:rPr lang="ca-ES" sz="1200" b="0" i="0" u="none" strike="noStrike" cap="none" dirty="0">
                <a:solidFill>
                  <a:schemeClr val="dk1"/>
                </a:solidFill>
                <a:latin typeface="Arial"/>
                <a:ea typeface="Arial"/>
                <a:cs typeface="Arial"/>
                <a:sym typeface="Arial"/>
              </a:rPr>
              <a:t>1 </a:t>
            </a:r>
            <a:r>
              <a:rPr lang="ca-ES" sz="1200" b="0" i="0" u="none" strike="noStrike" cap="none" dirty="0" err="1">
                <a:solidFill>
                  <a:schemeClr val="dk1"/>
                </a:solidFill>
                <a:latin typeface="Arial"/>
                <a:ea typeface="Arial"/>
                <a:cs typeface="Arial"/>
                <a:sym typeface="Arial"/>
              </a:rPr>
              <a:t>urocultiu</a:t>
            </a:r>
            <a:r>
              <a:rPr lang="ca-ES" sz="1200" b="0" i="0" u="none" strike="noStrike" cap="none" dirty="0">
                <a:solidFill>
                  <a:schemeClr val="dk1"/>
                </a:solidFill>
                <a:latin typeface="Arial"/>
                <a:ea typeface="Arial"/>
                <a:cs typeface="Arial"/>
                <a:sym typeface="Arial"/>
              </a:rPr>
              <a:t>+ </a:t>
            </a:r>
            <a:r>
              <a:rPr lang="ca-ES" sz="1200" b="0" i="0" u="none" strike="noStrike" cap="none" dirty="0" err="1">
                <a:solidFill>
                  <a:schemeClr val="dk1"/>
                </a:solidFill>
                <a:latin typeface="Arial"/>
                <a:ea typeface="Arial"/>
                <a:cs typeface="Arial"/>
                <a:sym typeface="Arial"/>
              </a:rPr>
              <a:t>dóna</a:t>
            </a:r>
            <a:r>
              <a:rPr lang="ca-ES" sz="1200" b="0" i="0" u="none" strike="noStrike" cap="none" dirty="0">
                <a:solidFill>
                  <a:schemeClr val="dk1"/>
                </a:solidFill>
                <a:latin typeface="Arial"/>
                <a:ea typeface="Arial"/>
                <a:cs typeface="Arial"/>
                <a:sym typeface="Arial"/>
              </a:rPr>
              <a:t> una certesa del 80%, amb 2 </a:t>
            </a:r>
            <a:r>
              <a:rPr lang="ca-ES" sz="1200" b="0" i="0" u="none" strike="noStrike" cap="none" dirty="0" err="1">
                <a:solidFill>
                  <a:schemeClr val="dk1"/>
                </a:solidFill>
                <a:latin typeface="Arial"/>
                <a:ea typeface="Arial"/>
                <a:cs typeface="Arial"/>
                <a:sym typeface="Arial"/>
              </a:rPr>
              <a:t>urocultius</a:t>
            </a:r>
            <a:r>
              <a:rPr lang="ca-ES" sz="1200" b="0" i="0" u="none" strike="noStrike" cap="none" dirty="0">
                <a:solidFill>
                  <a:schemeClr val="dk1"/>
                </a:solidFill>
                <a:latin typeface="Arial"/>
                <a:ea typeface="Arial"/>
                <a:cs typeface="Arial"/>
                <a:sym typeface="Arial"/>
              </a:rPr>
              <a:t> + la certesa és de 95%.</a:t>
            </a:r>
            <a:endParaRPr dirty="0"/>
          </a:p>
          <a:p>
            <a:pPr marL="0" marR="0" lvl="0" indent="0" algn="l" rtl="0">
              <a:spcBef>
                <a:spcPts val="360"/>
              </a:spcBef>
              <a:spcAft>
                <a:spcPts val="0"/>
              </a:spcAft>
              <a:buNone/>
            </a:pPr>
            <a:endParaRPr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6"/>
        <p:cNvGrpSpPr/>
        <p:nvPr/>
      </p:nvGrpSpPr>
      <p:grpSpPr>
        <a:xfrm>
          <a:off x="0" y="0"/>
          <a:ext cx="0" cy="0"/>
          <a:chOff x="0" y="0"/>
          <a:chExt cx="0" cy="0"/>
        </a:xfrm>
      </p:grpSpPr>
      <p:sp>
        <p:nvSpPr>
          <p:cNvPr id="2017" name="Shape 2017"/>
          <p:cNvSpPr>
            <a:spLocks noGrp="1" noRot="1" noChangeAspect="1"/>
          </p:cNvSpPr>
          <p:nvPr>
            <p:ph type="sldImg" idx="2"/>
          </p:nvPr>
        </p:nvSpPr>
        <p:spPr>
          <a:xfrm>
            <a:off x="1181100" y="682625"/>
            <a:ext cx="4497388" cy="337343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018" name="Shape 2018"/>
          <p:cNvSpPr txBox="1">
            <a:spLocks noGrp="1"/>
          </p:cNvSpPr>
          <p:nvPr>
            <p:ph type="body" idx="1"/>
          </p:nvPr>
        </p:nvSpPr>
        <p:spPr>
          <a:xfrm>
            <a:off x="914400" y="4287838"/>
            <a:ext cx="5029200" cy="4062412"/>
          </a:xfrm>
          <a:prstGeom prst="rect">
            <a:avLst/>
          </a:prstGeom>
          <a:noFill/>
          <a:ln>
            <a:noFill/>
          </a:ln>
        </p:spPr>
        <p:txBody>
          <a:bodyPr spcFirstLastPara="1" wrap="square" lIns="90475" tIns="44450" rIns="90475" bIns="44450"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3"/>
        <p:cNvGrpSpPr/>
        <p:nvPr/>
      </p:nvGrpSpPr>
      <p:grpSpPr>
        <a:xfrm>
          <a:off x="0" y="0"/>
          <a:ext cx="0" cy="0"/>
          <a:chOff x="0" y="0"/>
          <a:chExt cx="0" cy="0"/>
        </a:xfrm>
      </p:grpSpPr>
      <p:sp>
        <p:nvSpPr>
          <p:cNvPr id="2024" name="Shape 2024"/>
          <p:cNvSpPr>
            <a:spLocks noGrp="1" noRot="1" noChangeAspect="1"/>
          </p:cNvSpPr>
          <p:nvPr>
            <p:ph type="sldImg" idx="2"/>
          </p:nvPr>
        </p:nvSpPr>
        <p:spPr>
          <a:xfrm>
            <a:off x="1181100" y="682625"/>
            <a:ext cx="4497388" cy="337343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025" name="Shape 2025"/>
          <p:cNvSpPr txBox="1">
            <a:spLocks noGrp="1"/>
          </p:cNvSpPr>
          <p:nvPr>
            <p:ph type="body" idx="1"/>
          </p:nvPr>
        </p:nvSpPr>
        <p:spPr>
          <a:xfrm>
            <a:off x="914400" y="4287838"/>
            <a:ext cx="5029200" cy="4062412"/>
          </a:xfrm>
          <a:prstGeom prst="rect">
            <a:avLst/>
          </a:prstGeom>
          <a:noFill/>
          <a:ln>
            <a:noFill/>
          </a:ln>
        </p:spPr>
        <p:txBody>
          <a:bodyPr spcFirstLastPara="1" wrap="square" lIns="90475" tIns="44450" rIns="90475" bIns="44450" anchor="t" anchorCtr="0">
            <a:noAutofit/>
          </a:bodyPr>
          <a:lstStyle/>
          <a:p>
            <a:pPr marL="0" marR="0" lvl="0" indent="0" algn="l" rtl="0">
              <a:spcBef>
                <a:spcPts val="0"/>
              </a:spcBef>
              <a:spcAft>
                <a:spcPts val="0"/>
              </a:spcAft>
              <a:buNone/>
            </a:pPr>
            <a:r>
              <a:rPr lang="ca-ES" sz="1200" b="0" i="0" u="none" strike="noStrike" cap="none" dirty="0">
                <a:solidFill>
                  <a:schemeClr val="dk1"/>
                </a:solidFill>
                <a:latin typeface="Arial"/>
                <a:ea typeface="Arial"/>
                <a:cs typeface="Arial"/>
                <a:sym typeface="Arial"/>
              </a:rPr>
              <a:t>La BA és més freqüent a la dona , unes 5 a 10 vegades +.</a:t>
            </a:r>
            <a:endParaRPr dirty="0"/>
          </a:p>
          <a:p>
            <a:pPr marL="0" marR="0" lvl="0" indent="0" algn="l" rtl="0">
              <a:spcBef>
                <a:spcPts val="360"/>
              </a:spcBef>
              <a:spcAft>
                <a:spcPts val="0"/>
              </a:spcAft>
              <a:buNone/>
            </a:pPr>
            <a:r>
              <a:rPr lang="ca-ES" sz="1200" b="0" i="0" u="none" strike="noStrike" cap="none" dirty="0">
                <a:solidFill>
                  <a:schemeClr val="dk1"/>
                </a:solidFill>
                <a:latin typeface="Arial"/>
                <a:ea typeface="Arial"/>
                <a:cs typeface="Arial"/>
                <a:sym typeface="Arial"/>
              </a:rPr>
              <a:t>En dones 40 anys: 5%</a:t>
            </a:r>
            <a:endParaRPr dirty="0"/>
          </a:p>
          <a:p>
            <a:pPr marL="0" marR="0" lvl="0" indent="0" algn="l" rtl="0">
              <a:spcBef>
                <a:spcPts val="360"/>
              </a:spcBef>
              <a:spcAft>
                <a:spcPts val="0"/>
              </a:spcAft>
              <a:buNone/>
            </a:pPr>
            <a:r>
              <a:rPr lang="ca-ES" sz="1200" b="0" i="0" u="none" strike="noStrike" cap="none" dirty="0">
                <a:solidFill>
                  <a:schemeClr val="dk1"/>
                </a:solidFill>
                <a:latin typeface="Arial"/>
                <a:ea typeface="Arial"/>
                <a:cs typeface="Arial"/>
                <a:sym typeface="Arial"/>
              </a:rPr>
              <a:t>En dones de 80 anys: 20-50%</a:t>
            </a:r>
            <a:endParaRPr dirty="0"/>
          </a:p>
          <a:p>
            <a:pPr marL="0" marR="0" lvl="0" indent="0" algn="l" rtl="0">
              <a:spcBef>
                <a:spcPts val="360"/>
              </a:spcBef>
              <a:spcAft>
                <a:spcPts val="0"/>
              </a:spcAft>
              <a:buNone/>
            </a:pPr>
            <a:r>
              <a:rPr lang="ca-ES" sz="1200" b="0" i="0" u="none" strike="noStrike" cap="none" dirty="0">
                <a:solidFill>
                  <a:schemeClr val="dk1"/>
                </a:solidFill>
                <a:latin typeface="Arial"/>
                <a:ea typeface="Arial"/>
                <a:cs typeface="Arial"/>
                <a:sym typeface="Arial"/>
              </a:rPr>
              <a:t>En dones diabètiques: 26%</a:t>
            </a:r>
            <a:endParaRPr dirty="0"/>
          </a:p>
          <a:p>
            <a:pPr marL="0" marR="0" lvl="0" indent="0" algn="l" rtl="0">
              <a:spcBef>
                <a:spcPts val="360"/>
              </a:spcBef>
              <a:spcAft>
                <a:spcPts val="0"/>
              </a:spcAft>
              <a:buNone/>
            </a:pPr>
            <a:endParaRPr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0"/>
        <p:cNvGrpSpPr/>
        <p:nvPr/>
      </p:nvGrpSpPr>
      <p:grpSpPr>
        <a:xfrm>
          <a:off x="0" y="0"/>
          <a:ext cx="0" cy="0"/>
          <a:chOff x="0" y="0"/>
          <a:chExt cx="0" cy="0"/>
        </a:xfrm>
      </p:grpSpPr>
      <p:sp>
        <p:nvSpPr>
          <p:cNvPr id="2031" name="Shape 2031"/>
          <p:cNvSpPr>
            <a:spLocks noGrp="1" noRot="1" noChangeAspect="1"/>
          </p:cNvSpPr>
          <p:nvPr>
            <p:ph type="sldImg" idx="2"/>
          </p:nvPr>
        </p:nvSpPr>
        <p:spPr>
          <a:xfrm>
            <a:off x="1181100" y="682625"/>
            <a:ext cx="4497388" cy="337343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032" name="Shape 2032"/>
          <p:cNvSpPr txBox="1">
            <a:spLocks noGrp="1"/>
          </p:cNvSpPr>
          <p:nvPr>
            <p:ph type="body" idx="1"/>
          </p:nvPr>
        </p:nvSpPr>
        <p:spPr>
          <a:xfrm>
            <a:off x="914400" y="4287838"/>
            <a:ext cx="5029200" cy="4062412"/>
          </a:xfrm>
          <a:prstGeom prst="rect">
            <a:avLst/>
          </a:prstGeom>
          <a:noFill/>
          <a:ln>
            <a:noFill/>
          </a:ln>
        </p:spPr>
        <p:txBody>
          <a:bodyPr spcFirstLastPara="1" wrap="square" lIns="90475" tIns="44450" rIns="90475" bIns="44450"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6"/>
        <p:cNvGrpSpPr/>
        <p:nvPr/>
      </p:nvGrpSpPr>
      <p:grpSpPr>
        <a:xfrm>
          <a:off x="0" y="0"/>
          <a:ext cx="0" cy="0"/>
          <a:chOff x="0" y="0"/>
          <a:chExt cx="0" cy="0"/>
        </a:xfrm>
      </p:grpSpPr>
      <p:sp>
        <p:nvSpPr>
          <p:cNvPr id="2037" name="Shape 2037"/>
          <p:cNvSpPr txBox="1">
            <a:spLocks noGrp="1"/>
          </p:cNvSpPr>
          <p:nvPr>
            <p:ph type="body" idx="1"/>
          </p:nvPr>
        </p:nvSpPr>
        <p:spPr>
          <a:xfrm>
            <a:off x="914400" y="4287838"/>
            <a:ext cx="5029200" cy="4062412"/>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endParaRPr/>
          </a:p>
        </p:txBody>
      </p:sp>
      <p:sp>
        <p:nvSpPr>
          <p:cNvPr id="2038" name="Shape 2038"/>
          <p:cNvSpPr>
            <a:spLocks noGrp="1" noRot="1" noChangeAspect="1"/>
          </p:cNvSpPr>
          <p:nvPr>
            <p:ph type="sldImg" idx="2"/>
          </p:nvPr>
        </p:nvSpPr>
        <p:spPr>
          <a:xfrm>
            <a:off x="1181100" y="682625"/>
            <a:ext cx="4497388" cy="3373438"/>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2"/>
        <p:cNvGrpSpPr/>
        <p:nvPr/>
      </p:nvGrpSpPr>
      <p:grpSpPr>
        <a:xfrm>
          <a:off x="0" y="0"/>
          <a:ext cx="0" cy="0"/>
          <a:chOff x="0" y="0"/>
          <a:chExt cx="0" cy="0"/>
        </a:xfrm>
      </p:grpSpPr>
      <p:sp>
        <p:nvSpPr>
          <p:cNvPr id="2043" name="Shape 2043"/>
          <p:cNvSpPr txBox="1">
            <a:spLocks noGrp="1"/>
          </p:cNvSpPr>
          <p:nvPr>
            <p:ph type="body" idx="1"/>
          </p:nvPr>
        </p:nvSpPr>
        <p:spPr>
          <a:xfrm>
            <a:off x="914400" y="4287838"/>
            <a:ext cx="5029200" cy="4062412"/>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endParaRPr/>
          </a:p>
        </p:txBody>
      </p:sp>
      <p:sp>
        <p:nvSpPr>
          <p:cNvPr id="2044" name="Shape 2044"/>
          <p:cNvSpPr>
            <a:spLocks noGrp="1" noRot="1" noChangeAspect="1"/>
          </p:cNvSpPr>
          <p:nvPr>
            <p:ph type="sldImg" idx="2"/>
          </p:nvPr>
        </p:nvSpPr>
        <p:spPr>
          <a:xfrm>
            <a:off x="1181100" y="682625"/>
            <a:ext cx="4497388" cy="3373438"/>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8"/>
        <p:cNvGrpSpPr/>
        <p:nvPr/>
      </p:nvGrpSpPr>
      <p:grpSpPr>
        <a:xfrm>
          <a:off x="0" y="0"/>
          <a:ext cx="0" cy="0"/>
          <a:chOff x="0" y="0"/>
          <a:chExt cx="0" cy="0"/>
        </a:xfrm>
      </p:grpSpPr>
      <p:sp>
        <p:nvSpPr>
          <p:cNvPr id="2049" name="Shape 2049"/>
          <p:cNvSpPr>
            <a:spLocks noGrp="1" noRot="1" noChangeAspect="1"/>
          </p:cNvSpPr>
          <p:nvPr>
            <p:ph type="sldImg" idx="2"/>
          </p:nvPr>
        </p:nvSpPr>
        <p:spPr>
          <a:xfrm>
            <a:off x="1181100" y="682625"/>
            <a:ext cx="4497388" cy="337343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050" name="Shape 2050"/>
          <p:cNvSpPr txBox="1">
            <a:spLocks noGrp="1"/>
          </p:cNvSpPr>
          <p:nvPr>
            <p:ph type="body" idx="1"/>
          </p:nvPr>
        </p:nvSpPr>
        <p:spPr>
          <a:xfrm>
            <a:off x="914400" y="4287838"/>
            <a:ext cx="5029200" cy="4062412"/>
          </a:xfrm>
          <a:prstGeom prst="rect">
            <a:avLst/>
          </a:prstGeom>
          <a:noFill/>
          <a:ln>
            <a:noFill/>
          </a:ln>
        </p:spPr>
        <p:txBody>
          <a:bodyPr spcFirstLastPara="1" wrap="square" lIns="90475" tIns="44450" rIns="90475" bIns="44450" anchor="t" anchorCtr="0">
            <a:noAutofit/>
          </a:bodyPr>
          <a:lstStyle/>
          <a:p>
            <a:pPr marL="0" marR="0" lvl="0" indent="0" algn="l" rtl="0">
              <a:spcBef>
                <a:spcPts val="0"/>
              </a:spcBef>
              <a:spcAft>
                <a:spcPts val="0"/>
              </a:spcAft>
              <a:buNone/>
            </a:pPr>
            <a:r>
              <a:rPr lang="ca-ES" sz="1200" b="0" i="0" u="none" strike="noStrike" cap="none" dirty="0">
                <a:solidFill>
                  <a:schemeClr val="dk1"/>
                </a:solidFill>
                <a:latin typeface="Arial"/>
                <a:ea typeface="Arial"/>
                <a:cs typeface="Arial"/>
                <a:sym typeface="Arial"/>
              </a:rPr>
              <a:t>En quant a l’aparició d’itu simptomàtica, als 3 mesos no hi havia diferències entre els 2 grups. En canvi als 6 i 12mesos les dones tractades tenien més probabilitat de patir una cistitis simptomàtica</a:t>
            </a:r>
            <a:endParaRPr dirty="0"/>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6"/>
        <p:cNvGrpSpPr/>
        <p:nvPr/>
      </p:nvGrpSpPr>
      <p:grpSpPr>
        <a:xfrm>
          <a:off x="0" y="0"/>
          <a:ext cx="0" cy="0"/>
          <a:chOff x="0" y="0"/>
          <a:chExt cx="0" cy="0"/>
        </a:xfrm>
      </p:grpSpPr>
      <p:sp>
        <p:nvSpPr>
          <p:cNvPr id="2057" name="Shape 2057"/>
          <p:cNvSpPr txBox="1">
            <a:spLocks noGrp="1"/>
          </p:cNvSpPr>
          <p:nvPr>
            <p:ph type="body" idx="1"/>
          </p:nvPr>
        </p:nvSpPr>
        <p:spPr>
          <a:xfrm>
            <a:off x="914400" y="4287838"/>
            <a:ext cx="5029200" cy="4062412"/>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endParaRPr/>
          </a:p>
        </p:txBody>
      </p:sp>
      <p:sp>
        <p:nvSpPr>
          <p:cNvPr id="2058" name="Shape 2058"/>
          <p:cNvSpPr>
            <a:spLocks noGrp="1" noRot="1" noChangeAspect="1"/>
          </p:cNvSpPr>
          <p:nvPr>
            <p:ph type="sldImg" idx="2"/>
          </p:nvPr>
        </p:nvSpPr>
        <p:spPr>
          <a:xfrm>
            <a:off x="1181100" y="682625"/>
            <a:ext cx="4497388" cy="3373438"/>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7"/>
        <p:cNvGrpSpPr/>
        <p:nvPr/>
      </p:nvGrpSpPr>
      <p:grpSpPr>
        <a:xfrm>
          <a:off x="0" y="0"/>
          <a:ext cx="0" cy="0"/>
          <a:chOff x="0" y="0"/>
          <a:chExt cx="0" cy="0"/>
        </a:xfrm>
      </p:grpSpPr>
      <p:sp>
        <p:nvSpPr>
          <p:cNvPr id="2078" name="Shape 2078"/>
          <p:cNvSpPr>
            <a:spLocks noGrp="1" noRot="1" noChangeAspect="1"/>
          </p:cNvSpPr>
          <p:nvPr>
            <p:ph type="sldImg" idx="2"/>
          </p:nvPr>
        </p:nvSpPr>
        <p:spPr>
          <a:xfrm>
            <a:off x="1181100" y="682625"/>
            <a:ext cx="4497388" cy="337343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079" name="Shape 2079"/>
          <p:cNvSpPr txBox="1">
            <a:spLocks noGrp="1"/>
          </p:cNvSpPr>
          <p:nvPr>
            <p:ph type="body" idx="1"/>
          </p:nvPr>
        </p:nvSpPr>
        <p:spPr>
          <a:xfrm>
            <a:off x="914400" y="4287838"/>
            <a:ext cx="5029200" cy="4062412"/>
          </a:xfrm>
          <a:prstGeom prst="rect">
            <a:avLst/>
          </a:prstGeom>
          <a:noFill/>
          <a:ln>
            <a:noFill/>
          </a:ln>
        </p:spPr>
        <p:txBody>
          <a:bodyPr spcFirstLastPara="1" wrap="square" lIns="90475" tIns="44450" rIns="90475" bIns="44450"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Shape 288"/>
          <p:cNvSpPr txBox="1">
            <a:spLocks noGrp="1"/>
          </p:cNvSpPr>
          <p:nvPr>
            <p:ph type="body" idx="1"/>
          </p:nvPr>
        </p:nvSpPr>
        <p:spPr>
          <a:xfrm>
            <a:off x="914400" y="4287838"/>
            <a:ext cx="5029200" cy="4062412"/>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endParaRPr/>
          </a:p>
        </p:txBody>
      </p:sp>
      <p:sp>
        <p:nvSpPr>
          <p:cNvPr id="289" name="Shape 289"/>
          <p:cNvSpPr>
            <a:spLocks noGrp="1" noRot="1" noChangeAspect="1"/>
          </p:cNvSpPr>
          <p:nvPr>
            <p:ph type="sldImg" idx="2"/>
          </p:nvPr>
        </p:nvSpPr>
        <p:spPr>
          <a:xfrm>
            <a:off x="1181100" y="682625"/>
            <a:ext cx="4497388" cy="3373438"/>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3"/>
        <p:cNvGrpSpPr/>
        <p:nvPr/>
      </p:nvGrpSpPr>
      <p:grpSpPr>
        <a:xfrm>
          <a:off x="0" y="0"/>
          <a:ext cx="0" cy="0"/>
          <a:chOff x="0" y="0"/>
          <a:chExt cx="0" cy="0"/>
        </a:xfrm>
      </p:grpSpPr>
      <p:sp>
        <p:nvSpPr>
          <p:cNvPr id="2084" name="Shape 2084"/>
          <p:cNvSpPr txBox="1">
            <a:spLocks noGrp="1"/>
          </p:cNvSpPr>
          <p:nvPr>
            <p:ph type="body" idx="1"/>
          </p:nvPr>
        </p:nvSpPr>
        <p:spPr>
          <a:xfrm>
            <a:off x="914400" y="4287838"/>
            <a:ext cx="5029200" cy="4062412"/>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endParaRPr/>
          </a:p>
        </p:txBody>
      </p:sp>
      <p:sp>
        <p:nvSpPr>
          <p:cNvPr id="2085" name="Shape 2085"/>
          <p:cNvSpPr>
            <a:spLocks noGrp="1" noRot="1" noChangeAspect="1"/>
          </p:cNvSpPr>
          <p:nvPr>
            <p:ph type="sldImg" idx="2"/>
          </p:nvPr>
        </p:nvSpPr>
        <p:spPr>
          <a:xfrm>
            <a:off x="1181100" y="682625"/>
            <a:ext cx="4497388" cy="3373438"/>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2"/>
        <p:cNvGrpSpPr/>
        <p:nvPr/>
      </p:nvGrpSpPr>
      <p:grpSpPr>
        <a:xfrm>
          <a:off x="0" y="0"/>
          <a:ext cx="0" cy="0"/>
          <a:chOff x="0" y="0"/>
          <a:chExt cx="0" cy="0"/>
        </a:xfrm>
      </p:grpSpPr>
      <p:sp>
        <p:nvSpPr>
          <p:cNvPr id="2063" name="Shape 2063"/>
          <p:cNvSpPr txBox="1">
            <a:spLocks noGrp="1"/>
          </p:cNvSpPr>
          <p:nvPr>
            <p:ph type="body" idx="1"/>
          </p:nvPr>
        </p:nvSpPr>
        <p:spPr>
          <a:xfrm>
            <a:off x="914400" y="4287838"/>
            <a:ext cx="5029200" cy="40623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Clr>
                <a:schemeClr val="dk1"/>
              </a:buClr>
              <a:buSzPts val="1100"/>
              <a:buFont typeface="Arial"/>
              <a:buNone/>
            </a:pPr>
            <a:r>
              <a:rPr lang="ca-ES" dirty="0"/>
              <a:t>Previ a cirurgia prostàtica (no sonda): </a:t>
            </a:r>
            <a:r>
              <a:rPr lang="ca-ES" dirty="0" err="1"/>
              <a:t>Screening</a:t>
            </a:r>
            <a:r>
              <a:rPr lang="ca-ES" dirty="0"/>
              <a:t> previ a resecció </a:t>
            </a:r>
            <a:r>
              <a:rPr lang="ca-ES" dirty="0" err="1"/>
              <a:t>transuretral</a:t>
            </a:r>
            <a:r>
              <a:rPr lang="ca-ES" dirty="0"/>
              <a:t> de la pròstata o qualsevol instrumentalització que provoqui sagnat doncs hi ha més risc de bacterièmia. Tb abans d’estudi </a:t>
            </a:r>
            <a:r>
              <a:rPr lang="ca-ES" dirty="0" err="1"/>
              <a:t>urodinàmic</a:t>
            </a:r>
            <a:r>
              <a:rPr lang="ca-ES" dirty="0"/>
              <a:t> (cistoscòpia amb biòpsia, sense biòpsia no cal), col·locar </a:t>
            </a:r>
            <a:r>
              <a:rPr lang="ca-ES" dirty="0" err="1"/>
              <a:t>stent</a:t>
            </a:r>
            <a:r>
              <a:rPr lang="ca-ES" dirty="0"/>
              <a:t> i extreure càlculs uretrals. Dosi única d’antibiòtic</a:t>
            </a:r>
            <a:endParaRPr dirty="0"/>
          </a:p>
          <a:p>
            <a:pPr marL="0" lvl="0" indent="0" rtl="0">
              <a:lnSpc>
                <a:spcPct val="115000"/>
              </a:lnSpc>
              <a:spcBef>
                <a:spcPts val="0"/>
              </a:spcBef>
              <a:spcAft>
                <a:spcPts val="0"/>
              </a:spcAft>
              <a:buClr>
                <a:schemeClr val="dk1"/>
              </a:buClr>
              <a:buSzPts val="1100"/>
              <a:buFont typeface="Arial"/>
              <a:buNone/>
            </a:pPr>
            <a:r>
              <a:rPr lang="ca-ES" dirty="0"/>
              <a:t>Sobretot en pacients amb risc d’endocarditis sotmesos a manipulacions urinàries.</a:t>
            </a:r>
            <a:endParaRPr dirty="0"/>
          </a:p>
          <a:p>
            <a:pPr marL="0" lvl="0" indent="0" rtl="0">
              <a:lnSpc>
                <a:spcPct val="115000"/>
              </a:lnSpc>
              <a:spcBef>
                <a:spcPts val="400"/>
              </a:spcBef>
              <a:spcAft>
                <a:spcPts val="0"/>
              </a:spcAft>
              <a:buClr>
                <a:schemeClr val="dk1"/>
              </a:buClr>
              <a:buSzPts val="1100"/>
              <a:buFont typeface="Arial"/>
              <a:buNone/>
            </a:pPr>
            <a:r>
              <a:rPr lang="ca-ES" dirty="0"/>
              <a:t>Persistència de bacteriúria 48h...: S’associa a elevada incidència d’itu, per això s’ha inclòs en les guies de la Societat Americana. Després de retirar la sonda, fer Urocultiu, si +, millor tractar.</a:t>
            </a:r>
            <a:endParaRPr dirty="0"/>
          </a:p>
          <a:p>
            <a:pPr marL="0" lvl="0" indent="0">
              <a:spcBef>
                <a:spcPts val="360"/>
              </a:spcBef>
              <a:spcAft>
                <a:spcPts val="0"/>
              </a:spcAft>
              <a:buNone/>
            </a:pPr>
            <a:endParaRPr dirty="0"/>
          </a:p>
        </p:txBody>
      </p:sp>
      <p:sp>
        <p:nvSpPr>
          <p:cNvPr id="2064" name="Shape 2064"/>
          <p:cNvSpPr>
            <a:spLocks noGrp="1" noRot="1" noChangeAspect="1"/>
          </p:cNvSpPr>
          <p:nvPr>
            <p:ph type="sldImg" idx="2"/>
          </p:nvPr>
        </p:nvSpPr>
        <p:spPr>
          <a:xfrm>
            <a:off x="1181100" y="682625"/>
            <a:ext cx="4497388" cy="3373438"/>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8"/>
        <p:cNvGrpSpPr/>
        <p:nvPr/>
      </p:nvGrpSpPr>
      <p:grpSpPr>
        <a:xfrm>
          <a:off x="0" y="0"/>
          <a:ext cx="0" cy="0"/>
          <a:chOff x="0" y="0"/>
          <a:chExt cx="0" cy="0"/>
        </a:xfrm>
      </p:grpSpPr>
      <p:sp>
        <p:nvSpPr>
          <p:cNvPr id="2069" name="Shape 2069"/>
          <p:cNvSpPr>
            <a:spLocks noGrp="1" noRot="1" noChangeAspect="1"/>
          </p:cNvSpPr>
          <p:nvPr>
            <p:ph type="sldImg" idx="2"/>
          </p:nvPr>
        </p:nvSpPr>
        <p:spPr>
          <a:xfrm>
            <a:off x="1181100" y="682625"/>
            <a:ext cx="4497388" cy="337343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070" name="Shape 2070"/>
          <p:cNvSpPr txBox="1">
            <a:spLocks noGrp="1"/>
          </p:cNvSpPr>
          <p:nvPr>
            <p:ph type="body" idx="1"/>
          </p:nvPr>
        </p:nvSpPr>
        <p:spPr>
          <a:xfrm>
            <a:off x="914400" y="4287838"/>
            <a:ext cx="5029200" cy="4062412"/>
          </a:xfrm>
          <a:prstGeom prst="rect">
            <a:avLst/>
          </a:prstGeom>
          <a:noFill/>
          <a:ln>
            <a:noFill/>
          </a:ln>
        </p:spPr>
        <p:txBody>
          <a:bodyPr spcFirstLastPara="1" wrap="square" lIns="90475" tIns="44450" rIns="90475" bIns="44450" anchor="t" anchorCtr="0">
            <a:noAutofit/>
          </a:bodyPr>
          <a:lstStyle/>
          <a:p>
            <a:pPr marL="0" lvl="0" indent="0" rtl="0">
              <a:lnSpc>
                <a:spcPct val="115000"/>
              </a:lnSpc>
              <a:spcBef>
                <a:spcPts val="0"/>
              </a:spcBef>
              <a:spcAft>
                <a:spcPts val="0"/>
              </a:spcAft>
              <a:buClr>
                <a:schemeClr val="dk1"/>
              </a:buClr>
              <a:buSzPts val="1100"/>
              <a:buFont typeface="Arial"/>
              <a:buNone/>
            </a:pPr>
            <a:r>
              <a:rPr lang="ca-ES" dirty="0"/>
              <a:t>El risc de bacterièmia amb el recanvi de sonda és molt baix, només en hematúria traumàtica,  En </a:t>
            </a:r>
            <a:r>
              <a:rPr lang="ca-ES" dirty="0" err="1"/>
              <a:t>neutropènics</a:t>
            </a:r>
            <a:r>
              <a:rPr lang="ca-ES" dirty="0"/>
              <a:t> i transplantaments renals  valorar el tractament. En </a:t>
            </a:r>
            <a:r>
              <a:rPr lang="ca-ES" dirty="0" err="1"/>
              <a:t>neutropènics</a:t>
            </a:r>
            <a:r>
              <a:rPr lang="ca-ES" dirty="0"/>
              <a:t> amb febre, es tracta com a ITU </a:t>
            </a:r>
            <a:r>
              <a:rPr lang="ca-ES" dirty="0" err="1"/>
              <a:t>símptomàtica</a:t>
            </a:r>
            <a:endParaRPr dirty="0"/>
          </a:p>
          <a:p>
            <a:pPr marL="0" lvl="0" indent="0" rtl="0">
              <a:lnSpc>
                <a:spcPct val="115000"/>
              </a:lnSpc>
              <a:spcBef>
                <a:spcPts val="400"/>
              </a:spcBef>
              <a:spcAft>
                <a:spcPts val="0"/>
              </a:spcAft>
              <a:buClr>
                <a:schemeClr val="dk1"/>
              </a:buClr>
              <a:buSzPts val="1100"/>
              <a:buFont typeface="Arial"/>
              <a:buNone/>
            </a:pPr>
            <a:r>
              <a:rPr lang="ca-ES" dirty="0">
                <a:solidFill>
                  <a:srgbClr val="000000"/>
                </a:solidFill>
              </a:rPr>
              <a:t>Pacient amb trasplantament renal amb BA hi ha més risc de PNA, però no està clar que aquesta PNA afecti a la funció renal. Només en el primer mes post </a:t>
            </a:r>
            <a:r>
              <a:rPr lang="ca-ES" dirty="0" err="1">
                <a:solidFill>
                  <a:srgbClr val="000000"/>
                </a:solidFill>
              </a:rPr>
              <a:t>iq</a:t>
            </a:r>
            <a:r>
              <a:rPr lang="ca-ES" dirty="0">
                <a:solidFill>
                  <a:srgbClr val="000000"/>
                </a:solidFill>
              </a:rPr>
              <a:t>.</a:t>
            </a:r>
            <a:endParaRPr dirty="0">
              <a:solidFill>
                <a:srgbClr val="000000"/>
              </a:solidFill>
            </a:endParaRPr>
          </a:p>
          <a:p>
            <a:pPr marL="0" marR="0" lvl="0" indent="0" algn="l" rtl="0">
              <a:spcBef>
                <a:spcPts val="360"/>
              </a:spcBef>
              <a:spcAft>
                <a:spcPts val="0"/>
              </a:spcAft>
              <a:buNone/>
            </a:pPr>
            <a:endParaRPr dirty="0">
              <a:solidFill>
                <a:srgbClr val="000000"/>
              </a:solidFill>
            </a:endParaRPr>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9"/>
        <p:cNvGrpSpPr/>
        <p:nvPr/>
      </p:nvGrpSpPr>
      <p:grpSpPr>
        <a:xfrm>
          <a:off x="0" y="0"/>
          <a:ext cx="0" cy="0"/>
          <a:chOff x="0" y="0"/>
          <a:chExt cx="0" cy="0"/>
        </a:xfrm>
      </p:grpSpPr>
      <p:sp>
        <p:nvSpPr>
          <p:cNvPr id="2090" name="Shape 2090"/>
          <p:cNvSpPr txBox="1">
            <a:spLocks noGrp="1"/>
          </p:cNvSpPr>
          <p:nvPr>
            <p:ph type="body" idx="1"/>
          </p:nvPr>
        </p:nvSpPr>
        <p:spPr>
          <a:xfrm>
            <a:off x="914400" y="4287838"/>
            <a:ext cx="5029200" cy="4062300"/>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endParaRPr/>
          </a:p>
        </p:txBody>
      </p:sp>
      <p:sp>
        <p:nvSpPr>
          <p:cNvPr id="2091" name="Shape 2091"/>
          <p:cNvSpPr>
            <a:spLocks noGrp="1" noRot="1" noChangeAspect="1"/>
          </p:cNvSpPr>
          <p:nvPr>
            <p:ph type="sldImg" idx="2"/>
          </p:nvPr>
        </p:nvSpPr>
        <p:spPr>
          <a:xfrm>
            <a:off x="1181100" y="682625"/>
            <a:ext cx="4497388" cy="3373438"/>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5"/>
        <p:cNvGrpSpPr/>
        <p:nvPr/>
      </p:nvGrpSpPr>
      <p:grpSpPr>
        <a:xfrm>
          <a:off x="0" y="0"/>
          <a:ext cx="0" cy="0"/>
          <a:chOff x="0" y="0"/>
          <a:chExt cx="0" cy="0"/>
        </a:xfrm>
      </p:grpSpPr>
      <p:sp>
        <p:nvSpPr>
          <p:cNvPr id="2096" name="Shape 2096"/>
          <p:cNvSpPr txBox="1">
            <a:spLocks noGrp="1"/>
          </p:cNvSpPr>
          <p:nvPr>
            <p:ph type="body" idx="1"/>
          </p:nvPr>
        </p:nvSpPr>
        <p:spPr>
          <a:xfrm>
            <a:off x="914400" y="4287838"/>
            <a:ext cx="5029200" cy="40623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15000"/>
              </a:lnSpc>
              <a:spcBef>
                <a:spcPts val="400"/>
              </a:spcBef>
              <a:spcAft>
                <a:spcPts val="0"/>
              </a:spcAft>
              <a:buClr>
                <a:schemeClr val="dk1"/>
              </a:buClr>
              <a:buSzPts val="1100"/>
              <a:buFont typeface="Arial"/>
              <a:buNone/>
              <a:tabLst/>
              <a:defRPr/>
            </a:pPr>
            <a:r>
              <a:rPr lang="ca-ES" sz="1200" b="0" i="0" u="none" strike="noStrike" cap="none" dirty="0">
                <a:solidFill>
                  <a:schemeClr val="dk1"/>
                </a:solidFill>
                <a:latin typeface="Arial"/>
                <a:ea typeface="Arial"/>
                <a:cs typeface="Arial"/>
                <a:sym typeface="Arial"/>
              </a:rPr>
              <a:t>La prevalença de BA en l’embarassada és del 2-11%. És superior en la multípara. En general la majoria ja la tenien abans de l’embaràs, només un 1% de les gestants amb </a:t>
            </a:r>
            <a:r>
              <a:rPr lang="ca-ES" sz="1200" b="0" i="0" u="none" strike="noStrike" cap="none" dirty="0" err="1">
                <a:solidFill>
                  <a:schemeClr val="dk1"/>
                </a:solidFill>
                <a:latin typeface="Arial"/>
                <a:ea typeface="Arial"/>
                <a:cs typeface="Arial"/>
                <a:sym typeface="Arial"/>
              </a:rPr>
              <a:t>urocultiu</a:t>
            </a:r>
            <a:r>
              <a:rPr lang="ca-ES" sz="1200" b="0" i="0" u="none" strike="noStrike" cap="none" dirty="0">
                <a:solidFill>
                  <a:schemeClr val="dk1"/>
                </a:solidFill>
                <a:latin typeface="Arial"/>
                <a:ea typeface="Arial"/>
                <a:cs typeface="Arial"/>
                <a:sym typeface="Arial"/>
              </a:rPr>
              <a:t> – a l’inici de l’embaràs l'adquiriran.</a:t>
            </a:r>
          </a:p>
          <a:p>
            <a:pPr marL="0" marR="0" lvl="0" indent="0" algn="l" defTabSz="914400" rtl="0" eaLnBrk="1" fontAlgn="auto" latinLnBrk="0" hangingPunct="1">
              <a:lnSpc>
                <a:spcPct val="115000"/>
              </a:lnSpc>
              <a:spcBef>
                <a:spcPts val="400"/>
              </a:spcBef>
              <a:spcAft>
                <a:spcPts val="0"/>
              </a:spcAft>
              <a:buClr>
                <a:schemeClr val="dk1"/>
              </a:buClr>
              <a:buSzPts val="1100"/>
              <a:buFont typeface="Arial"/>
              <a:buNone/>
              <a:tabLst/>
              <a:defRPr/>
            </a:pPr>
            <a:r>
              <a:rPr lang="ca-ES" dirty="0">
                <a:latin typeface="Calibri"/>
                <a:ea typeface="Calibri"/>
                <a:cs typeface="Calibri"/>
                <a:sym typeface="Calibri"/>
              </a:rPr>
              <a:t>Els alts nivells de progesterona provoquen una disminució del to muscular de l’urèter i del peristaltisme i </a:t>
            </a:r>
            <a:r>
              <a:rPr lang="ca-ES" sz="1200" b="0" i="0" u="none" strike="noStrike" cap="none" dirty="0" err="1">
                <a:solidFill>
                  <a:schemeClr val="dk1"/>
                </a:solidFill>
                <a:latin typeface="Arial"/>
                <a:ea typeface="Arial"/>
                <a:cs typeface="Arial"/>
                <a:sym typeface="Arial"/>
              </a:rPr>
              <a:t>i</a:t>
            </a:r>
            <a:r>
              <a:rPr lang="ca-ES" sz="1200" b="0" i="0" u="none" strike="noStrike" cap="none" dirty="0">
                <a:solidFill>
                  <a:schemeClr val="dk1"/>
                </a:solidFill>
                <a:latin typeface="Arial"/>
                <a:ea typeface="Arial"/>
                <a:cs typeface="Arial"/>
                <a:sym typeface="Arial"/>
              </a:rPr>
              <a:t> afavoreixen el reflux. R</a:t>
            </a:r>
            <a:r>
              <a:rPr lang="ca-ES" dirty="0">
                <a:latin typeface="Calibri"/>
                <a:ea typeface="Calibri"/>
                <a:cs typeface="Calibri"/>
                <a:sym typeface="Calibri"/>
              </a:rPr>
              <a:t>elaxació de l'esfínter uretral: dilatació de la via i lleugera  hidronefrosi. </a:t>
            </a:r>
            <a:r>
              <a:rPr lang="ca-ES" sz="1200" b="0" i="0" u="none" strike="noStrike" cap="none" dirty="0">
                <a:solidFill>
                  <a:schemeClr val="dk1"/>
                </a:solidFill>
                <a:latin typeface="Arial"/>
                <a:ea typeface="Calibri"/>
                <a:cs typeface="Arial"/>
                <a:sym typeface="Arial"/>
              </a:rPr>
              <a:t>El</a:t>
            </a:r>
            <a:r>
              <a:rPr lang="ca-ES" sz="1200" b="0" i="0" u="none" strike="noStrike" cap="none" dirty="0">
                <a:solidFill>
                  <a:schemeClr val="dk1"/>
                </a:solidFill>
                <a:latin typeface="Arial"/>
                <a:ea typeface="Arial"/>
                <a:cs typeface="Arial"/>
                <a:sym typeface="Arial"/>
              </a:rPr>
              <a:t> més important és </a:t>
            </a:r>
            <a:r>
              <a:rPr lang="ca-ES" sz="1200" b="0" i="0" u="none" strike="noStrike" cap="none" dirty="0" err="1">
                <a:solidFill>
                  <a:schemeClr val="dk1"/>
                </a:solidFill>
                <a:latin typeface="Arial"/>
                <a:ea typeface="Arial"/>
                <a:cs typeface="Arial"/>
                <a:sym typeface="Arial"/>
              </a:rPr>
              <a:t>l’ectàssia</a:t>
            </a:r>
            <a:r>
              <a:rPr lang="ca-ES" sz="1200" b="0" i="0" u="none" strike="noStrike" cap="none" dirty="0">
                <a:solidFill>
                  <a:schemeClr val="dk1"/>
                </a:solidFill>
                <a:latin typeface="Arial"/>
                <a:ea typeface="Arial"/>
                <a:cs typeface="Arial"/>
                <a:sym typeface="Arial"/>
              </a:rPr>
              <a:t> </a:t>
            </a:r>
            <a:r>
              <a:rPr lang="ca-ES" sz="1200" b="0" i="0" u="none" strike="noStrike" cap="none" dirty="0" err="1">
                <a:solidFill>
                  <a:schemeClr val="dk1"/>
                </a:solidFill>
                <a:latin typeface="Arial"/>
                <a:ea typeface="Arial"/>
                <a:cs typeface="Arial"/>
                <a:sym typeface="Arial"/>
              </a:rPr>
              <a:t>ureterorenal</a:t>
            </a:r>
            <a:r>
              <a:rPr lang="ca-ES" sz="1200" b="0" i="0" u="none" strike="noStrike" cap="none" dirty="0">
                <a:solidFill>
                  <a:schemeClr val="dk1"/>
                </a:solidFill>
                <a:latin typeface="Arial"/>
                <a:ea typeface="Arial"/>
                <a:cs typeface="Arial"/>
                <a:sym typeface="Arial"/>
              </a:rPr>
              <a:t>, l’úter i la vena ovàrica comprimeixen l'urèter dret al final del primer trimestre. Per això 9 de cada 10 PNA són dretes. </a:t>
            </a:r>
          </a:p>
          <a:p>
            <a:pPr marL="0" marR="0" lvl="0" indent="0" algn="l" rtl="0">
              <a:spcBef>
                <a:spcPts val="360"/>
              </a:spcBef>
              <a:spcAft>
                <a:spcPts val="0"/>
              </a:spcAft>
              <a:buNone/>
            </a:pPr>
            <a:endParaRPr lang="ca-ES" sz="1200" b="0" i="0" u="none" strike="noStrike" cap="none" dirty="0">
              <a:solidFill>
                <a:schemeClr val="dk1"/>
              </a:solidFill>
              <a:latin typeface="Arial"/>
              <a:ea typeface="Arial"/>
              <a:cs typeface="Arial"/>
              <a:sym typeface="Arial"/>
            </a:endParaRPr>
          </a:p>
          <a:p>
            <a:pPr marL="0" marR="0" lvl="0" indent="0" algn="l" rtl="0">
              <a:spcBef>
                <a:spcPts val="360"/>
              </a:spcBef>
              <a:spcAft>
                <a:spcPts val="0"/>
              </a:spcAft>
              <a:buNone/>
            </a:pPr>
            <a:endParaRPr lang="ca-ES" sz="1200" b="0" i="0" u="none" strike="noStrike" cap="none" dirty="0">
              <a:solidFill>
                <a:schemeClr val="dk1"/>
              </a:solidFill>
              <a:latin typeface="Arial"/>
              <a:ea typeface="Arial"/>
              <a:cs typeface="Arial"/>
              <a:sym typeface="Arial"/>
            </a:endParaRPr>
          </a:p>
          <a:p>
            <a:pPr marL="0" marR="0" lvl="0" indent="0" algn="l" rtl="0">
              <a:spcBef>
                <a:spcPts val="360"/>
              </a:spcBef>
              <a:spcAft>
                <a:spcPts val="0"/>
              </a:spcAft>
              <a:buNone/>
            </a:pPr>
            <a:endParaRPr lang="ca-ES" sz="1200" b="0" i="0" u="none" strike="noStrike" cap="none" dirty="0">
              <a:solidFill>
                <a:schemeClr val="dk1"/>
              </a:solidFill>
              <a:latin typeface="Arial"/>
              <a:ea typeface="Arial"/>
              <a:cs typeface="Arial"/>
              <a:sym typeface="Arial"/>
            </a:endParaRPr>
          </a:p>
          <a:p>
            <a:pPr marL="0" lvl="0" indent="0" rtl="0">
              <a:lnSpc>
                <a:spcPct val="115000"/>
              </a:lnSpc>
              <a:spcBef>
                <a:spcPts val="400"/>
              </a:spcBef>
              <a:spcAft>
                <a:spcPts val="0"/>
              </a:spcAft>
              <a:buClr>
                <a:schemeClr val="dk1"/>
              </a:buClr>
              <a:buSzPts val="1100"/>
              <a:buFont typeface="Arial"/>
              <a:buNone/>
            </a:pPr>
            <a:endParaRPr dirty="0">
              <a:latin typeface="Calibri"/>
              <a:ea typeface="Calibri"/>
              <a:cs typeface="Calibri"/>
              <a:sym typeface="Calibri"/>
            </a:endParaRPr>
          </a:p>
          <a:p>
            <a:pPr marL="0" lvl="0" indent="0">
              <a:spcBef>
                <a:spcPts val="360"/>
              </a:spcBef>
              <a:spcAft>
                <a:spcPts val="0"/>
              </a:spcAft>
              <a:buNone/>
            </a:pPr>
            <a:endParaRPr dirty="0"/>
          </a:p>
        </p:txBody>
      </p:sp>
      <p:sp>
        <p:nvSpPr>
          <p:cNvPr id="2097" name="Shape 2097"/>
          <p:cNvSpPr>
            <a:spLocks noGrp="1" noRot="1" noChangeAspect="1"/>
          </p:cNvSpPr>
          <p:nvPr>
            <p:ph type="sldImg" idx="2"/>
          </p:nvPr>
        </p:nvSpPr>
        <p:spPr>
          <a:xfrm>
            <a:off x="1181100" y="682625"/>
            <a:ext cx="4497388" cy="3373438"/>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1"/>
        <p:cNvGrpSpPr/>
        <p:nvPr/>
      </p:nvGrpSpPr>
      <p:grpSpPr>
        <a:xfrm>
          <a:off x="0" y="0"/>
          <a:ext cx="0" cy="0"/>
          <a:chOff x="0" y="0"/>
          <a:chExt cx="0" cy="0"/>
        </a:xfrm>
      </p:grpSpPr>
      <p:sp>
        <p:nvSpPr>
          <p:cNvPr id="2102" name="Shape 2102"/>
          <p:cNvSpPr txBox="1">
            <a:spLocks noGrp="1"/>
          </p:cNvSpPr>
          <p:nvPr>
            <p:ph type="body" idx="1"/>
          </p:nvPr>
        </p:nvSpPr>
        <p:spPr>
          <a:xfrm>
            <a:off x="914400" y="4287838"/>
            <a:ext cx="5029200" cy="4062300"/>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endParaRPr dirty="0"/>
          </a:p>
        </p:txBody>
      </p:sp>
      <p:sp>
        <p:nvSpPr>
          <p:cNvPr id="2103" name="Shape 2103"/>
          <p:cNvSpPr>
            <a:spLocks noGrp="1" noRot="1" noChangeAspect="1"/>
          </p:cNvSpPr>
          <p:nvPr>
            <p:ph type="sldImg" idx="2"/>
          </p:nvPr>
        </p:nvSpPr>
        <p:spPr>
          <a:xfrm>
            <a:off x="1181100" y="682625"/>
            <a:ext cx="4497388" cy="3373438"/>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7"/>
        <p:cNvGrpSpPr/>
        <p:nvPr/>
      </p:nvGrpSpPr>
      <p:grpSpPr>
        <a:xfrm>
          <a:off x="0" y="0"/>
          <a:ext cx="0" cy="0"/>
          <a:chOff x="0" y="0"/>
          <a:chExt cx="0" cy="0"/>
        </a:xfrm>
      </p:grpSpPr>
      <p:sp>
        <p:nvSpPr>
          <p:cNvPr id="2108" name="Shape 2108"/>
          <p:cNvSpPr txBox="1">
            <a:spLocks noGrp="1"/>
          </p:cNvSpPr>
          <p:nvPr>
            <p:ph type="body" idx="1"/>
          </p:nvPr>
        </p:nvSpPr>
        <p:spPr>
          <a:xfrm>
            <a:off x="914400" y="4287838"/>
            <a:ext cx="5029200" cy="4062300"/>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endParaRPr dirty="0"/>
          </a:p>
        </p:txBody>
      </p:sp>
      <p:sp>
        <p:nvSpPr>
          <p:cNvPr id="2109" name="Shape 2109"/>
          <p:cNvSpPr>
            <a:spLocks noGrp="1" noRot="1" noChangeAspect="1"/>
          </p:cNvSpPr>
          <p:nvPr>
            <p:ph type="sldImg" idx="2"/>
          </p:nvPr>
        </p:nvSpPr>
        <p:spPr>
          <a:xfrm>
            <a:off x="1181100" y="682625"/>
            <a:ext cx="4497388" cy="3373438"/>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3"/>
        <p:cNvGrpSpPr/>
        <p:nvPr/>
      </p:nvGrpSpPr>
      <p:grpSpPr>
        <a:xfrm>
          <a:off x="0" y="0"/>
          <a:ext cx="0" cy="0"/>
          <a:chOff x="0" y="0"/>
          <a:chExt cx="0" cy="0"/>
        </a:xfrm>
      </p:grpSpPr>
      <p:sp>
        <p:nvSpPr>
          <p:cNvPr id="2114" name="Shape 2114"/>
          <p:cNvSpPr>
            <a:spLocks noGrp="1" noRot="1" noChangeAspect="1"/>
          </p:cNvSpPr>
          <p:nvPr>
            <p:ph type="sldImg" idx="2"/>
          </p:nvPr>
        </p:nvSpPr>
        <p:spPr>
          <a:xfrm>
            <a:off x="1181100" y="682625"/>
            <a:ext cx="4497388" cy="337343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115" name="Shape 2115"/>
          <p:cNvSpPr txBox="1">
            <a:spLocks noGrp="1"/>
          </p:cNvSpPr>
          <p:nvPr>
            <p:ph type="body" idx="1"/>
          </p:nvPr>
        </p:nvSpPr>
        <p:spPr>
          <a:xfrm>
            <a:off x="914400" y="4287838"/>
            <a:ext cx="5029200" cy="4062412"/>
          </a:xfrm>
          <a:prstGeom prst="rect">
            <a:avLst/>
          </a:prstGeom>
          <a:noFill/>
          <a:ln>
            <a:noFill/>
          </a:ln>
        </p:spPr>
        <p:txBody>
          <a:bodyPr spcFirstLastPara="1" wrap="square" lIns="90475" tIns="44450" rIns="90475" bIns="44450" anchor="t" anchorCtr="0">
            <a:noAutofit/>
          </a:bodyPr>
          <a:lstStyle/>
          <a:p>
            <a:pPr marL="0" marR="0" lvl="0" indent="0" algn="l" rtl="0">
              <a:spcBef>
                <a:spcPts val="0"/>
              </a:spcBef>
              <a:spcAft>
                <a:spcPts val="0"/>
              </a:spcAft>
              <a:buNone/>
            </a:pPr>
            <a:r>
              <a:rPr lang="ca-ES" sz="1200" b="0" i="0" u="none" strike="noStrike" cap="none">
                <a:solidFill>
                  <a:schemeClr val="dk1"/>
                </a:solidFill>
                <a:latin typeface="Arial"/>
                <a:ea typeface="Arial"/>
                <a:cs typeface="Arial"/>
                <a:sym typeface="Arial"/>
              </a:rPr>
              <a:t>L’eficàcia de les pautes llargues és similar a les pautes de 3 dies i la monodosi.</a:t>
            </a:r>
            <a:endParaRPr/>
          </a:p>
          <a:p>
            <a:pPr marL="0" marR="0" lvl="0" indent="0" algn="l" rtl="0">
              <a:spcBef>
                <a:spcPts val="360"/>
              </a:spcBef>
              <a:spcAft>
                <a:spcPts val="0"/>
              </a:spcAft>
              <a:buNone/>
            </a:pPr>
            <a:r>
              <a:rPr lang="ca-ES" sz="1200" b="0" i="0" u="none" strike="noStrike" cap="none">
                <a:solidFill>
                  <a:schemeClr val="dk1"/>
                </a:solidFill>
                <a:latin typeface="Arial"/>
                <a:ea typeface="Arial"/>
                <a:cs typeface="Arial"/>
                <a:sym typeface="Arial"/>
              </a:rPr>
              <a:t>Independenment de la pauta utilitzada, la BA recurreix en el 20-30% </a:t>
            </a:r>
            <a:endParaRPr/>
          </a:p>
          <a:p>
            <a:pPr marL="0" marR="0" lvl="0" indent="0" algn="l" rtl="0">
              <a:lnSpc>
                <a:spcPct val="100000"/>
              </a:lnSpc>
              <a:spcBef>
                <a:spcPts val="360"/>
              </a:spcBef>
              <a:spcAft>
                <a:spcPts val="0"/>
              </a:spcAft>
              <a:buClr>
                <a:schemeClr val="dk1"/>
              </a:buClr>
              <a:buFont typeface="Arial"/>
              <a:buNone/>
            </a:pPr>
            <a:r>
              <a:rPr lang="ca-ES" sz="1200" b="0" i="0" u="none" strike="noStrike" cap="none">
                <a:solidFill>
                  <a:schemeClr val="dk1"/>
                </a:solidFill>
                <a:latin typeface="Arial"/>
                <a:ea typeface="Arial"/>
                <a:cs typeface="Arial"/>
                <a:sym typeface="Arial"/>
              </a:rPr>
              <a:t>Tant la cistitis como la BA es tracten de igual modo manera. Seleccionarem els antimicrobians que tenguin categoría A o B en la clasificació de la FDA per l’embaraç, en pautas de 5-7 díes o monodosi.</a:t>
            </a: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360"/>
              </a:spcBef>
              <a:spcAft>
                <a:spcPts val="0"/>
              </a:spcAft>
              <a:buClr>
                <a:schemeClr val="dk1"/>
              </a:buClr>
              <a:buFont typeface="Arial"/>
              <a:buNone/>
            </a:pPr>
            <a:endParaRPr/>
          </a:p>
          <a:p>
            <a:pPr marL="0" marR="0" lvl="0" indent="0" algn="l" rtl="0">
              <a:lnSpc>
                <a:spcPct val="100000"/>
              </a:lnSpc>
              <a:spcBef>
                <a:spcPts val="360"/>
              </a:spcBef>
              <a:spcAft>
                <a:spcPts val="0"/>
              </a:spcAft>
              <a:buClr>
                <a:schemeClr val="dk1"/>
              </a:buClr>
              <a:buFont typeface="Arial"/>
              <a:buNone/>
            </a:pPr>
            <a:r>
              <a:rPr lang="ca-ES"/>
              <a:t>Nitrofurantoina: Categoria B</a:t>
            </a:r>
            <a:endParaRPr/>
          </a:p>
          <a:p>
            <a:pPr marL="0" marR="0" lvl="0" indent="0" algn="l" rtl="0">
              <a:lnSpc>
                <a:spcPct val="100000"/>
              </a:lnSpc>
              <a:spcBef>
                <a:spcPts val="360"/>
              </a:spcBef>
              <a:spcAft>
                <a:spcPts val="0"/>
              </a:spcAft>
              <a:buClr>
                <a:schemeClr val="dk1"/>
              </a:buClr>
              <a:buFont typeface="Arial"/>
              <a:buNone/>
            </a:pPr>
            <a:r>
              <a:rPr lang="ca-ES"/>
              <a:t>Cotrimoxazol: Categoria C (possible teratogènesi en el 1º trimestre, hemòlisi en el 3º trimestre</a:t>
            </a:r>
            <a:endParaRPr/>
          </a:p>
          <a:p>
            <a:pPr marL="0" marR="0" lvl="0" indent="0" algn="l" rtl="0">
              <a:spcBef>
                <a:spcPts val="360"/>
              </a:spcBef>
              <a:spcAft>
                <a:spcPts val="0"/>
              </a:spcAft>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4"/>
        <p:cNvGrpSpPr/>
        <p:nvPr/>
      </p:nvGrpSpPr>
      <p:grpSpPr>
        <a:xfrm>
          <a:off x="0" y="0"/>
          <a:ext cx="0" cy="0"/>
          <a:chOff x="0" y="0"/>
          <a:chExt cx="0" cy="0"/>
        </a:xfrm>
      </p:grpSpPr>
      <p:sp>
        <p:nvSpPr>
          <p:cNvPr id="2125" name="Shape 2125"/>
          <p:cNvSpPr>
            <a:spLocks noGrp="1" noRot="1" noChangeAspect="1"/>
          </p:cNvSpPr>
          <p:nvPr>
            <p:ph type="sldImg" idx="2"/>
          </p:nvPr>
        </p:nvSpPr>
        <p:spPr>
          <a:xfrm>
            <a:off x="1181100" y="682625"/>
            <a:ext cx="4497388" cy="337343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126" name="Shape 2126"/>
          <p:cNvSpPr txBox="1">
            <a:spLocks noGrp="1"/>
          </p:cNvSpPr>
          <p:nvPr>
            <p:ph type="body" idx="1"/>
          </p:nvPr>
        </p:nvSpPr>
        <p:spPr>
          <a:xfrm>
            <a:off x="914400" y="4287838"/>
            <a:ext cx="5029200" cy="4062300"/>
          </a:xfrm>
          <a:prstGeom prst="rect">
            <a:avLst/>
          </a:prstGeom>
          <a:noFill/>
          <a:ln>
            <a:noFill/>
          </a:ln>
        </p:spPr>
        <p:txBody>
          <a:bodyPr spcFirstLastPara="1" wrap="square" lIns="90475" tIns="44450" rIns="90475" bIns="44450"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Arial"/>
              <a:ea typeface="Arial"/>
              <a:cs typeface="Arial"/>
              <a:sym typeface="Arial"/>
            </a:endParaRPr>
          </a:p>
          <a:p>
            <a:pPr marL="0" marR="0" lvl="0" indent="0" algn="l" rtl="0">
              <a:spcBef>
                <a:spcPts val="360"/>
              </a:spcBef>
              <a:spcAft>
                <a:spcPts val="0"/>
              </a:spcAft>
              <a:buNone/>
            </a:pPr>
            <a:r>
              <a:rPr lang="ca-ES" sz="1200" b="0" i="0" u="none" strike="noStrike" cap="none" dirty="0" err="1">
                <a:solidFill>
                  <a:schemeClr val="dk1"/>
                </a:solidFill>
                <a:latin typeface="Arial"/>
                <a:ea typeface="Arial"/>
                <a:cs typeface="Arial"/>
                <a:sym typeface="Arial"/>
              </a:rPr>
              <a:t>Realizar</a:t>
            </a:r>
            <a:r>
              <a:rPr lang="ca-ES" sz="1200" b="0" i="0" u="none" strike="noStrike" cap="none" dirty="0">
                <a:solidFill>
                  <a:schemeClr val="dk1"/>
                </a:solidFill>
                <a:latin typeface="Arial"/>
                <a:ea typeface="Arial"/>
                <a:cs typeface="Arial"/>
                <a:sym typeface="Arial"/>
              </a:rPr>
              <a:t> URC de control a la </a:t>
            </a:r>
            <a:r>
              <a:rPr lang="ca-ES" sz="1200" b="0" i="0" u="none" strike="noStrike" cap="none" dirty="0" err="1">
                <a:solidFill>
                  <a:schemeClr val="dk1"/>
                </a:solidFill>
                <a:latin typeface="Arial"/>
                <a:ea typeface="Arial"/>
                <a:cs typeface="Arial"/>
                <a:sym typeface="Arial"/>
              </a:rPr>
              <a:t>semana</a:t>
            </a:r>
            <a:r>
              <a:rPr lang="ca-ES" sz="1200" b="0" i="0" u="none" strike="noStrike" cap="none" dirty="0">
                <a:solidFill>
                  <a:schemeClr val="dk1"/>
                </a:solidFill>
                <a:latin typeface="Arial"/>
                <a:ea typeface="Arial"/>
                <a:cs typeface="Arial"/>
                <a:sym typeface="Arial"/>
              </a:rPr>
              <a:t> de </a:t>
            </a:r>
            <a:r>
              <a:rPr lang="ca-ES" sz="1200" b="0" i="0" u="none" strike="noStrike" cap="none" dirty="0" err="1">
                <a:solidFill>
                  <a:schemeClr val="dk1"/>
                </a:solidFill>
                <a:latin typeface="Arial"/>
                <a:ea typeface="Arial"/>
                <a:cs typeface="Arial"/>
                <a:sym typeface="Arial"/>
              </a:rPr>
              <a:t>haber</a:t>
            </a:r>
            <a:r>
              <a:rPr lang="ca-ES" sz="1200" b="0" i="0" u="none" strike="noStrike" cap="none" dirty="0">
                <a:solidFill>
                  <a:schemeClr val="dk1"/>
                </a:solidFill>
                <a:latin typeface="Arial"/>
                <a:ea typeface="Arial"/>
                <a:cs typeface="Arial"/>
                <a:sym typeface="Arial"/>
              </a:rPr>
              <a:t> </a:t>
            </a:r>
            <a:r>
              <a:rPr lang="ca-ES" sz="1200" b="0" i="0" u="none" strike="noStrike" cap="none" dirty="0" err="1">
                <a:solidFill>
                  <a:schemeClr val="dk1"/>
                </a:solidFill>
                <a:latin typeface="Arial"/>
                <a:ea typeface="Arial"/>
                <a:cs typeface="Arial"/>
                <a:sym typeface="Arial"/>
              </a:rPr>
              <a:t>finalizado</a:t>
            </a:r>
            <a:r>
              <a:rPr lang="ca-ES" sz="1200" b="0" i="0" u="none" strike="noStrike" cap="none" dirty="0">
                <a:solidFill>
                  <a:schemeClr val="dk1"/>
                </a:solidFill>
                <a:latin typeface="Arial"/>
                <a:ea typeface="Arial"/>
                <a:cs typeface="Arial"/>
                <a:sym typeface="Arial"/>
              </a:rPr>
              <a:t> el </a:t>
            </a:r>
            <a:r>
              <a:rPr lang="ca-ES" sz="1200" b="0" i="0" u="none" strike="noStrike" cap="none" dirty="0" err="1">
                <a:solidFill>
                  <a:schemeClr val="dk1"/>
                </a:solidFill>
                <a:latin typeface="Arial"/>
                <a:ea typeface="Arial"/>
                <a:cs typeface="Arial"/>
                <a:sym typeface="Arial"/>
              </a:rPr>
              <a:t>tratamiento</a:t>
            </a:r>
            <a:r>
              <a:rPr lang="ca-ES" sz="1200" b="0" i="0" u="none" strike="noStrike" cap="none" dirty="0">
                <a:solidFill>
                  <a:schemeClr val="dk1"/>
                </a:solidFill>
                <a:latin typeface="Arial"/>
                <a:ea typeface="Arial"/>
                <a:cs typeface="Arial"/>
                <a:sym typeface="Arial"/>
              </a:rPr>
              <a:t> (figura 9.4).</a:t>
            </a:r>
            <a:endParaRPr sz="1200" b="0" i="0" u="none" strike="noStrike" cap="none" dirty="0">
              <a:solidFill>
                <a:schemeClr val="dk1"/>
              </a:solidFill>
              <a:latin typeface="Arial"/>
              <a:ea typeface="Arial"/>
              <a:cs typeface="Arial"/>
              <a:sym typeface="Arial"/>
            </a:endParaRPr>
          </a:p>
          <a:p>
            <a:pPr marL="0" marR="0" lvl="0" indent="0" algn="l" rtl="0">
              <a:spcBef>
                <a:spcPts val="360"/>
              </a:spcBef>
              <a:spcAft>
                <a:spcPts val="0"/>
              </a:spcAft>
              <a:buNone/>
            </a:pPr>
            <a:r>
              <a:rPr lang="ca-ES" sz="1200" b="0" i="0" u="none" strike="noStrike" cap="none" dirty="0">
                <a:solidFill>
                  <a:schemeClr val="dk1"/>
                </a:solidFill>
                <a:latin typeface="Arial"/>
                <a:ea typeface="Arial"/>
                <a:cs typeface="Arial"/>
                <a:sym typeface="Arial"/>
              </a:rPr>
              <a:t>– Si </a:t>
            </a:r>
            <a:r>
              <a:rPr lang="ca-ES" dirty="0"/>
              <a:t>el </a:t>
            </a:r>
            <a:r>
              <a:rPr lang="ca-ES" dirty="0" err="1"/>
              <a:t>urocultivo</a:t>
            </a:r>
            <a:r>
              <a:rPr lang="ca-ES" dirty="0"/>
              <a:t> de control es negativo</a:t>
            </a:r>
            <a:r>
              <a:rPr lang="ca-ES" sz="1200" b="0" i="0" u="none" strike="noStrike" cap="none" dirty="0">
                <a:solidFill>
                  <a:schemeClr val="dk1"/>
                </a:solidFill>
                <a:latin typeface="Arial"/>
                <a:ea typeface="Arial"/>
                <a:cs typeface="Arial"/>
                <a:sym typeface="Arial"/>
              </a:rPr>
              <a:t>, se </a:t>
            </a:r>
            <a:r>
              <a:rPr lang="ca-ES" sz="1200" b="0" i="0" u="none" strike="noStrike" cap="none" dirty="0" err="1">
                <a:solidFill>
                  <a:schemeClr val="dk1"/>
                </a:solidFill>
                <a:latin typeface="Arial"/>
                <a:ea typeface="Arial"/>
                <a:cs typeface="Arial"/>
                <a:sym typeface="Arial"/>
              </a:rPr>
              <a:t>repetirán</a:t>
            </a:r>
            <a:r>
              <a:rPr lang="ca-ES" sz="1200" b="0" i="0" u="none" strike="noStrike" cap="none" dirty="0">
                <a:solidFill>
                  <a:schemeClr val="dk1"/>
                </a:solidFill>
                <a:latin typeface="Arial"/>
                <a:ea typeface="Arial"/>
                <a:cs typeface="Arial"/>
                <a:sym typeface="Arial"/>
              </a:rPr>
              <a:t> los </a:t>
            </a:r>
            <a:r>
              <a:rPr lang="ca-ES" sz="1200" b="0" i="0" u="none" strike="noStrike" cap="none" dirty="0" err="1">
                <a:solidFill>
                  <a:schemeClr val="dk1"/>
                </a:solidFill>
                <a:latin typeface="Arial"/>
                <a:ea typeface="Arial"/>
                <a:cs typeface="Arial"/>
                <a:sym typeface="Arial"/>
              </a:rPr>
              <a:t>URCs</a:t>
            </a:r>
            <a:r>
              <a:rPr lang="ca-ES" sz="1200" b="0" i="0" u="none" strike="noStrike" cap="none" dirty="0">
                <a:solidFill>
                  <a:schemeClr val="dk1"/>
                </a:solidFill>
                <a:latin typeface="Arial"/>
                <a:ea typeface="Arial"/>
                <a:cs typeface="Arial"/>
                <a:sym typeface="Arial"/>
              </a:rPr>
              <a:t> </a:t>
            </a:r>
            <a:r>
              <a:rPr lang="ca-ES" sz="1200" b="0" i="0" u="none" strike="noStrike" cap="none" dirty="0" err="1">
                <a:solidFill>
                  <a:schemeClr val="dk1"/>
                </a:solidFill>
                <a:latin typeface="Arial"/>
                <a:ea typeface="Arial"/>
                <a:cs typeface="Arial"/>
                <a:sym typeface="Arial"/>
              </a:rPr>
              <a:t>mensualmente</a:t>
            </a:r>
            <a:r>
              <a:rPr lang="ca-ES" sz="1200" b="0" i="0" u="none" strike="noStrike" cap="none" dirty="0">
                <a:solidFill>
                  <a:schemeClr val="dk1"/>
                </a:solidFill>
                <a:latin typeface="Arial"/>
                <a:ea typeface="Arial"/>
                <a:cs typeface="Arial"/>
                <a:sym typeface="Arial"/>
              </a:rPr>
              <a:t> </a:t>
            </a:r>
            <a:r>
              <a:rPr lang="ca-ES" sz="1200" b="0" i="0" u="none" strike="noStrike" cap="none" dirty="0" err="1">
                <a:solidFill>
                  <a:schemeClr val="dk1"/>
                </a:solidFill>
                <a:latin typeface="Arial"/>
                <a:ea typeface="Arial"/>
                <a:cs typeface="Arial"/>
                <a:sym typeface="Arial"/>
              </a:rPr>
              <a:t>hasta</a:t>
            </a:r>
            <a:r>
              <a:rPr lang="ca-ES" sz="1200" b="0" i="0" u="none" strike="noStrike" cap="none" dirty="0">
                <a:solidFill>
                  <a:schemeClr val="dk1"/>
                </a:solidFill>
                <a:latin typeface="Arial"/>
                <a:ea typeface="Arial"/>
                <a:cs typeface="Arial"/>
                <a:sym typeface="Arial"/>
              </a:rPr>
              <a:t> el  </a:t>
            </a:r>
            <a:r>
              <a:rPr lang="ca-ES" sz="1200" b="0" i="0" u="none" strike="noStrike" cap="none" dirty="0" err="1">
                <a:solidFill>
                  <a:schemeClr val="dk1"/>
                </a:solidFill>
                <a:latin typeface="Arial"/>
                <a:ea typeface="Arial"/>
                <a:cs typeface="Arial"/>
                <a:sym typeface="Arial"/>
              </a:rPr>
              <a:t>parto</a:t>
            </a:r>
            <a:r>
              <a:rPr lang="ca-ES" sz="1200" b="0" i="0" u="none" strike="noStrike" cap="none" dirty="0">
                <a:solidFill>
                  <a:schemeClr val="dk1"/>
                </a:solidFill>
                <a:latin typeface="Arial"/>
                <a:ea typeface="Arial"/>
                <a:cs typeface="Arial"/>
                <a:sym typeface="Arial"/>
              </a:rPr>
              <a:t>.</a:t>
            </a:r>
            <a:endParaRPr sz="1200" b="0" i="0" u="none" strike="noStrike" cap="none" dirty="0">
              <a:solidFill>
                <a:schemeClr val="dk1"/>
              </a:solidFill>
              <a:latin typeface="Arial"/>
              <a:ea typeface="Arial"/>
              <a:cs typeface="Arial"/>
              <a:sym typeface="Arial"/>
            </a:endParaRPr>
          </a:p>
          <a:p>
            <a:pPr marL="0" marR="0" lvl="0" indent="0" algn="l" rtl="0">
              <a:spcBef>
                <a:spcPts val="360"/>
              </a:spcBef>
              <a:spcAft>
                <a:spcPts val="0"/>
              </a:spcAft>
              <a:buNone/>
            </a:pPr>
            <a:r>
              <a:rPr lang="ca-ES" dirty="0"/>
              <a:t>_ Si el </a:t>
            </a:r>
            <a:r>
              <a:rPr lang="ca-ES" dirty="0" err="1"/>
              <a:t>urocultivo</a:t>
            </a:r>
            <a:r>
              <a:rPr lang="ca-ES" dirty="0"/>
              <a:t> de control es positivo, </a:t>
            </a:r>
            <a:r>
              <a:rPr lang="ca-ES" dirty="0" err="1"/>
              <a:t>pensaremos</a:t>
            </a:r>
            <a:r>
              <a:rPr lang="ca-ES" dirty="0"/>
              <a:t> en una </a:t>
            </a:r>
            <a:r>
              <a:rPr lang="ca-ES" dirty="0" err="1"/>
              <a:t>infección</a:t>
            </a:r>
            <a:r>
              <a:rPr lang="ca-ES" dirty="0"/>
              <a:t> renal oculta (</a:t>
            </a:r>
            <a:r>
              <a:rPr lang="ca-ES" dirty="0" err="1"/>
              <a:t>recaida</a:t>
            </a:r>
            <a:r>
              <a:rPr lang="ca-ES" dirty="0"/>
              <a:t>) i </a:t>
            </a:r>
            <a:r>
              <a:rPr lang="ca-ES" dirty="0" err="1"/>
              <a:t>pautaremos</a:t>
            </a:r>
            <a:r>
              <a:rPr lang="ca-ES" dirty="0"/>
              <a:t> </a:t>
            </a:r>
            <a:r>
              <a:rPr lang="ca-ES" dirty="0" err="1"/>
              <a:t>otro</a:t>
            </a:r>
            <a:r>
              <a:rPr lang="ca-ES" dirty="0"/>
              <a:t> </a:t>
            </a:r>
            <a:r>
              <a:rPr lang="ca-ES" dirty="0" err="1"/>
              <a:t>antibiòtico</a:t>
            </a:r>
            <a:r>
              <a:rPr lang="ca-ES" dirty="0"/>
              <a:t> </a:t>
            </a:r>
            <a:r>
              <a:rPr lang="ca-ES" dirty="0" err="1"/>
              <a:t>durante</a:t>
            </a:r>
            <a:r>
              <a:rPr lang="ca-ES" dirty="0"/>
              <a:t> 2-3 </a:t>
            </a:r>
            <a:r>
              <a:rPr lang="ca-ES" dirty="0" err="1"/>
              <a:t>semanes</a:t>
            </a:r>
            <a:r>
              <a:rPr lang="ca-ES" dirty="0"/>
              <a:t>.</a:t>
            </a:r>
            <a:endParaRPr dirty="0"/>
          </a:p>
          <a:p>
            <a:pPr marL="0" marR="0" lvl="0" indent="0" algn="l" rtl="0">
              <a:spcBef>
                <a:spcPts val="360"/>
              </a:spcBef>
              <a:spcAft>
                <a:spcPts val="0"/>
              </a:spcAft>
              <a:buNone/>
            </a:pPr>
            <a:r>
              <a:rPr lang="ca-ES" sz="1200" b="0" i="0" u="none" strike="noStrike" cap="none" dirty="0">
                <a:solidFill>
                  <a:schemeClr val="dk1"/>
                </a:solidFill>
                <a:latin typeface="Arial"/>
                <a:ea typeface="Arial"/>
                <a:cs typeface="Arial"/>
                <a:sym typeface="Arial"/>
              </a:rPr>
              <a:t>– En un 30 % de los casos la </a:t>
            </a:r>
            <a:r>
              <a:rPr lang="ca-ES" sz="1200" b="0" i="0" u="none" strike="noStrike" cap="none" dirty="0" err="1">
                <a:solidFill>
                  <a:schemeClr val="dk1"/>
                </a:solidFill>
                <a:latin typeface="Arial"/>
                <a:ea typeface="Arial"/>
                <a:cs typeface="Arial"/>
                <a:sym typeface="Arial"/>
              </a:rPr>
              <a:t>bacteriuria</a:t>
            </a:r>
            <a:r>
              <a:rPr lang="ca-ES" sz="1200" b="0" i="0" u="none" strike="noStrike" cap="none" dirty="0">
                <a:solidFill>
                  <a:schemeClr val="dk1"/>
                </a:solidFill>
                <a:latin typeface="Arial"/>
                <a:ea typeface="Arial"/>
                <a:cs typeface="Arial"/>
                <a:sym typeface="Arial"/>
              </a:rPr>
              <a:t> </a:t>
            </a:r>
            <a:r>
              <a:rPr lang="ca-ES" sz="1200" b="0" i="0" u="none" strike="noStrike" cap="none" dirty="0" err="1">
                <a:solidFill>
                  <a:schemeClr val="dk1"/>
                </a:solidFill>
                <a:latin typeface="Arial"/>
                <a:ea typeface="Arial"/>
                <a:cs typeface="Arial"/>
                <a:sym typeface="Arial"/>
              </a:rPr>
              <a:t>reaparece</a:t>
            </a:r>
            <a:r>
              <a:rPr lang="ca-ES" sz="1200" b="0" i="0" u="none" strike="noStrike" cap="none" dirty="0">
                <a:solidFill>
                  <a:schemeClr val="dk1"/>
                </a:solidFill>
                <a:latin typeface="Arial"/>
                <a:ea typeface="Arial"/>
                <a:cs typeface="Arial"/>
                <a:sym typeface="Arial"/>
              </a:rPr>
              <a:t>, por lo que se </a:t>
            </a:r>
            <a:r>
              <a:rPr lang="ca-ES" sz="1200" b="0" i="0" u="none" strike="noStrike" cap="none" dirty="0" err="1">
                <a:solidFill>
                  <a:schemeClr val="dk1"/>
                </a:solidFill>
                <a:latin typeface="Arial"/>
                <a:ea typeface="Arial"/>
                <a:cs typeface="Arial"/>
                <a:sym typeface="Arial"/>
              </a:rPr>
              <a:t>aconseja</a:t>
            </a:r>
            <a:r>
              <a:rPr lang="ca-ES" sz="1200" b="0" i="0" u="none" strike="noStrike" cap="none" dirty="0">
                <a:solidFill>
                  <a:schemeClr val="dk1"/>
                </a:solidFill>
                <a:latin typeface="Arial"/>
                <a:ea typeface="Arial"/>
                <a:cs typeface="Arial"/>
                <a:sym typeface="Arial"/>
              </a:rPr>
              <a:t> </a:t>
            </a:r>
            <a:r>
              <a:rPr lang="ca-ES" sz="1200" b="0" i="0" u="none" strike="noStrike" cap="none" dirty="0" err="1">
                <a:solidFill>
                  <a:schemeClr val="dk1"/>
                </a:solidFill>
                <a:latin typeface="Arial"/>
                <a:ea typeface="Arial"/>
                <a:cs typeface="Arial"/>
                <a:sym typeface="Arial"/>
              </a:rPr>
              <a:t>pautar</a:t>
            </a:r>
            <a:r>
              <a:rPr lang="ca-ES" sz="1200" b="0" i="0" u="none" strike="noStrike" cap="none" dirty="0">
                <a:solidFill>
                  <a:schemeClr val="dk1"/>
                </a:solidFill>
                <a:latin typeface="Arial"/>
                <a:ea typeface="Arial"/>
                <a:cs typeface="Arial"/>
                <a:sym typeface="Arial"/>
              </a:rPr>
              <a:t> </a:t>
            </a:r>
            <a:r>
              <a:rPr lang="ca-ES" sz="1200" b="0" i="0" u="none" strike="noStrike" cap="none" dirty="0" err="1">
                <a:solidFill>
                  <a:schemeClr val="dk1"/>
                </a:solidFill>
                <a:latin typeface="Arial"/>
                <a:ea typeface="Arial"/>
                <a:cs typeface="Arial"/>
                <a:sym typeface="Arial"/>
              </a:rPr>
              <a:t>antibiótico</a:t>
            </a:r>
            <a:r>
              <a:rPr lang="ca-ES" sz="1200" b="0" i="0" u="none" strike="noStrike" cap="none" dirty="0">
                <a:solidFill>
                  <a:schemeClr val="dk1"/>
                </a:solidFill>
                <a:latin typeface="Arial"/>
                <a:ea typeface="Arial"/>
                <a:cs typeface="Arial"/>
                <a:sym typeface="Arial"/>
              </a:rPr>
              <a:t> </a:t>
            </a:r>
            <a:r>
              <a:rPr lang="ca-ES" sz="1200" b="0" i="0" u="none" strike="noStrike" cap="none" dirty="0" err="1">
                <a:solidFill>
                  <a:schemeClr val="dk1"/>
                </a:solidFill>
                <a:latin typeface="Arial"/>
                <a:ea typeface="Arial"/>
                <a:cs typeface="Arial"/>
                <a:sym typeface="Arial"/>
              </a:rPr>
              <a:t>durante</a:t>
            </a:r>
            <a:r>
              <a:rPr lang="ca-ES" sz="1200" b="0" i="0" u="none" strike="noStrike" cap="none" dirty="0">
                <a:solidFill>
                  <a:schemeClr val="dk1"/>
                </a:solidFill>
                <a:latin typeface="Arial"/>
                <a:ea typeface="Arial"/>
                <a:cs typeface="Arial"/>
                <a:sym typeface="Arial"/>
              </a:rPr>
              <a:t> 7 </a:t>
            </a:r>
            <a:r>
              <a:rPr lang="ca-ES" sz="1200" b="0" i="0" u="none" strike="noStrike" cap="none" dirty="0" err="1">
                <a:solidFill>
                  <a:schemeClr val="dk1"/>
                </a:solidFill>
                <a:latin typeface="Arial"/>
                <a:ea typeface="Arial"/>
                <a:cs typeface="Arial"/>
                <a:sym typeface="Arial"/>
              </a:rPr>
              <a:t>días</a:t>
            </a:r>
            <a:r>
              <a:rPr lang="ca-ES" sz="1200" b="0" i="0" u="none" strike="noStrike" cap="none" dirty="0">
                <a:solidFill>
                  <a:schemeClr val="dk1"/>
                </a:solidFill>
                <a:latin typeface="Arial"/>
                <a:ea typeface="Arial"/>
                <a:cs typeface="Arial"/>
                <a:sym typeface="Arial"/>
              </a:rPr>
              <a:t> con </a:t>
            </a:r>
            <a:r>
              <a:rPr lang="ca-ES" sz="1200" b="0" i="0" u="none" strike="noStrike" cap="none" dirty="0" err="1">
                <a:solidFill>
                  <a:schemeClr val="dk1"/>
                </a:solidFill>
                <a:latin typeface="Arial"/>
                <a:ea typeface="Arial"/>
                <a:cs typeface="Arial"/>
                <a:sym typeface="Arial"/>
              </a:rPr>
              <a:t>otro</a:t>
            </a:r>
            <a:r>
              <a:rPr lang="ca-ES" sz="1200" b="0" i="0" u="none" strike="noStrike" cap="none" dirty="0">
                <a:solidFill>
                  <a:schemeClr val="dk1"/>
                </a:solidFill>
                <a:latin typeface="Arial"/>
                <a:ea typeface="Arial"/>
                <a:cs typeface="Arial"/>
                <a:sym typeface="Arial"/>
              </a:rPr>
              <a:t> </a:t>
            </a:r>
            <a:r>
              <a:rPr lang="ca-ES" sz="1200" b="0" i="0" u="none" strike="noStrike" cap="none" dirty="0" err="1">
                <a:solidFill>
                  <a:schemeClr val="dk1"/>
                </a:solidFill>
                <a:latin typeface="Arial"/>
                <a:ea typeface="Arial"/>
                <a:cs typeface="Arial"/>
                <a:sym typeface="Arial"/>
              </a:rPr>
              <a:t>antimicrobiano</a:t>
            </a:r>
            <a:r>
              <a:rPr lang="ca-ES" sz="1200" b="0" i="0" u="none" strike="noStrike" cap="none" dirty="0">
                <a:solidFill>
                  <a:schemeClr val="dk1"/>
                </a:solidFill>
                <a:latin typeface="Arial"/>
                <a:ea typeface="Arial"/>
                <a:cs typeface="Arial"/>
                <a:sym typeface="Arial"/>
              </a:rPr>
              <a:t>, </a:t>
            </a:r>
            <a:r>
              <a:rPr lang="ca-ES" sz="1200" b="0" i="0" u="none" strike="noStrike" cap="none" dirty="0" err="1">
                <a:solidFill>
                  <a:schemeClr val="dk1"/>
                </a:solidFill>
                <a:latin typeface="Arial"/>
                <a:ea typeface="Arial"/>
                <a:cs typeface="Arial"/>
                <a:sym typeface="Arial"/>
              </a:rPr>
              <a:t>según</a:t>
            </a:r>
            <a:r>
              <a:rPr lang="ca-ES" sz="1200" b="0" i="0" u="none" strike="noStrike" cap="none" dirty="0">
                <a:solidFill>
                  <a:schemeClr val="dk1"/>
                </a:solidFill>
                <a:latin typeface="Arial"/>
                <a:ea typeface="Arial"/>
                <a:cs typeface="Arial"/>
                <a:sym typeface="Arial"/>
              </a:rPr>
              <a:t> </a:t>
            </a:r>
            <a:r>
              <a:rPr lang="ca-ES" sz="1200" b="0" i="0" u="none" strike="noStrike" cap="none" dirty="0" err="1">
                <a:solidFill>
                  <a:schemeClr val="dk1"/>
                </a:solidFill>
                <a:latin typeface="Arial"/>
                <a:ea typeface="Arial"/>
                <a:cs typeface="Arial"/>
                <a:sym typeface="Arial"/>
              </a:rPr>
              <a:t>indique</a:t>
            </a:r>
            <a:r>
              <a:rPr lang="ca-ES" sz="1200" b="0" i="0" u="none" strike="noStrike" cap="none" dirty="0">
                <a:solidFill>
                  <a:schemeClr val="dk1"/>
                </a:solidFill>
                <a:latin typeface="Arial"/>
                <a:ea typeface="Arial"/>
                <a:cs typeface="Arial"/>
                <a:sym typeface="Arial"/>
              </a:rPr>
              <a:t> el antibiograma. </a:t>
            </a:r>
            <a:endParaRPr sz="1200" b="0" i="0" u="none" strike="noStrike" cap="none" dirty="0">
              <a:solidFill>
                <a:schemeClr val="dk1"/>
              </a:solidFill>
              <a:latin typeface="Arial"/>
              <a:ea typeface="Arial"/>
              <a:cs typeface="Arial"/>
              <a:sym typeface="Arial"/>
            </a:endParaRPr>
          </a:p>
          <a:p>
            <a:pPr marL="0" marR="0" lvl="0" indent="0" algn="l" rtl="0">
              <a:spcBef>
                <a:spcPts val="360"/>
              </a:spcBef>
              <a:spcAft>
                <a:spcPts val="0"/>
              </a:spcAft>
              <a:buNone/>
            </a:pPr>
            <a:r>
              <a:rPr lang="ca-ES" sz="1200" b="0" i="0" u="none" strike="noStrike" cap="none" dirty="0">
                <a:solidFill>
                  <a:schemeClr val="dk1"/>
                </a:solidFill>
                <a:latin typeface="Arial"/>
                <a:ea typeface="Arial"/>
                <a:cs typeface="Arial"/>
                <a:sym typeface="Arial"/>
              </a:rPr>
              <a:t>– </a:t>
            </a:r>
            <a:r>
              <a:rPr lang="ca-ES" sz="1200" b="0" i="0" u="none" strike="noStrike" cap="none" dirty="0" err="1">
                <a:solidFill>
                  <a:schemeClr val="dk1"/>
                </a:solidFill>
                <a:latin typeface="Arial"/>
                <a:ea typeface="Arial"/>
                <a:cs typeface="Arial"/>
                <a:sym typeface="Arial"/>
              </a:rPr>
              <a:t>Alrededor</a:t>
            </a:r>
            <a:r>
              <a:rPr lang="ca-ES" sz="1200" b="0" i="0" u="none" strike="noStrike" cap="none" dirty="0">
                <a:solidFill>
                  <a:schemeClr val="dk1"/>
                </a:solidFill>
                <a:latin typeface="Arial"/>
                <a:ea typeface="Arial"/>
                <a:cs typeface="Arial"/>
                <a:sym typeface="Arial"/>
              </a:rPr>
              <a:t> del 50 % de las </a:t>
            </a:r>
            <a:r>
              <a:rPr lang="ca-ES" sz="1200" b="0" i="0" u="none" strike="noStrike" cap="none" dirty="0" err="1">
                <a:solidFill>
                  <a:schemeClr val="dk1"/>
                </a:solidFill>
                <a:latin typeface="Arial"/>
                <a:ea typeface="Arial"/>
                <a:cs typeface="Arial"/>
                <a:sym typeface="Arial"/>
              </a:rPr>
              <a:t>mujeres</a:t>
            </a:r>
            <a:r>
              <a:rPr lang="ca-ES" sz="1200" b="0" i="0" u="none" strike="noStrike" cap="none" dirty="0">
                <a:solidFill>
                  <a:schemeClr val="dk1"/>
                </a:solidFill>
                <a:latin typeface="Arial"/>
                <a:ea typeface="Arial"/>
                <a:cs typeface="Arial"/>
                <a:sym typeface="Arial"/>
              </a:rPr>
              <a:t> que </a:t>
            </a:r>
            <a:r>
              <a:rPr lang="ca-ES" sz="1200" b="0" i="0" u="none" strike="noStrike" cap="none" dirty="0" err="1">
                <a:solidFill>
                  <a:schemeClr val="dk1"/>
                </a:solidFill>
                <a:latin typeface="Arial"/>
                <a:ea typeface="Arial"/>
                <a:cs typeface="Arial"/>
                <a:sym typeface="Arial"/>
              </a:rPr>
              <a:t>reciben</a:t>
            </a:r>
            <a:r>
              <a:rPr lang="ca-ES" sz="1200" b="0" i="0" u="none" strike="noStrike" cap="none" dirty="0">
                <a:solidFill>
                  <a:schemeClr val="dk1"/>
                </a:solidFill>
                <a:latin typeface="Arial"/>
                <a:ea typeface="Arial"/>
                <a:cs typeface="Arial"/>
                <a:sym typeface="Arial"/>
              </a:rPr>
              <a:t> una o </a:t>
            </a:r>
            <a:r>
              <a:rPr lang="ca-ES" sz="1200" b="0" i="0" u="none" strike="noStrike" cap="none" dirty="0" err="1">
                <a:solidFill>
                  <a:schemeClr val="dk1"/>
                </a:solidFill>
                <a:latin typeface="Arial"/>
                <a:ea typeface="Arial"/>
                <a:cs typeface="Arial"/>
                <a:sym typeface="Arial"/>
              </a:rPr>
              <a:t>más</a:t>
            </a:r>
            <a:r>
              <a:rPr lang="ca-ES" sz="1200" b="0" i="0" u="none" strike="noStrike" cap="none" dirty="0">
                <a:solidFill>
                  <a:schemeClr val="dk1"/>
                </a:solidFill>
                <a:latin typeface="Arial"/>
                <a:ea typeface="Arial"/>
                <a:cs typeface="Arial"/>
                <a:sym typeface="Arial"/>
              </a:rPr>
              <a:t> </a:t>
            </a:r>
            <a:r>
              <a:rPr lang="ca-ES" sz="1200" b="0" i="0" u="none" strike="noStrike" cap="none" dirty="0" err="1">
                <a:solidFill>
                  <a:schemeClr val="dk1"/>
                </a:solidFill>
                <a:latin typeface="Arial"/>
                <a:ea typeface="Arial"/>
                <a:cs typeface="Arial"/>
                <a:sym typeface="Arial"/>
              </a:rPr>
              <a:t>tandas</a:t>
            </a:r>
            <a:r>
              <a:rPr lang="ca-ES" sz="1200" b="0" i="0" u="none" strike="noStrike" cap="none" dirty="0">
                <a:solidFill>
                  <a:schemeClr val="dk1"/>
                </a:solidFill>
                <a:latin typeface="Arial"/>
                <a:ea typeface="Arial"/>
                <a:cs typeface="Arial"/>
                <a:sym typeface="Arial"/>
              </a:rPr>
              <a:t> de </a:t>
            </a:r>
            <a:r>
              <a:rPr lang="ca-ES" sz="1200" b="0" i="0" u="none" strike="noStrike" cap="none" dirty="0" err="1">
                <a:solidFill>
                  <a:schemeClr val="dk1"/>
                </a:solidFill>
                <a:latin typeface="Arial"/>
                <a:ea typeface="Arial"/>
                <a:cs typeface="Arial"/>
                <a:sym typeface="Arial"/>
              </a:rPr>
              <a:t>antibióticos</a:t>
            </a:r>
            <a:r>
              <a:rPr lang="ca-ES" sz="1200" b="0" i="0" u="none" strike="noStrike" cap="none" dirty="0">
                <a:solidFill>
                  <a:schemeClr val="dk1"/>
                </a:solidFill>
                <a:latin typeface="Arial"/>
                <a:ea typeface="Arial"/>
                <a:cs typeface="Arial"/>
                <a:sym typeface="Arial"/>
              </a:rPr>
              <a:t> no </a:t>
            </a:r>
            <a:r>
              <a:rPr lang="ca-ES" sz="1200" b="0" i="0" u="none" strike="noStrike" cap="none" dirty="0" err="1">
                <a:solidFill>
                  <a:schemeClr val="dk1"/>
                </a:solidFill>
                <a:latin typeface="Arial"/>
                <a:ea typeface="Arial"/>
                <a:cs typeface="Arial"/>
                <a:sym typeface="Arial"/>
              </a:rPr>
              <a:t>consiguen</a:t>
            </a:r>
            <a:r>
              <a:rPr lang="ca-ES" sz="1200" b="0" i="0" u="none" strike="noStrike" cap="none" dirty="0">
                <a:solidFill>
                  <a:schemeClr val="dk1"/>
                </a:solidFill>
                <a:latin typeface="Arial"/>
                <a:ea typeface="Arial"/>
                <a:cs typeface="Arial"/>
                <a:sym typeface="Arial"/>
              </a:rPr>
              <a:t> </a:t>
            </a:r>
            <a:r>
              <a:rPr lang="ca-ES" sz="1200" b="0" i="0" u="none" strike="noStrike" cap="none" dirty="0" err="1">
                <a:solidFill>
                  <a:schemeClr val="dk1"/>
                </a:solidFill>
                <a:latin typeface="Arial"/>
                <a:ea typeface="Arial"/>
                <a:cs typeface="Arial"/>
                <a:sym typeface="Arial"/>
              </a:rPr>
              <a:t>mantener</a:t>
            </a:r>
            <a:r>
              <a:rPr lang="ca-ES" sz="1200" b="0" i="0" u="none" strike="noStrike" cap="none" dirty="0">
                <a:solidFill>
                  <a:schemeClr val="dk1"/>
                </a:solidFill>
                <a:latin typeface="Arial"/>
                <a:ea typeface="Arial"/>
                <a:cs typeface="Arial"/>
                <a:sym typeface="Arial"/>
              </a:rPr>
              <a:t> la orina </a:t>
            </a:r>
            <a:r>
              <a:rPr lang="ca-ES" sz="1200" b="0" i="0" u="none" strike="noStrike" cap="none" dirty="0" err="1">
                <a:solidFill>
                  <a:schemeClr val="dk1"/>
                </a:solidFill>
                <a:latin typeface="Arial"/>
                <a:ea typeface="Arial"/>
                <a:cs typeface="Arial"/>
                <a:sym typeface="Arial"/>
              </a:rPr>
              <a:t>estéril</a:t>
            </a:r>
            <a:r>
              <a:rPr lang="ca-ES" sz="1200" b="0" i="0" u="none" strike="noStrike" cap="none" dirty="0">
                <a:solidFill>
                  <a:schemeClr val="dk1"/>
                </a:solidFill>
                <a:latin typeface="Arial"/>
                <a:ea typeface="Arial"/>
                <a:cs typeface="Arial"/>
                <a:sym typeface="Arial"/>
              </a:rPr>
              <a:t>. En estos casos, </a:t>
            </a:r>
            <a:r>
              <a:rPr lang="ca-ES" sz="1200" b="0" i="0" u="none" strike="noStrike" cap="none" dirty="0" err="1">
                <a:solidFill>
                  <a:schemeClr val="dk1"/>
                </a:solidFill>
                <a:latin typeface="Arial"/>
                <a:ea typeface="Arial"/>
                <a:cs typeface="Arial"/>
                <a:sym typeface="Arial"/>
              </a:rPr>
              <a:t>está</a:t>
            </a:r>
            <a:r>
              <a:rPr lang="ca-ES" sz="1200" b="0" i="0" u="none" strike="noStrike" cap="none" dirty="0">
                <a:solidFill>
                  <a:schemeClr val="dk1"/>
                </a:solidFill>
                <a:latin typeface="Arial"/>
                <a:ea typeface="Arial"/>
                <a:cs typeface="Arial"/>
                <a:sym typeface="Arial"/>
              </a:rPr>
              <a:t> </a:t>
            </a:r>
            <a:r>
              <a:rPr lang="ca-ES" sz="1200" b="0" i="0" u="none" strike="noStrike" cap="none" dirty="0" err="1">
                <a:solidFill>
                  <a:schemeClr val="dk1"/>
                </a:solidFill>
                <a:latin typeface="Arial"/>
                <a:ea typeface="Arial"/>
                <a:cs typeface="Arial"/>
                <a:sym typeface="Arial"/>
              </a:rPr>
              <a:t>indicado</a:t>
            </a:r>
            <a:r>
              <a:rPr lang="ca-ES" sz="1200" b="0" i="0" u="none" strike="noStrike" cap="none" dirty="0">
                <a:solidFill>
                  <a:schemeClr val="dk1"/>
                </a:solidFill>
                <a:latin typeface="Arial"/>
                <a:ea typeface="Arial"/>
                <a:cs typeface="Arial"/>
                <a:sym typeface="Arial"/>
              </a:rPr>
              <a:t> </a:t>
            </a:r>
            <a:r>
              <a:rPr lang="ca-ES" sz="1200" b="0" i="0" u="none" strike="noStrike" cap="none" dirty="0" err="1">
                <a:solidFill>
                  <a:schemeClr val="dk1"/>
                </a:solidFill>
                <a:latin typeface="Arial"/>
                <a:ea typeface="Arial"/>
                <a:cs typeface="Arial"/>
                <a:sym typeface="Arial"/>
              </a:rPr>
              <a:t>tratamiento</a:t>
            </a:r>
            <a:r>
              <a:rPr lang="ca-ES" sz="1200" b="0" i="0" u="none" strike="noStrike" cap="none" dirty="0">
                <a:solidFill>
                  <a:schemeClr val="dk1"/>
                </a:solidFill>
                <a:latin typeface="Arial"/>
                <a:ea typeface="Arial"/>
                <a:cs typeface="Arial"/>
                <a:sym typeface="Arial"/>
              </a:rPr>
              <a:t> </a:t>
            </a:r>
            <a:r>
              <a:rPr lang="ca-ES" sz="1200" b="0" i="0" u="none" strike="noStrike" cap="none" dirty="0" err="1">
                <a:solidFill>
                  <a:schemeClr val="dk1"/>
                </a:solidFill>
                <a:latin typeface="Arial"/>
                <a:ea typeface="Arial"/>
                <a:cs typeface="Arial"/>
                <a:sym typeface="Arial"/>
              </a:rPr>
              <a:t>profiláctico</a:t>
            </a:r>
            <a:r>
              <a:rPr lang="ca-ES" sz="1200" b="0" i="0" u="none" strike="noStrike" cap="none" dirty="0">
                <a:solidFill>
                  <a:schemeClr val="dk1"/>
                </a:solidFill>
                <a:latin typeface="Arial"/>
                <a:ea typeface="Arial"/>
                <a:cs typeface="Arial"/>
                <a:sym typeface="Arial"/>
              </a:rPr>
              <a:t> </a:t>
            </a:r>
            <a:r>
              <a:rPr lang="ca-ES" sz="1200" b="0" i="0" u="none" strike="noStrike" cap="none" dirty="0" err="1">
                <a:solidFill>
                  <a:schemeClr val="dk1"/>
                </a:solidFill>
                <a:latin typeface="Arial"/>
                <a:ea typeface="Arial"/>
                <a:cs typeface="Arial"/>
                <a:sym typeface="Arial"/>
              </a:rPr>
              <a:t>hasta</a:t>
            </a:r>
            <a:r>
              <a:rPr lang="ca-ES" sz="1200" b="0" i="0" u="none" strike="noStrike" cap="none" dirty="0">
                <a:solidFill>
                  <a:schemeClr val="dk1"/>
                </a:solidFill>
                <a:latin typeface="Arial"/>
                <a:ea typeface="Arial"/>
                <a:cs typeface="Arial"/>
                <a:sym typeface="Arial"/>
              </a:rPr>
              <a:t> el </a:t>
            </a:r>
            <a:r>
              <a:rPr lang="ca-ES" sz="1200" b="0" i="0" u="none" strike="noStrike" cap="none" dirty="0" err="1">
                <a:solidFill>
                  <a:schemeClr val="dk1"/>
                </a:solidFill>
                <a:latin typeface="Arial"/>
                <a:ea typeface="Arial"/>
                <a:cs typeface="Arial"/>
                <a:sym typeface="Arial"/>
              </a:rPr>
              <a:t>momento</a:t>
            </a:r>
            <a:r>
              <a:rPr lang="ca-ES" sz="1200" b="0" i="0" u="none" strike="noStrike" cap="none" dirty="0">
                <a:solidFill>
                  <a:schemeClr val="dk1"/>
                </a:solidFill>
                <a:latin typeface="Arial"/>
                <a:ea typeface="Arial"/>
                <a:cs typeface="Arial"/>
                <a:sym typeface="Arial"/>
              </a:rPr>
              <a:t> del </a:t>
            </a:r>
            <a:r>
              <a:rPr lang="ca-ES" sz="1200" b="0" i="0" u="none" strike="noStrike" cap="none" dirty="0" err="1">
                <a:solidFill>
                  <a:schemeClr val="dk1"/>
                </a:solidFill>
                <a:latin typeface="Arial"/>
                <a:ea typeface="Arial"/>
                <a:cs typeface="Arial"/>
                <a:sym typeface="Arial"/>
              </a:rPr>
              <a:t>parto</a:t>
            </a:r>
            <a:r>
              <a:rPr lang="ca-ES" sz="1200" b="0" i="0" u="none" strike="noStrike" cap="none" dirty="0">
                <a:solidFill>
                  <a:schemeClr val="dk1"/>
                </a:solidFill>
                <a:latin typeface="Arial"/>
                <a:ea typeface="Arial"/>
                <a:cs typeface="Arial"/>
                <a:sym typeface="Arial"/>
              </a:rPr>
              <a:t>. </a:t>
            </a:r>
            <a:r>
              <a:rPr lang="ca-ES" sz="1200" b="0" i="0" u="none" strike="noStrike" cap="none" dirty="0" err="1">
                <a:solidFill>
                  <a:schemeClr val="dk1"/>
                </a:solidFill>
                <a:latin typeface="Arial"/>
                <a:ea typeface="Arial"/>
                <a:cs typeface="Arial"/>
                <a:sym typeface="Arial"/>
              </a:rPr>
              <a:t>Puede</a:t>
            </a:r>
            <a:r>
              <a:rPr lang="ca-ES" sz="1200" b="0" i="0" u="none" strike="noStrike" cap="none" dirty="0">
                <a:solidFill>
                  <a:schemeClr val="dk1"/>
                </a:solidFill>
                <a:latin typeface="Arial"/>
                <a:ea typeface="Arial"/>
                <a:cs typeface="Arial"/>
                <a:sym typeface="Arial"/>
              </a:rPr>
              <a:t> </a:t>
            </a:r>
            <a:r>
              <a:rPr lang="ca-ES" sz="1200" b="0" i="0" u="none" strike="noStrike" cap="none" dirty="0" err="1">
                <a:solidFill>
                  <a:schemeClr val="dk1"/>
                </a:solidFill>
                <a:latin typeface="Arial"/>
                <a:ea typeface="Arial"/>
                <a:cs typeface="Arial"/>
                <a:sym typeface="Arial"/>
              </a:rPr>
              <a:t>utilizarse</a:t>
            </a:r>
            <a:r>
              <a:rPr lang="ca-ES" sz="1200" b="0" i="0" u="none" strike="noStrike" cap="none" dirty="0">
                <a:solidFill>
                  <a:schemeClr val="dk1"/>
                </a:solidFill>
                <a:latin typeface="Arial"/>
                <a:ea typeface="Arial"/>
                <a:cs typeface="Arial"/>
                <a:sym typeface="Arial"/>
              </a:rPr>
              <a:t> una dosis </a:t>
            </a:r>
            <a:r>
              <a:rPr lang="ca-ES" sz="1200" b="0" i="0" u="none" strike="noStrike" cap="none" dirty="0" err="1">
                <a:solidFill>
                  <a:schemeClr val="dk1"/>
                </a:solidFill>
                <a:latin typeface="Arial"/>
                <a:ea typeface="Arial"/>
                <a:cs typeface="Arial"/>
                <a:sym typeface="Arial"/>
              </a:rPr>
              <a:t>baja</a:t>
            </a:r>
            <a:r>
              <a:rPr lang="ca-ES" sz="1200" b="0" i="0" u="none" strike="noStrike" cap="none" dirty="0">
                <a:solidFill>
                  <a:schemeClr val="dk1"/>
                </a:solidFill>
                <a:latin typeface="Arial"/>
                <a:ea typeface="Arial"/>
                <a:cs typeface="Arial"/>
                <a:sym typeface="Arial"/>
              </a:rPr>
              <a:t> nocturna de cefalexina o </a:t>
            </a:r>
            <a:r>
              <a:rPr lang="ca-ES" sz="1200" b="0" i="0" u="none" strike="noStrike" cap="none" dirty="0" err="1">
                <a:solidFill>
                  <a:schemeClr val="dk1"/>
                </a:solidFill>
                <a:latin typeface="Arial"/>
                <a:ea typeface="Arial"/>
                <a:cs typeface="Arial"/>
                <a:sym typeface="Arial"/>
              </a:rPr>
              <a:t>cotrimoxazol</a:t>
            </a:r>
            <a:r>
              <a:rPr lang="ca-ES" sz="1200" b="0" i="0" u="none" strike="noStrike" cap="none" dirty="0">
                <a:solidFill>
                  <a:schemeClr val="dk1"/>
                </a:solidFill>
                <a:latin typeface="Arial"/>
                <a:ea typeface="Arial"/>
                <a:cs typeface="Arial"/>
                <a:sym typeface="Arial"/>
              </a:rPr>
              <a:t> (no en el 3º trimestre). </a:t>
            </a:r>
            <a:r>
              <a:rPr lang="ca-ES" sz="1200" b="0" i="0" u="none" strike="noStrike" cap="none" dirty="0" err="1">
                <a:solidFill>
                  <a:schemeClr val="dk1"/>
                </a:solidFill>
                <a:latin typeface="Arial"/>
                <a:ea typeface="Arial"/>
                <a:cs typeface="Arial"/>
                <a:sym typeface="Arial"/>
              </a:rPr>
              <a:t>Cuando</a:t>
            </a:r>
            <a:r>
              <a:rPr lang="ca-ES" sz="1200" b="0" i="0" u="none" strike="noStrike" cap="none" dirty="0">
                <a:solidFill>
                  <a:schemeClr val="dk1"/>
                </a:solidFill>
                <a:latin typeface="Arial"/>
                <a:ea typeface="Arial"/>
                <a:cs typeface="Arial"/>
                <a:sym typeface="Arial"/>
              </a:rPr>
              <a:t> </a:t>
            </a:r>
            <a:r>
              <a:rPr lang="ca-ES" sz="1200" b="0" i="0" u="none" strike="noStrike" cap="none" dirty="0" err="1">
                <a:solidFill>
                  <a:schemeClr val="dk1"/>
                </a:solidFill>
                <a:latin typeface="Arial"/>
                <a:ea typeface="Arial"/>
                <a:cs typeface="Arial"/>
                <a:sym typeface="Arial"/>
              </a:rPr>
              <a:t>hay</a:t>
            </a:r>
            <a:r>
              <a:rPr lang="ca-ES" sz="1200" b="0" i="0" u="none" strike="noStrike" cap="none" dirty="0">
                <a:solidFill>
                  <a:schemeClr val="dk1"/>
                </a:solidFill>
                <a:latin typeface="Arial"/>
                <a:ea typeface="Arial"/>
                <a:cs typeface="Arial"/>
                <a:sym typeface="Arial"/>
              </a:rPr>
              <a:t> clara </a:t>
            </a:r>
            <a:r>
              <a:rPr lang="ca-ES" sz="1200" b="0" i="0" u="none" strike="noStrike" cap="none" dirty="0" err="1">
                <a:solidFill>
                  <a:schemeClr val="dk1"/>
                </a:solidFill>
                <a:latin typeface="Arial"/>
                <a:ea typeface="Arial"/>
                <a:cs typeface="Arial"/>
                <a:sym typeface="Arial"/>
              </a:rPr>
              <a:t>relación</a:t>
            </a:r>
            <a:r>
              <a:rPr lang="ca-ES" sz="1200" b="0" i="0" u="none" strike="noStrike" cap="none" dirty="0">
                <a:solidFill>
                  <a:schemeClr val="dk1"/>
                </a:solidFill>
                <a:latin typeface="Arial"/>
                <a:ea typeface="Arial"/>
                <a:cs typeface="Arial"/>
                <a:sym typeface="Arial"/>
              </a:rPr>
              <a:t> con el </a:t>
            </a:r>
            <a:r>
              <a:rPr lang="ca-ES" sz="1200" b="0" i="0" u="none" strike="noStrike" cap="none" dirty="0" err="1">
                <a:solidFill>
                  <a:schemeClr val="dk1"/>
                </a:solidFill>
                <a:latin typeface="Arial"/>
                <a:ea typeface="Arial"/>
                <a:cs typeface="Arial"/>
                <a:sym typeface="Arial"/>
              </a:rPr>
              <a:t>coito</a:t>
            </a:r>
            <a:r>
              <a:rPr lang="ca-ES" sz="1200" b="0" i="0" u="none" strike="noStrike" cap="none" dirty="0">
                <a:solidFill>
                  <a:schemeClr val="dk1"/>
                </a:solidFill>
                <a:latin typeface="Arial"/>
                <a:ea typeface="Arial"/>
                <a:cs typeface="Arial"/>
                <a:sym typeface="Arial"/>
              </a:rPr>
              <a:t> se </a:t>
            </a:r>
            <a:r>
              <a:rPr lang="ca-ES" sz="1200" b="0" i="0" u="none" strike="noStrike" cap="none" dirty="0" err="1">
                <a:solidFill>
                  <a:schemeClr val="dk1"/>
                </a:solidFill>
                <a:latin typeface="Arial"/>
                <a:ea typeface="Arial"/>
                <a:cs typeface="Arial"/>
                <a:sym typeface="Arial"/>
              </a:rPr>
              <a:t>puede</a:t>
            </a:r>
            <a:r>
              <a:rPr lang="ca-ES" sz="1200" b="0" i="0" u="none" strike="noStrike" cap="none" dirty="0">
                <a:solidFill>
                  <a:schemeClr val="dk1"/>
                </a:solidFill>
                <a:latin typeface="Arial"/>
                <a:ea typeface="Arial"/>
                <a:cs typeface="Arial"/>
                <a:sym typeface="Arial"/>
              </a:rPr>
              <a:t> </a:t>
            </a:r>
            <a:r>
              <a:rPr lang="ca-ES" sz="1200" b="0" i="0" u="none" strike="noStrike" cap="none" dirty="0" err="1">
                <a:solidFill>
                  <a:schemeClr val="dk1"/>
                </a:solidFill>
                <a:latin typeface="Arial"/>
                <a:ea typeface="Arial"/>
                <a:cs typeface="Arial"/>
                <a:sym typeface="Arial"/>
              </a:rPr>
              <a:t>recomendar</a:t>
            </a:r>
            <a:r>
              <a:rPr lang="ca-ES" sz="1200" b="0" i="0" u="none" strike="noStrike" cap="none" dirty="0">
                <a:solidFill>
                  <a:schemeClr val="dk1"/>
                </a:solidFill>
                <a:latin typeface="Arial"/>
                <a:ea typeface="Arial"/>
                <a:cs typeface="Arial"/>
                <a:sym typeface="Arial"/>
              </a:rPr>
              <a:t> profilaxis </a:t>
            </a:r>
            <a:r>
              <a:rPr lang="ca-ES" sz="1200" b="0" i="0" u="none" strike="noStrike" cap="none" dirty="0" err="1">
                <a:solidFill>
                  <a:schemeClr val="dk1"/>
                </a:solidFill>
                <a:latin typeface="Arial"/>
                <a:ea typeface="Arial"/>
                <a:cs typeface="Arial"/>
                <a:sym typeface="Arial"/>
              </a:rPr>
              <a:t>postcoital</a:t>
            </a:r>
            <a:r>
              <a:rPr lang="ca-ES" sz="1200" b="0" i="0" u="none" strike="noStrike" cap="none" dirty="0">
                <a:solidFill>
                  <a:schemeClr val="dk1"/>
                </a:solidFill>
                <a:latin typeface="Arial"/>
                <a:ea typeface="Arial"/>
                <a:cs typeface="Arial"/>
                <a:sym typeface="Arial"/>
              </a:rPr>
              <a:t> con cefalexina o nitrofurantoina</a:t>
            </a:r>
            <a:r>
              <a:rPr lang="ca-ES" sz="1200" b="0" i="0" u="none" strike="noStrike" cap="none" baseline="30000" dirty="0">
                <a:solidFill>
                  <a:schemeClr val="dk1"/>
                </a:solidFill>
                <a:latin typeface="Arial"/>
                <a:ea typeface="Arial"/>
                <a:cs typeface="Arial"/>
                <a:sym typeface="Arial"/>
              </a:rPr>
              <a:t>12</a:t>
            </a:r>
            <a:r>
              <a:rPr lang="ca-ES" sz="1200" b="0" i="0" u="none" strike="noStrike" cap="none" dirty="0">
                <a:solidFill>
                  <a:schemeClr val="dk1"/>
                </a:solidFill>
                <a:latin typeface="Arial"/>
                <a:ea typeface="Arial"/>
                <a:cs typeface="Arial"/>
                <a:sym typeface="Arial"/>
              </a:rPr>
              <a:t>.</a:t>
            </a:r>
            <a:endParaRPr sz="1200" b="0" i="0" u="none" strike="noStrike" cap="none" dirty="0">
              <a:solidFill>
                <a:schemeClr val="dk1"/>
              </a:solidFill>
              <a:latin typeface="Arial"/>
              <a:ea typeface="Arial"/>
              <a:cs typeface="Arial"/>
              <a:sym typeface="Arial"/>
            </a:endParaRPr>
          </a:p>
          <a:p>
            <a:pPr marL="0" marR="0" lvl="0" indent="0" algn="l" rtl="0">
              <a:spcBef>
                <a:spcPts val="360"/>
              </a:spcBef>
              <a:spcAft>
                <a:spcPts val="0"/>
              </a:spcAft>
              <a:buNone/>
            </a:pPr>
            <a:r>
              <a:rPr lang="ca-ES" sz="1200" b="0" i="0" u="none" strike="noStrike" cap="none" dirty="0">
                <a:solidFill>
                  <a:schemeClr val="dk1"/>
                </a:solidFill>
                <a:latin typeface="Arial"/>
                <a:ea typeface="Arial"/>
                <a:cs typeface="Arial"/>
                <a:sym typeface="Arial"/>
              </a:rPr>
              <a:t>Terminada la </a:t>
            </a:r>
            <a:r>
              <a:rPr lang="ca-ES" sz="1200" b="0" i="0" u="none" strike="noStrike" cap="none" dirty="0" err="1">
                <a:solidFill>
                  <a:schemeClr val="dk1"/>
                </a:solidFill>
                <a:latin typeface="Arial"/>
                <a:ea typeface="Arial"/>
                <a:cs typeface="Arial"/>
                <a:sym typeface="Arial"/>
              </a:rPr>
              <a:t>gestación</a:t>
            </a:r>
            <a:r>
              <a:rPr lang="ca-ES" sz="1200" b="0" i="0" u="none" strike="noStrike" cap="none" dirty="0">
                <a:solidFill>
                  <a:schemeClr val="dk1"/>
                </a:solidFill>
                <a:latin typeface="Arial"/>
                <a:ea typeface="Arial"/>
                <a:cs typeface="Arial"/>
                <a:sym typeface="Arial"/>
              </a:rPr>
              <a:t>, se </a:t>
            </a:r>
            <a:r>
              <a:rPr lang="ca-ES" sz="1200" b="0" i="0" u="none" strike="noStrike" cap="none" dirty="0" err="1">
                <a:solidFill>
                  <a:schemeClr val="dk1"/>
                </a:solidFill>
                <a:latin typeface="Arial"/>
                <a:ea typeface="Arial"/>
                <a:cs typeface="Arial"/>
                <a:sym typeface="Arial"/>
              </a:rPr>
              <a:t>repetirá</a:t>
            </a:r>
            <a:r>
              <a:rPr lang="ca-ES" sz="1200" b="0" i="0" u="none" strike="noStrike" cap="none" dirty="0">
                <a:solidFill>
                  <a:schemeClr val="dk1"/>
                </a:solidFill>
                <a:latin typeface="Arial"/>
                <a:ea typeface="Arial"/>
                <a:cs typeface="Arial"/>
                <a:sym typeface="Arial"/>
              </a:rPr>
              <a:t> el URC y se </a:t>
            </a:r>
            <a:r>
              <a:rPr lang="ca-ES" sz="1200" b="0" i="0" u="none" strike="noStrike" cap="none" dirty="0" err="1">
                <a:solidFill>
                  <a:schemeClr val="dk1"/>
                </a:solidFill>
                <a:latin typeface="Arial"/>
                <a:ea typeface="Arial"/>
                <a:cs typeface="Arial"/>
                <a:sym typeface="Arial"/>
              </a:rPr>
              <a:t>practicará</a:t>
            </a:r>
            <a:r>
              <a:rPr lang="ca-ES" sz="1200" b="0" i="0" u="none" strike="noStrike" cap="none" dirty="0">
                <a:solidFill>
                  <a:schemeClr val="dk1"/>
                </a:solidFill>
                <a:latin typeface="Arial"/>
                <a:ea typeface="Arial"/>
                <a:cs typeface="Arial"/>
                <a:sym typeface="Arial"/>
              </a:rPr>
              <a:t> una </a:t>
            </a:r>
            <a:r>
              <a:rPr lang="ca-ES" sz="1200" b="0" i="0" u="none" strike="noStrike" cap="none" dirty="0" err="1">
                <a:solidFill>
                  <a:schemeClr val="dk1"/>
                </a:solidFill>
                <a:latin typeface="Arial"/>
                <a:ea typeface="Arial"/>
                <a:cs typeface="Arial"/>
                <a:sym typeface="Arial"/>
              </a:rPr>
              <a:t>ecografía</a:t>
            </a:r>
            <a:r>
              <a:rPr lang="ca-ES" sz="1200" b="0" i="0" u="none" strike="noStrike" cap="none" dirty="0">
                <a:solidFill>
                  <a:schemeClr val="dk1"/>
                </a:solidFill>
                <a:latin typeface="Arial"/>
                <a:ea typeface="Arial"/>
                <a:cs typeface="Arial"/>
                <a:sym typeface="Arial"/>
              </a:rPr>
              <a:t> de </a:t>
            </a:r>
            <a:r>
              <a:rPr lang="ca-ES" sz="1200" b="0" i="0" u="none" strike="noStrike" cap="none" dirty="0" err="1">
                <a:solidFill>
                  <a:schemeClr val="dk1"/>
                </a:solidFill>
                <a:latin typeface="Arial"/>
                <a:ea typeface="Arial"/>
                <a:cs typeface="Arial"/>
                <a:sym typeface="Arial"/>
              </a:rPr>
              <a:t>vías</a:t>
            </a:r>
            <a:r>
              <a:rPr lang="ca-ES" sz="1200" b="0" i="0" u="none" strike="noStrike" cap="none" dirty="0">
                <a:solidFill>
                  <a:schemeClr val="dk1"/>
                </a:solidFill>
                <a:latin typeface="Arial"/>
                <a:ea typeface="Arial"/>
                <a:cs typeface="Arial"/>
                <a:sym typeface="Arial"/>
              </a:rPr>
              <a:t> </a:t>
            </a:r>
            <a:r>
              <a:rPr lang="ca-ES" sz="1200" b="0" i="0" u="none" strike="noStrike" cap="none" dirty="0" err="1">
                <a:solidFill>
                  <a:schemeClr val="dk1"/>
                </a:solidFill>
                <a:latin typeface="Arial"/>
                <a:ea typeface="Arial"/>
                <a:cs typeface="Arial"/>
                <a:sym typeface="Arial"/>
              </a:rPr>
              <a:t>urinarias</a:t>
            </a:r>
            <a:r>
              <a:rPr lang="ca-ES" sz="1200" b="0" i="0" u="none" strike="noStrike" cap="none" dirty="0">
                <a:solidFill>
                  <a:schemeClr val="dk1"/>
                </a:solidFill>
                <a:latin typeface="Arial"/>
                <a:ea typeface="Arial"/>
                <a:cs typeface="Arial"/>
                <a:sym typeface="Arial"/>
              </a:rPr>
              <a:t> y una </a:t>
            </a:r>
            <a:r>
              <a:rPr lang="ca-ES" sz="1200" b="0" i="0" u="none" strike="noStrike" cap="none" dirty="0" err="1">
                <a:solidFill>
                  <a:schemeClr val="dk1"/>
                </a:solidFill>
                <a:latin typeface="Arial"/>
                <a:ea typeface="Arial"/>
                <a:cs typeface="Arial"/>
                <a:sym typeface="Arial"/>
              </a:rPr>
              <a:t>radiografía</a:t>
            </a:r>
            <a:r>
              <a:rPr lang="ca-ES" sz="1200" b="0" i="0" u="none" strike="noStrike" cap="none" dirty="0">
                <a:solidFill>
                  <a:schemeClr val="dk1"/>
                </a:solidFill>
                <a:latin typeface="Arial"/>
                <a:ea typeface="Arial"/>
                <a:cs typeface="Arial"/>
                <a:sym typeface="Arial"/>
              </a:rPr>
              <a:t> simple de abdomen entre el tercer y </a:t>
            </a:r>
            <a:r>
              <a:rPr lang="ca-ES" sz="1200" b="0" i="0" u="none" strike="noStrike" cap="none" dirty="0" err="1">
                <a:solidFill>
                  <a:schemeClr val="dk1"/>
                </a:solidFill>
                <a:latin typeface="Arial"/>
                <a:ea typeface="Arial"/>
                <a:cs typeface="Arial"/>
                <a:sym typeface="Arial"/>
              </a:rPr>
              <a:t>sexto</a:t>
            </a:r>
            <a:r>
              <a:rPr lang="ca-ES" sz="1200" b="0" i="0" u="none" strike="noStrike" cap="none" dirty="0">
                <a:solidFill>
                  <a:schemeClr val="dk1"/>
                </a:solidFill>
                <a:latin typeface="Arial"/>
                <a:ea typeface="Arial"/>
                <a:cs typeface="Arial"/>
                <a:sym typeface="Arial"/>
              </a:rPr>
              <a:t> mes </a:t>
            </a:r>
            <a:r>
              <a:rPr lang="ca-ES" sz="1200" b="0" i="0" u="none" strike="noStrike" cap="none" dirty="0" err="1">
                <a:solidFill>
                  <a:schemeClr val="dk1"/>
                </a:solidFill>
                <a:latin typeface="Arial"/>
                <a:ea typeface="Arial"/>
                <a:cs typeface="Arial"/>
                <a:sym typeface="Arial"/>
              </a:rPr>
              <a:t>después</a:t>
            </a:r>
            <a:r>
              <a:rPr lang="ca-ES" sz="1200" b="0" i="0" u="none" strike="noStrike" cap="none" dirty="0">
                <a:solidFill>
                  <a:schemeClr val="dk1"/>
                </a:solidFill>
                <a:latin typeface="Arial"/>
                <a:ea typeface="Arial"/>
                <a:cs typeface="Arial"/>
                <a:sym typeface="Arial"/>
              </a:rPr>
              <a:t> del </a:t>
            </a:r>
            <a:r>
              <a:rPr lang="ca-ES" sz="1200" b="0" i="0" u="none" strike="noStrike" cap="none" dirty="0" err="1">
                <a:solidFill>
                  <a:schemeClr val="dk1"/>
                </a:solidFill>
                <a:latin typeface="Arial"/>
                <a:ea typeface="Arial"/>
                <a:cs typeface="Arial"/>
                <a:sym typeface="Arial"/>
              </a:rPr>
              <a:t>parto</a:t>
            </a:r>
            <a:r>
              <a:rPr lang="ca-ES" sz="1200" b="0" i="0" u="none" strike="noStrike" cap="none" dirty="0">
                <a:solidFill>
                  <a:schemeClr val="dk1"/>
                </a:solidFill>
                <a:latin typeface="Arial"/>
                <a:ea typeface="Arial"/>
                <a:cs typeface="Arial"/>
                <a:sym typeface="Arial"/>
              </a:rPr>
              <a:t>.</a:t>
            </a:r>
            <a:endParaRPr sz="1200" b="0" i="0" u="none" strike="noStrike" cap="none" dirty="0">
              <a:solidFill>
                <a:schemeClr val="dk1"/>
              </a:solidFill>
              <a:latin typeface="Arial"/>
              <a:ea typeface="Arial"/>
              <a:cs typeface="Arial"/>
              <a:sym typeface="Arial"/>
            </a:endParaRPr>
          </a:p>
          <a:p>
            <a:pPr marL="0" marR="0" lvl="0" indent="0" algn="l" rtl="0">
              <a:spcBef>
                <a:spcPts val="360"/>
              </a:spcBef>
              <a:spcAft>
                <a:spcPts val="0"/>
              </a:spcAft>
              <a:buNone/>
            </a:pPr>
            <a:endParaRPr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5"/>
        <p:cNvGrpSpPr/>
        <p:nvPr/>
      </p:nvGrpSpPr>
      <p:grpSpPr>
        <a:xfrm>
          <a:off x="0" y="0"/>
          <a:ext cx="0" cy="0"/>
          <a:chOff x="0" y="0"/>
          <a:chExt cx="0" cy="0"/>
        </a:xfrm>
      </p:grpSpPr>
      <p:sp>
        <p:nvSpPr>
          <p:cNvPr id="2166" name="Shape 2166"/>
          <p:cNvSpPr txBox="1"/>
          <p:nvPr/>
        </p:nvSpPr>
        <p:spPr>
          <a:xfrm>
            <a:off x="3884613" y="8575675"/>
            <a:ext cx="2971800" cy="4508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ca-ES" sz="1800">
                <a:solidFill>
                  <a:schemeClr val="dk1"/>
                </a:solidFill>
                <a:latin typeface="Arial"/>
                <a:ea typeface="Arial"/>
                <a:cs typeface="Arial"/>
                <a:sym typeface="Arial"/>
              </a:rPr>
              <a:t>142</a:t>
            </a:fld>
            <a:endParaRPr sz="1800">
              <a:solidFill>
                <a:schemeClr val="dk1"/>
              </a:solidFill>
              <a:latin typeface="Arial"/>
              <a:ea typeface="Arial"/>
              <a:cs typeface="Arial"/>
              <a:sym typeface="Arial"/>
            </a:endParaRPr>
          </a:p>
        </p:txBody>
      </p:sp>
      <p:sp>
        <p:nvSpPr>
          <p:cNvPr id="2167" name="Shape 2167"/>
          <p:cNvSpPr>
            <a:spLocks noGrp="1" noRot="1" noChangeAspect="1"/>
          </p:cNvSpPr>
          <p:nvPr>
            <p:ph type="sldImg" idx="2"/>
          </p:nvPr>
        </p:nvSpPr>
        <p:spPr>
          <a:xfrm>
            <a:off x="1179513" y="682625"/>
            <a:ext cx="4498975" cy="337343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168" name="Shape 2168"/>
          <p:cNvSpPr txBox="1">
            <a:spLocks noGrp="1"/>
          </p:cNvSpPr>
          <p:nvPr>
            <p:ph type="body" idx="1"/>
          </p:nvPr>
        </p:nvSpPr>
        <p:spPr>
          <a:xfrm>
            <a:off x="914400" y="4287838"/>
            <a:ext cx="5029200" cy="4060825"/>
          </a:xfrm>
          <a:prstGeom prst="rect">
            <a:avLst/>
          </a:prstGeom>
          <a:noFill/>
          <a:ln>
            <a:noFill/>
          </a:ln>
        </p:spPr>
        <p:txBody>
          <a:bodyPr spcFirstLastPara="1" wrap="square" lIns="90475" tIns="44450" rIns="90475" bIns="44450" anchor="t" anchorCtr="0">
            <a:noAutofit/>
          </a:bodyPr>
          <a:lstStyle/>
          <a:p>
            <a:pPr marL="0" marR="0" lvl="0" indent="0" algn="l" rtl="0">
              <a:spcBef>
                <a:spcPts val="360"/>
              </a:spcBef>
              <a:spcAft>
                <a:spcPts val="0"/>
              </a:spcAft>
              <a:buNone/>
            </a:pPr>
            <a:r>
              <a:rPr lang="ca-ES" b="1" dirty="0" err="1"/>
              <a:t>Nitrofurantoina</a:t>
            </a:r>
            <a:r>
              <a:rPr lang="ca-ES" dirty="0"/>
              <a:t>: categoria B de la FDA</a:t>
            </a:r>
            <a:endParaRPr dirty="0"/>
          </a:p>
          <a:p>
            <a:pPr marL="0" marR="0" lvl="0" indent="0" algn="l" rtl="0">
              <a:spcBef>
                <a:spcPts val="360"/>
              </a:spcBef>
              <a:spcAft>
                <a:spcPts val="0"/>
              </a:spcAft>
              <a:buNone/>
            </a:pPr>
            <a:r>
              <a:rPr lang="ca-ES" sz="1200" b="0" i="0" u="none" strike="noStrike" cap="none" dirty="0">
                <a:solidFill>
                  <a:schemeClr val="dk1"/>
                </a:solidFill>
                <a:latin typeface="Arial"/>
                <a:ea typeface="Arial"/>
                <a:cs typeface="Arial"/>
                <a:sym typeface="Arial"/>
              </a:rPr>
              <a:t> </a:t>
            </a:r>
            <a:r>
              <a:rPr lang="ca-ES" dirty="0"/>
              <a:t>Los </a:t>
            </a:r>
            <a:r>
              <a:rPr lang="ca-ES" dirty="0" err="1"/>
              <a:t>estudios</a:t>
            </a:r>
            <a:r>
              <a:rPr lang="ca-ES" dirty="0"/>
              <a:t> </a:t>
            </a:r>
            <a:r>
              <a:rPr lang="ca-ES" dirty="0" err="1"/>
              <a:t>realizados</a:t>
            </a:r>
            <a:r>
              <a:rPr lang="ca-ES" dirty="0"/>
              <a:t> en </a:t>
            </a:r>
            <a:r>
              <a:rPr lang="ca-ES" dirty="0" err="1"/>
              <a:t>animales</a:t>
            </a:r>
            <a:r>
              <a:rPr lang="ca-ES" dirty="0"/>
              <a:t> con </a:t>
            </a:r>
            <a:r>
              <a:rPr lang="ca-ES" dirty="0" err="1"/>
              <a:t>nitrofurantoína</a:t>
            </a:r>
            <a:r>
              <a:rPr lang="ca-ES" dirty="0"/>
              <a:t> no han </a:t>
            </a:r>
            <a:r>
              <a:rPr lang="ca-ES" dirty="0" err="1"/>
              <a:t>mostrado</a:t>
            </a:r>
            <a:r>
              <a:rPr lang="ca-ES" dirty="0"/>
              <a:t> </a:t>
            </a:r>
            <a:r>
              <a:rPr lang="ca-ES" dirty="0" err="1"/>
              <a:t>teratogenicidad</a:t>
            </a:r>
            <a:r>
              <a:rPr lang="ca-ES" dirty="0"/>
              <a:t>. </a:t>
            </a:r>
            <a:r>
              <a:rPr lang="ca-ES" dirty="0" err="1"/>
              <a:t>Igualmente</a:t>
            </a:r>
            <a:r>
              <a:rPr lang="ca-ES" dirty="0"/>
              <a:t>, y </a:t>
            </a:r>
            <a:r>
              <a:rPr lang="ca-ES" dirty="0" err="1"/>
              <a:t>durante</a:t>
            </a:r>
            <a:r>
              <a:rPr lang="ca-ES" dirty="0"/>
              <a:t> </a:t>
            </a:r>
            <a:r>
              <a:rPr lang="ca-ES" dirty="0" err="1"/>
              <a:t>su</a:t>
            </a:r>
            <a:r>
              <a:rPr lang="ca-ES" dirty="0"/>
              <a:t> </a:t>
            </a:r>
            <a:r>
              <a:rPr lang="ca-ES" dirty="0" err="1"/>
              <a:t>utilización</a:t>
            </a:r>
            <a:r>
              <a:rPr lang="ca-ES" dirty="0"/>
              <a:t> clínica, no se han </a:t>
            </a:r>
            <a:r>
              <a:rPr lang="ca-ES" dirty="0" err="1"/>
              <a:t>demostrado</a:t>
            </a:r>
            <a:r>
              <a:rPr lang="ca-ES" dirty="0"/>
              <a:t> casos de </a:t>
            </a:r>
            <a:r>
              <a:rPr lang="ca-ES" dirty="0" err="1"/>
              <a:t>efectos</a:t>
            </a:r>
            <a:r>
              <a:rPr lang="ca-ES" dirty="0"/>
              <a:t> </a:t>
            </a:r>
            <a:r>
              <a:rPr lang="ca-ES" dirty="0" err="1"/>
              <a:t>teratógenos</a:t>
            </a:r>
            <a:r>
              <a:rPr lang="ca-ES" dirty="0"/>
              <a:t>.</a:t>
            </a:r>
            <a:endParaRPr dirty="0"/>
          </a:p>
          <a:p>
            <a:pPr marL="0" marR="0" lvl="0" indent="0" algn="l" rtl="0">
              <a:spcBef>
                <a:spcPts val="360"/>
              </a:spcBef>
              <a:spcAft>
                <a:spcPts val="0"/>
              </a:spcAft>
              <a:buSzPts val="1100"/>
              <a:buNone/>
            </a:pPr>
            <a:r>
              <a:rPr lang="ca-ES" dirty="0" err="1"/>
              <a:t>Nitrofurantoína</a:t>
            </a:r>
            <a:r>
              <a:rPr lang="ca-ES" dirty="0"/>
              <a:t> </a:t>
            </a:r>
            <a:r>
              <a:rPr lang="ca-ES" dirty="0" err="1"/>
              <a:t>atraviesa</a:t>
            </a:r>
            <a:r>
              <a:rPr lang="ca-ES" dirty="0"/>
              <a:t> la barrera </a:t>
            </a:r>
            <a:r>
              <a:rPr lang="ca-ES" dirty="0" err="1"/>
              <a:t>feto-placentaria</a:t>
            </a:r>
            <a:r>
              <a:rPr lang="ca-ES" dirty="0"/>
              <a:t>, por lo que </a:t>
            </a:r>
            <a:r>
              <a:rPr lang="ca-ES" dirty="0" err="1"/>
              <a:t>su</a:t>
            </a:r>
            <a:r>
              <a:rPr lang="ca-ES" dirty="0"/>
              <a:t> uso </a:t>
            </a:r>
            <a:r>
              <a:rPr lang="ca-ES" dirty="0" err="1"/>
              <a:t>debe</a:t>
            </a:r>
            <a:r>
              <a:rPr lang="ca-ES" dirty="0"/>
              <a:t> </a:t>
            </a:r>
            <a:r>
              <a:rPr lang="ca-ES" dirty="0" err="1"/>
              <a:t>evitarse</a:t>
            </a:r>
            <a:r>
              <a:rPr lang="ca-ES" dirty="0"/>
              <a:t> en las dos </a:t>
            </a:r>
            <a:r>
              <a:rPr lang="ca-ES" dirty="0" err="1"/>
              <a:t>últimas</a:t>
            </a:r>
            <a:r>
              <a:rPr lang="ca-ES" dirty="0"/>
              <a:t> </a:t>
            </a:r>
            <a:r>
              <a:rPr lang="ca-ES" dirty="0" err="1"/>
              <a:t>semanas</a:t>
            </a:r>
            <a:r>
              <a:rPr lang="ca-ES" dirty="0"/>
              <a:t> de </a:t>
            </a:r>
            <a:r>
              <a:rPr lang="ca-ES" dirty="0" err="1"/>
              <a:t>embarazo</a:t>
            </a:r>
            <a:r>
              <a:rPr lang="ca-ES" dirty="0"/>
              <a:t> por el </a:t>
            </a:r>
            <a:r>
              <a:rPr lang="ca-ES" dirty="0" err="1"/>
              <a:t>riesgo</a:t>
            </a:r>
            <a:r>
              <a:rPr lang="ca-ES" dirty="0"/>
              <a:t> de </a:t>
            </a:r>
            <a:r>
              <a:rPr lang="ca-ES" dirty="0" err="1"/>
              <a:t>anemia</a:t>
            </a:r>
            <a:r>
              <a:rPr lang="ca-ES" dirty="0"/>
              <a:t> hemolítica fetal</a:t>
            </a:r>
            <a:endParaRPr dirty="0"/>
          </a:p>
          <a:p>
            <a:pPr marL="0" marR="0" lvl="0" indent="0" algn="l" rtl="0">
              <a:spcBef>
                <a:spcPts val="360"/>
              </a:spcBef>
              <a:spcAft>
                <a:spcPts val="0"/>
              </a:spcAft>
              <a:buClr>
                <a:schemeClr val="dk1"/>
              </a:buClr>
              <a:buSzPts val="1100"/>
              <a:buFont typeface="Arial"/>
              <a:buNone/>
            </a:pPr>
            <a:r>
              <a:rPr lang="ca-ES" b="0" dirty="0" err="1"/>
              <a:t>Lactancia</a:t>
            </a:r>
            <a:r>
              <a:rPr lang="ca-ES" b="0" dirty="0"/>
              <a:t> : </a:t>
            </a:r>
            <a:r>
              <a:rPr lang="ca-ES" dirty="0"/>
              <a:t>La </a:t>
            </a:r>
            <a:r>
              <a:rPr lang="ca-ES" dirty="0" err="1"/>
              <a:t>nitrofurantoína</a:t>
            </a:r>
            <a:r>
              <a:rPr lang="ca-ES" dirty="0"/>
              <a:t> es detectada en </a:t>
            </a:r>
            <a:r>
              <a:rPr lang="ca-ES" dirty="0" err="1"/>
              <a:t>pequeñas</a:t>
            </a:r>
            <a:r>
              <a:rPr lang="ca-ES" dirty="0"/>
              <a:t> </a:t>
            </a:r>
            <a:r>
              <a:rPr lang="ca-ES" dirty="0" err="1"/>
              <a:t>trazas</a:t>
            </a:r>
            <a:r>
              <a:rPr lang="ca-ES" dirty="0"/>
              <a:t> en la </a:t>
            </a:r>
            <a:r>
              <a:rPr lang="ca-ES" dirty="0" err="1"/>
              <a:t>leche</a:t>
            </a:r>
            <a:r>
              <a:rPr lang="ca-ES" dirty="0"/>
              <a:t> materna, por lo que el uso de este </a:t>
            </a:r>
            <a:r>
              <a:rPr lang="ca-ES" dirty="0" err="1"/>
              <a:t>antibiótico</a:t>
            </a:r>
            <a:r>
              <a:rPr lang="ca-ES" dirty="0"/>
              <a:t> </a:t>
            </a:r>
            <a:r>
              <a:rPr lang="ca-ES" dirty="0" err="1"/>
              <a:t>debe</a:t>
            </a:r>
            <a:r>
              <a:rPr lang="ca-ES" dirty="0"/>
              <a:t> ser </a:t>
            </a:r>
            <a:r>
              <a:rPr lang="ca-ES" dirty="0" err="1"/>
              <a:t>evitado</a:t>
            </a:r>
            <a:r>
              <a:rPr lang="ca-ES" dirty="0"/>
              <a:t> por la </a:t>
            </a:r>
            <a:r>
              <a:rPr lang="ca-ES" dirty="0" err="1"/>
              <a:t>madre</a:t>
            </a:r>
            <a:r>
              <a:rPr lang="ca-ES" dirty="0"/>
              <a:t> en caso </a:t>
            </a:r>
            <a:r>
              <a:rPr lang="ca-ES" dirty="0" err="1"/>
              <a:t>lactantes</a:t>
            </a:r>
            <a:r>
              <a:rPr lang="ca-ES" dirty="0"/>
              <a:t> </a:t>
            </a:r>
            <a:r>
              <a:rPr lang="ca-ES" dirty="0" err="1"/>
              <a:t>menores</a:t>
            </a:r>
            <a:r>
              <a:rPr lang="ca-ES" dirty="0"/>
              <a:t> de tres meses por el </a:t>
            </a:r>
            <a:r>
              <a:rPr lang="ca-ES" dirty="0" err="1"/>
              <a:t>riego</a:t>
            </a:r>
            <a:r>
              <a:rPr lang="ca-ES" dirty="0"/>
              <a:t> de </a:t>
            </a:r>
            <a:r>
              <a:rPr lang="ca-ES" dirty="0" err="1"/>
              <a:t>hemolisis</a:t>
            </a:r>
            <a:r>
              <a:rPr lang="ca-ES" dirty="0"/>
              <a:t> </a:t>
            </a:r>
            <a:r>
              <a:rPr lang="ca-ES" dirty="0" err="1"/>
              <a:t>debido</a:t>
            </a:r>
            <a:r>
              <a:rPr lang="ca-ES" dirty="0"/>
              <a:t> a la </a:t>
            </a:r>
            <a:r>
              <a:rPr lang="ca-ES" dirty="0" err="1"/>
              <a:t>inmadurez</a:t>
            </a:r>
            <a:r>
              <a:rPr lang="ca-ES" dirty="0"/>
              <a:t> del sistema </a:t>
            </a:r>
            <a:r>
              <a:rPr lang="ca-ES" dirty="0" err="1"/>
              <a:t>enzimático</a:t>
            </a:r>
            <a:r>
              <a:rPr lang="ca-ES" dirty="0"/>
              <a:t> </a:t>
            </a:r>
            <a:r>
              <a:rPr lang="ca-ES" dirty="0" err="1"/>
              <a:t>eritrocitario</a:t>
            </a:r>
            <a:r>
              <a:rPr lang="ca-ES" dirty="0"/>
              <a:t>, </a:t>
            </a:r>
            <a:r>
              <a:rPr lang="ca-ES" dirty="0" err="1"/>
              <a:t>así</a:t>
            </a:r>
            <a:r>
              <a:rPr lang="ca-ES" dirty="0"/>
              <a:t> como en </a:t>
            </a:r>
            <a:r>
              <a:rPr lang="ca-ES" dirty="0" err="1"/>
              <a:t>aquellos</a:t>
            </a:r>
            <a:r>
              <a:rPr lang="ca-ES" dirty="0"/>
              <a:t> </a:t>
            </a:r>
            <a:r>
              <a:rPr lang="ca-ES" dirty="0" err="1"/>
              <a:t>lactantes</a:t>
            </a:r>
            <a:r>
              <a:rPr lang="ca-ES" dirty="0"/>
              <a:t> </a:t>
            </a:r>
            <a:r>
              <a:rPr lang="ca-ES" dirty="0" err="1"/>
              <a:t>mayores</a:t>
            </a:r>
            <a:r>
              <a:rPr lang="ca-ES" dirty="0"/>
              <a:t> de tres meses con </a:t>
            </a:r>
            <a:r>
              <a:rPr lang="ca-ES" dirty="0" err="1"/>
              <a:t>sospecha</a:t>
            </a:r>
            <a:r>
              <a:rPr lang="ca-ES" dirty="0"/>
              <a:t> o </a:t>
            </a:r>
            <a:r>
              <a:rPr lang="ca-ES" dirty="0" err="1"/>
              <a:t>diagnóstico</a:t>
            </a:r>
            <a:r>
              <a:rPr lang="ca-ES" dirty="0"/>
              <a:t> de </a:t>
            </a:r>
            <a:r>
              <a:rPr lang="ca-ES" dirty="0" err="1"/>
              <a:t>deficiencias</a:t>
            </a:r>
            <a:r>
              <a:rPr lang="ca-ES" dirty="0"/>
              <a:t> </a:t>
            </a:r>
            <a:r>
              <a:rPr lang="ca-ES" dirty="0" err="1"/>
              <a:t>enzimáticas</a:t>
            </a:r>
            <a:r>
              <a:rPr lang="ca-ES" dirty="0"/>
              <a:t> </a:t>
            </a:r>
            <a:r>
              <a:rPr lang="ca-ES" dirty="0" err="1"/>
              <a:t>eritrocitarias</a:t>
            </a:r>
            <a:r>
              <a:rPr lang="ca-ES" dirty="0"/>
              <a:t> como el </a:t>
            </a:r>
            <a:r>
              <a:rPr lang="ca-ES" dirty="0" err="1"/>
              <a:t>déficit</a:t>
            </a:r>
            <a:r>
              <a:rPr lang="ca-ES" dirty="0"/>
              <a:t> de glucosa 6-fosfato deshidrogenasa (G6PD).</a:t>
            </a:r>
            <a:endParaRPr dirty="0"/>
          </a:p>
          <a:p>
            <a:pPr marL="0" marR="0" lvl="0" indent="0" algn="l" rtl="0">
              <a:spcBef>
                <a:spcPts val="360"/>
              </a:spcBef>
              <a:spcAft>
                <a:spcPts val="0"/>
              </a:spcAft>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Shape 268"/>
          <p:cNvSpPr>
            <a:spLocks noGrp="1" noRot="1" noChangeAspect="1"/>
          </p:cNvSpPr>
          <p:nvPr>
            <p:ph type="sldImg" idx="2"/>
          </p:nvPr>
        </p:nvSpPr>
        <p:spPr>
          <a:xfrm>
            <a:off x="1181100" y="682625"/>
            <a:ext cx="4497388" cy="337343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
            <a:headEnd type="none" w="sm" len="sm"/>
            <a:tailEnd type="none" w="sm" len="sm"/>
          </a:ln>
        </p:spPr>
      </p:sp>
      <p:sp>
        <p:nvSpPr>
          <p:cNvPr id="269" name="Shape 269"/>
          <p:cNvSpPr txBox="1">
            <a:spLocks noGrp="1"/>
          </p:cNvSpPr>
          <p:nvPr>
            <p:ph type="body" idx="1"/>
          </p:nvPr>
        </p:nvSpPr>
        <p:spPr>
          <a:xfrm>
            <a:off x="914400" y="4287838"/>
            <a:ext cx="5029200" cy="4062412"/>
          </a:xfrm>
          <a:prstGeom prst="rect">
            <a:avLst/>
          </a:prstGeom>
          <a:noFill/>
          <a:ln>
            <a:noFill/>
          </a:ln>
        </p:spPr>
        <p:txBody>
          <a:bodyPr spcFirstLastPara="1" wrap="square" lIns="90475" tIns="44450" rIns="90475" bIns="44450" anchor="t" anchorCtr="0">
            <a:noAutofit/>
          </a:bodyPr>
          <a:lstStyle/>
          <a:p>
            <a:pPr marL="0" marR="0" lvl="0" indent="0" algn="l" rtl="0">
              <a:spcBef>
                <a:spcPts val="0"/>
              </a:spcBef>
              <a:spcAft>
                <a:spcPts val="0"/>
              </a:spcAft>
              <a:buNone/>
            </a:pPr>
            <a:r>
              <a:rPr lang="ca-ES" sz="1200" b="0" i="0" u="none" strike="noStrike" cap="none">
                <a:solidFill>
                  <a:schemeClr val="dk1"/>
                </a:solidFill>
                <a:latin typeface="Arial"/>
                <a:ea typeface="Arial"/>
                <a:cs typeface="Arial"/>
                <a:sym typeface="Arial"/>
              </a:rPr>
              <a:t>L’aparença de l’orina (clara o tèrbola), ni l’olor són suficientment discriminatius per diagnostica</a:t>
            </a:r>
            <a:r>
              <a:rPr lang="ca-ES"/>
              <a:t>r </a:t>
            </a:r>
            <a:r>
              <a:rPr lang="ca-ES" sz="1200" b="0" i="0" u="none" strike="noStrike" cap="none">
                <a:solidFill>
                  <a:schemeClr val="dk1"/>
                </a:solidFill>
                <a:latin typeface="Arial"/>
                <a:ea typeface="Arial"/>
                <a:cs typeface="Arial"/>
                <a:sym typeface="Arial"/>
              </a:rPr>
              <a:t>una ITU</a:t>
            </a:r>
            <a:endParaRPr/>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2"/>
        <p:cNvGrpSpPr/>
        <p:nvPr/>
      </p:nvGrpSpPr>
      <p:grpSpPr>
        <a:xfrm>
          <a:off x="0" y="0"/>
          <a:ext cx="0" cy="0"/>
          <a:chOff x="0" y="0"/>
          <a:chExt cx="0" cy="0"/>
        </a:xfrm>
      </p:grpSpPr>
      <p:sp>
        <p:nvSpPr>
          <p:cNvPr id="2173" name="Shape 2173"/>
          <p:cNvSpPr>
            <a:spLocks noGrp="1" noRot="1" noChangeAspect="1"/>
          </p:cNvSpPr>
          <p:nvPr>
            <p:ph type="sldImg" idx="2"/>
          </p:nvPr>
        </p:nvSpPr>
        <p:spPr>
          <a:xfrm>
            <a:off x="1181100" y="682625"/>
            <a:ext cx="4497388" cy="337343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174" name="Shape 2174"/>
          <p:cNvSpPr txBox="1">
            <a:spLocks noGrp="1"/>
          </p:cNvSpPr>
          <p:nvPr>
            <p:ph type="body" idx="1"/>
          </p:nvPr>
        </p:nvSpPr>
        <p:spPr>
          <a:xfrm>
            <a:off x="914400" y="4287838"/>
            <a:ext cx="5029200" cy="4062412"/>
          </a:xfrm>
          <a:prstGeom prst="rect">
            <a:avLst/>
          </a:prstGeom>
          <a:noFill/>
          <a:ln>
            <a:noFill/>
          </a:ln>
        </p:spPr>
        <p:txBody>
          <a:bodyPr spcFirstLastPara="1" wrap="square" lIns="90475" tIns="44450" rIns="90475" bIns="44450"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8"/>
        <p:cNvGrpSpPr/>
        <p:nvPr/>
      </p:nvGrpSpPr>
      <p:grpSpPr>
        <a:xfrm>
          <a:off x="0" y="0"/>
          <a:ext cx="0" cy="0"/>
          <a:chOff x="0" y="0"/>
          <a:chExt cx="0" cy="0"/>
        </a:xfrm>
      </p:grpSpPr>
      <p:sp>
        <p:nvSpPr>
          <p:cNvPr id="2179" name="Shape 2179"/>
          <p:cNvSpPr>
            <a:spLocks noGrp="1" noRot="1" noChangeAspect="1"/>
          </p:cNvSpPr>
          <p:nvPr>
            <p:ph type="sldImg" idx="2"/>
          </p:nvPr>
        </p:nvSpPr>
        <p:spPr>
          <a:xfrm>
            <a:off x="1181100" y="682625"/>
            <a:ext cx="4497388" cy="337343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180" name="Shape 2180"/>
          <p:cNvSpPr txBox="1">
            <a:spLocks noGrp="1"/>
          </p:cNvSpPr>
          <p:nvPr>
            <p:ph type="body" idx="1"/>
          </p:nvPr>
        </p:nvSpPr>
        <p:spPr>
          <a:xfrm>
            <a:off x="914400" y="4287838"/>
            <a:ext cx="5029200" cy="4062412"/>
          </a:xfrm>
          <a:prstGeom prst="rect">
            <a:avLst/>
          </a:prstGeom>
          <a:noFill/>
          <a:ln>
            <a:noFill/>
          </a:ln>
        </p:spPr>
        <p:txBody>
          <a:bodyPr spcFirstLastPara="1" wrap="square" lIns="90475" tIns="44450" rIns="90475" bIns="44450"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4"/>
        <p:cNvGrpSpPr/>
        <p:nvPr/>
      </p:nvGrpSpPr>
      <p:grpSpPr>
        <a:xfrm>
          <a:off x="0" y="0"/>
          <a:ext cx="0" cy="0"/>
          <a:chOff x="0" y="0"/>
          <a:chExt cx="0" cy="0"/>
        </a:xfrm>
      </p:grpSpPr>
      <p:sp>
        <p:nvSpPr>
          <p:cNvPr id="2185" name="Shape 2185"/>
          <p:cNvSpPr>
            <a:spLocks noGrp="1" noRot="1" noChangeAspect="1"/>
          </p:cNvSpPr>
          <p:nvPr>
            <p:ph type="sldImg" idx="2"/>
          </p:nvPr>
        </p:nvSpPr>
        <p:spPr>
          <a:xfrm>
            <a:off x="1181100" y="682625"/>
            <a:ext cx="4497388" cy="337343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186" name="Shape 2186"/>
          <p:cNvSpPr txBox="1">
            <a:spLocks noGrp="1"/>
          </p:cNvSpPr>
          <p:nvPr>
            <p:ph type="body" idx="1"/>
          </p:nvPr>
        </p:nvSpPr>
        <p:spPr>
          <a:xfrm>
            <a:off x="914400" y="4287838"/>
            <a:ext cx="5029200" cy="4062412"/>
          </a:xfrm>
          <a:prstGeom prst="rect">
            <a:avLst/>
          </a:prstGeom>
          <a:noFill/>
          <a:ln>
            <a:noFill/>
          </a:ln>
        </p:spPr>
        <p:txBody>
          <a:bodyPr spcFirstLastPara="1" wrap="square" lIns="90475" tIns="44450" rIns="90475" bIns="44450"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0"/>
        <p:cNvGrpSpPr/>
        <p:nvPr/>
      </p:nvGrpSpPr>
      <p:grpSpPr>
        <a:xfrm>
          <a:off x="0" y="0"/>
          <a:ext cx="0" cy="0"/>
          <a:chOff x="0" y="0"/>
          <a:chExt cx="0" cy="0"/>
        </a:xfrm>
      </p:grpSpPr>
      <p:sp>
        <p:nvSpPr>
          <p:cNvPr id="2191" name="Shape 2191"/>
          <p:cNvSpPr>
            <a:spLocks noGrp="1" noRot="1" noChangeAspect="1"/>
          </p:cNvSpPr>
          <p:nvPr>
            <p:ph type="sldImg" idx="2"/>
          </p:nvPr>
        </p:nvSpPr>
        <p:spPr>
          <a:xfrm>
            <a:off x="1181100" y="682625"/>
            <a:ext cx="4497388" cy="337343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192" name="Shape 2192"/>
          <p:cNvSpPr txBox="1">
            <a:spLocks noGrp="1"/>
          </p:cNvSpPr>
          <p:nvPr>
            <p:ph type="body" idx="1"/>
          </p:nvPr>
        </p:nvSpPr>
        <p:spPr>
          <a:xfrm>
            <a:off x="914400" y="4287838"/>
            <a:ext cx="5029200" cy="4062412"/>
          </a:xfrm>
          <a:prstGeom prst="rect">
            <a:avLst/>
          </a:prstGeom>
          <a:noFill/>
          <a:ln>
            <a:noFill/>
          </a:ln>
        </p:spPr>
        <p:txBody>
          <a:bodyPr spcFirstLastPara="1" wrap="square" lIns="90475" tIns="44450" rIns="90475" bIns="44450"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8"/>
        <p:cNvGrpSpPr/>
        <p:nvPr/>
      </p:nvGrpSpPr>
      <p:grpSpPr>
        <a:xfrm>
          <a:off x="0" y="0"/>
          <a:ext cx="0" cy="0"/>
          <a:chOff x="0" y="0"/>
          <a:chExt cx="0" cy="0"/>
        </a:xfrm>
      </p:grpSpPr>
      <p:sp>
        <p:nvSpPr>
          <p:cNvPr id="2199" name="Shape 2199"/>
          <p:cNvSpPr>
            <a:spLocks noGrp="1" noRot="1" noChangeAspect="1"/>
          </p:cNvSpPr>
          <p:nvPr>
            <p:ph type="sldImg" idx="2"/>
          </p:nvPr>
        </p:nvSpPr>
        <p:spPr>
          <a:xfrm>
            <a:off x="1181100" y="682625"/>
            <a:ext cx="4497388" cy="337343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200" name="Shape 2200"/>
          <p:cNvSpPr txBox="1">
            <a:spLocks noGrp="1"/>
          </p:cNvSpPr>
          <p:nvPr>
            <p:ph type="body" idx="1"/>
          </p:nvPr>
        </p:nvSpPr>
        <p:spPr>
          <a:xfrm>
            <a:off x="914400" y="4287838"/>
            <a:ext cx="5029200" cy="4062412"/>
          </a:xfrm>
          <a:prstGeom prst="rect">
            <a:avLst/>
          </a:prstGeom>
          <a:noFill/>
          <a:ln>
            <a:noFill/>
          </a:ln>
        </p:spPr>
        <p:txBody>
          <a:bodyPr spcFirstLastPara="1" wrap="square" lIns="90475" tIns="44450" rIns="90475" bIns="44450"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4"/>
        <p:cNvGrpSpPr/>
        <p:nvPr/>
      </p:nvGrpSpPr>
      <p:grpSpPr>
        <a:xfrm>
          <a:off x="0" y="0"/>
          <a:ext cx="0" cy="0"/>
          <a:chOff x="0" y="0"/>
          <a:chExt cx="0" cy="0"/>
        </a:xfrm>
      </p:grpSpPr>
      <p:sp>
        <p:nvSpPr>
          <p:cNvPr id="2205" name="Shape 2205"/>
          <p:cNvSpPr txBox="1">
            <a:spLocks noGrp="1"/>
          </p:cNvSpPr>
          <p:nvPr>
            <p:ph type="body" idx="1"/>
          </p:nvPr>
        </p:nvSpPr>
        <p:spPr>
          <a:xfrm>
            <a:off x="914400" y="4287838"/>
            <a:ext cx="5029200" cy="4062412"/>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endParaRPr/>
          </a:p>
        </p:txBody>
      </p:sp>
      <p:sp>
        <p:nvSpPr>
          <p:cNvPr id="2206" name="Shape 2206"/>
          <p:cNvSpPr>
            <a:spLocks noGrp="1" noRot="1" noChangeAspect="1"/>
          </p:cNvSpPr>
          <p:nvPr>
            <p:ph type="sldImg" idx="2"/>
          </p:nvPr>
        </p:nvSpPr>
        <p:spPr>
          <a:xfrm>
            <a:off x="1181100" y="682625"/>
            <a:ext cx="4497388" cy="3373438"/>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0"/>
        <p:cNvGrpSpPr/>
        <p:nvPr/>
      </p:nvGrpSpPr>
      <p:grpSpPr>
        <a:xfrm>
          <a:off x="0" y="0"/>
          <a:ext cx="0" cy="0"/>
          <a:chOff x="0" y="0"/>
          <a:chExt cx="0" cy="0"/>
        </a:xfrm>
      </p:grpSpPr>
      <p:sp>
        <p:nvSpPr>
          <p:cNvPr id="2211" name="Shape 2211"/>
          <p:cNvSpPr>
            <a:spLocks noGrp="1" noRot="1" noChangeAspect="1"/>
          </p:cNvSpPr>
          <p:nvPr>
            <p:ph type="sldImg" idx="2"/>
          </p:nvPr>
        </p:nvSpPr>
        <p:spPr>
          <a:xfrm>
            <a:off x="1181100" y="682625"/>
            <a:ext cx="4497388" cy="337343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212" name="Shape 2212"/>
          <p:cNvSpPr txBox="1">
            <a:spLocks noGrp="1"/>
          </p:cNvSpPr>
          <p:nvPr>
            <p:ph type="body" idx="1"/>
          </p:nvPr>
        </p:nvSpPr>
        <p:spPr>
          <a:xfrm>
            <a:off x="914400" y="4287838"/>
            <a:ext cx="5029200" cy="4062412"/>
          </a:xfrm>
          <a:prstGeom prst="rect">
            <a:avLst/>
          </a:prstGeom>
          <a:noFill/>
          <a:ln>
            <a:noFill/>
          </a:ln>
        </p:spPr>
        <p:txBody>
          <a:bodyPr spcFirstLastPara="1" wrap="square" lIns="90475" tIns="44450" rIns="90475" bIns="44450" anchor="t" anchorCtr="0">
            <a:noAutofit/>
          </a:bodyPr>
          <a:lstStyle/>
          <a:p>
            <a:pPr marL="0" lvl="0" indent="0" rtl="0">
              <a:lnSpc>
                <a:spcPct val="115000"/>
              </a:lnSpc>
              <a:spcBef>
                <a:spcPts val="0"/>
              </a:spcBef>
              <a:spcAft>
                <a:spcPts val="0"/>
              </a:spcAft>
              <a:buClr>
                <a:schemeClr val="dk1"/>
              </a:buClr>
              <a:buSzPts val="1100"/>
              <a:buFont typeface="Arial"/>
              <a:buNone/>
            </a:pPr>
            <a:r>
              <a:rPr lang="ca-ES" sz="1100" dirty="0" err="1"/>
              <a:t>Dudas</a:t>
            </a:r>
            <a:r>
              <a:rPr lang="ca-ES" sz="1100" dirty="0"/>
              <a:t> en el </a:t>
            </a:r>
            <a:r>
              <a:rPr lang="ca-ES" sz="1100" dirty="0" err="1"/>
              <a:t>diagnóstico</a:t>
            </a:r>
            <a:r>
              <a:rPr lang="ca-ES" sz="1100" dirty="0"/>
              <a:t> </a:t>
            </a:r>
            <a:r>
              <a:rPr lang="ca-ES" sz="1100" dirty="0" err="1"/>
              <a:t>clínico</a:t>
            </a:r>
            <a:r>
              <a:rPr lang="ca-ES" sz="1100" dirty="0"/>
              <a:t> </a:t>
            </a:r>
            <a:r>
              <a:rPr lang="ca-ES" sz="1100" dirty="0" err="1"/>
              <a:t>Paciente</a:t>
            </a:r>
            <a:r>
              <a:rPr lang="ca-ES" sz="1100" dirty="0"/>
              <a:t>  65 </a:t>
            </a:r>
            <a:r>
              <a:rPr lang="ca-ES" sz="1100" dirty="0" err="1"/>
              <a:t>años</a:t>
            </a:r>
            <a:r>
              <a:rPr lang="ca-ES" sz="1100" dirty="0"/>
              <a:t> Mal </a:t>
            </a:r>
            <a:r>
              <a:rPr lang="ca-ES" sz="1100" dirty="0" err="1"/>
              <a:t>estado</a:t>
            </a:r>
            <a:r>
              <a:rPr lang="ca-ES" sz="1100" dirty="0"/>
              <a:t> general y/o clínica de </a:t>
            </a:r>
            <a:r>
              <a:rPr lang="ca-ES" sz="1100" dirty="0" err="1"/>
              <a:t>bacteriemia</a:t>
            </a:r>
            <a:r>
              <a:rPr lang="ca-ES" sz="1100" dirty="0"/>
              <a:t> Mala </a:t>
            </a:r>
            <a:r>
              <a:rPr lang="ca-ES" sz="1100" dirty="0" err="1"/>
              <a:t>tolerancia</a:t>
            </a:r>
            <a:r>
              <a:rPr lang="ca-ES" sz="1100" dirty="0"/>
              <a:t> a la </a:t>
            </a:r>
            <a:r>
              <a:rPr lang="ca-ES" sz="1100" dirty="0" err="1"/>
              <a:t>vía</a:t>
            </a:r>
            <a:r>
              <a:rPr lang="ca-ES" sz="1100" dirty="0"/>
              <a:t> oral </a:t>
            </a:r>
            <a:r>
              <a:rPr lang="ca-ES" sz="1100" dirty="0" err="1"/>
              <a:t>Sospecha</a:t>
            </a:r>
            <a:r>
              <a:rPr lang="ca-ES" sz="1100" dirty="0"/>
              <a:t> de no </a:t>
            </a:r>
            <a:r>
              <a:rPr lang="ca-ES" sz="1100" dirty="0" err="1"/>
              <a:t>cumplimiento</a:t>
            </a:r>
            <a:r>
              <a:rPr lang="ca-ES" sz="1100" dirty="0"/>
              <a:t> </a:t>
            </a:r>
            <a:r>
              <a:rPr lang="ca-ES" sz="1100" dirty="0" err="1"/>
              <a:t>terapéutico</a:t>
            </a:r>
            <a:r>
              <a:rPr lang="ca-ES" sz="1100" dirty="0"/>
              <a:t> o </a:t>
            </a:r>
            <a:r>
              <a:rPr lang="ca-ES" sz="1100" dirty="0" err="1"/>
              <a:t>imposibilidad</a:t>
            </a:r>
            <a:r>
              <a:rPr lang="ca-ES" sz="1100" dirty="0"/>
              <a:t> de </a:t>
            </a:r>
            <a:r>
              <a:rPr lang="ca-ES" sz="1100" dirty="0" err="1"/>
              <a:t>seguimiento</a:t>
            </a:r>
            <a:r>
              <a:rPr lang="ca-ES" sz="1100" dirty="0"/>
              <a:t> </a:t>
            </a:r>
            <a:r>
              <a:rPr lang="ca-ES" sz="1100" dirty="0" err="1"/>
              <a:t>evolutivo</a:t>
            </a:r>
            <a:r>
              <a:rPr lang="ca-ES" sz="1100" dirty="0"/>
              <a:t> </a:t>
            </a:r>
            <a:r>
              <a:rPr lang="ca-ES" sz="1100" dirty="0" err="1"/>
              <a:t>Antecedente</a:t>
            </a:r>
            <a:r>
              <a:rPr lang="ca-ES" sz="1100" dirty="0"/>
              <a:t> de </a:t>
            </a:r>
            <a:r>
              <a:rPr lang="ca-ES" sz="1100" dirty="0" err="1"/>
              <a:t>riesgo</a:t>
            </a:r>
            <a:r>
              <a:rPr lang="ca-ES" sz="1100" dirty="0"/>
              <a:t> de ITU complicada </a:t>
            </a:r>
            <a:r>
              <a:rPr lang="ca-ES" sz="1100" dirty="0" err="1"/>
              <a:t>Inmunodeprimidos</a:t>
            </a:r>
            <a:r>
              <a:rPr lang="ca-ES" sz="1100" dirty="0"/>
              <a:t> </a:t>
            </a:r>
            <a:endParaRPr sz="1100" dirty="0"/>
          </a:p>
          <a:p>
            <a:pPr marL="0" marR="0" lvl="0" indent="0" algn="l" rtl="0">
              <a:spcBef>
                <a:spcPts val="0"/>
              </a:spcBef>
              <a:spcAft>
                <a:spcPts val="0"/>
              </a:spcAft>
              <a:buNone/>
            </a:pPr>
            <a:endParaRPr dirty="0"/>
          </a:p>
        </p:txBody>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7"/>
        <p:cNvGrpSpPr/>
        <p:nvPr/>
      </p:nvGrpSpPr>
      <p:grpSpPr>
        <a:xfrm>
          <a:off x="0" y="0"/>
          <a:ext cx="0" cy="0"/>
          <a:chOff x="0" y="0"/>
          <a:chExt cx="0" cy="0"/>
        </a:xfrm>
      </p:grpSpPr>
      <p:sp>
        <p:nvSpPr>
          <p:cNvPr id="2218" name="Shape 2218"/>
          <p:cNvSpPr>
            <a:spLocks noGrp="1" noRot="1" noChangeAspect="1"/>
          </p:cNvSpPr>
          <p:nvPr>
            <p:ph type="sldImg" idx="2"/>
          </p:nvPr>
        </p:nvSpPr>
        <p:spPr>
          <a:xfrm>
            <a:off x="1181100" y="682625"/>
            <a:ext cx="4497388" cy="337343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219" name="Shape 2219"/>
          <p:cNvSpPr txBox="1">
            <a:spLocks noGrp="1"/>
          </p:cNvSpPr>
          <p:nvPr>
            <p:ph type="body" idx="1"/>
          </p:nvPr>
        </p:nvSpPr>
        <p:spPr>
          <a:xfrm>
            <a:off x="914400" y="4287838"/>
            <a:ext cx="5029200" cy="4062412"/>
          </a:xfrm>
          <a:prstGeom prst="rect">
            <a:avLst/>
          </a:prstGeom>
          <a:noFill/>
          <a:ln>
            <a:noFill/>
          </a:ln>
        </p:spPr>
        <p:txBody>
          <a:bodyPr spcFirstLastPara="1" wrap="square" lIns="90475" tIns="44450" rIns="90475" bIns="44450"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4"/>
        <p:cNvGrpSpPr/>
        <p:nvPr/>
      </p:nvGrpSpPr>
      <p:grpSpPr>
        <a:xfrm>
          <a:off x="0" y="0"/>
          <a:ext cx="0" cy="0"/>
          <a:chOff x="0" y="0"/>
          <a:chExt cx="0" cy="0"/>
        </a:xfrm>
      </p:grpSpPr>
      <p:sp>
        <p:nvSpPr>
          <p:cNvPr id="2225" name="Shape 2225"/>
          <p:cNvSpPr>
            <a:spLocks noGrp="1" noRot="1" noChangeAspect="1"/>
          </p:cNvSpPr>
          <p:nvPr>
            <p:ph type="sldImg" idx="2"/>
          </p:nvPr>
        </p:nvSpPr>
        <p:spPr>
          <a:xfrm>
            <a:off x="1181100" y="682625"/>
            <a:ext cx="4497388" cy="337343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226" name="Shape 2226"/>
          <p:cNvSpPr txBox="1">
            <a:spLocks noGrp="1"/>
          </p:cNvSpPr>
          <p:nvPr>
            <p:ph type="body" idx="1"/>
          </p:nvPr>
        </p:nvSpPr>
        <p:spPr>
          <a:xfrm>
            <a:off x="914400" y="4287838"/>
            <a:ext cx="5029200" cy="4062412"/>
          </a:xfrm>
          <a:prstGeom prst="rect">
            <a:avLst/>
          </a:prstGeom>
          <a:noFill/>
          <a:ln>
            <a:noFill/>
          </a:ln>
        </p:spPr>
        <p:txBody>
          <a:bodyPr spcFirstLastPara="1" wrap="square" lIns="90475" tIns="44450" rIns="90475" bIns="44450" anchor="t" anchorCtr="0">
            <a:noAutofit/>
          </a:bodyPr>
          <a:lstStyle/>
          <a:p>
            <a:pPr marL="0" marR="0" lvl="0" indent="0" algn="l" rtl="0">
              <a:spcBef>
                <a:spcPts val="360"/>
              </a:spcBef>
              <a:spcAft>
                <a:spcPts val="0"/>
              </a:spcAft>
              <a:buNone/>
            </a:pPr>
            <a:endParaRPr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4"/>
        <p:cNvGrpSpPr/>
        <p:nvPr/>
      </p:nvGrpSpPr>
      <p:grpSpPr>
        <a:xfrm>
          <a:off x="0" y="0"/>
          <a:ext cx="0" cy="0"/>
          <a:chOff x="0" y="0"/>
          <a:chExt cx="0" cy="0"/>
        </a:xfrm>
      </p:grpSpPr>
      <p:sp>
        <p:nvSpPr>
          <p:cNvPr id="2225" name="Shape 2225"/>
          <p:cNvSpPr>
            <a:spLocks noGrp="1" noRot="1" noChangeAspect="1"/>
          </p:cNvSpPr>
          <p:nvPr>
            <p:ph type="sldImg" idx="2"/>
          </p:nvPr>
        </p:nvSpPr>
        <p:spPr>
          <a:xfrm>
            <a:off x="1181100" y="682625"/>
            <a:ext cx="4497388" cy="337343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226" name="Shape 2226"/>
          <p:cNvSpPr txBox="1">
            <a:spLocks noGrp="1"/>
          </p:cNvSpPr>
          <p:nvPr>
            <p:ph type="body" idx="1"/>
          </p:nvPr>
        </p:nvSpPr>
        <p:spPr>
          <a:xfrm>
            <a:off x="914400" y="4287838"/>
            <a:ext cx="5029200" cy="4062412"/>
          </a:xfrm>
          <a:prstGeom prst="rect">
            <a:avLst/>
          </a:prstGeom>
          <a:noFill/>
          <a:ln>
            <a:noFill/>
          </a:ln>
        </p:spPr>
        <p:txBody>
          <a:bodyPr spcFirstLastPara="1" wrap="square" lIns="90475" tIns="44450" rIns="90475" bIns="44450" anchor="t" anchorCtr="0">
            <a:noAutofit/>
          </a:bodyPr>
          <a:lstStyle/>
          <a:p>
            <a:pPr marL="0" marR="0" lvl="0" indent="0" algn="l" rtl="0">
              <a:spcBef>
                <a:spcPts val="0"/>
              </a:spcBef>
              <a:spcAft>
                <a:spcPts val="0"/>
              </a:spcAft>
              <a:buNone/>
            </a:pPr>
            <a:r>
              <a:rPr lang="ca-ES" sz="1200" b="0" i="0" u="none" strike="noStrike" cap="none" dirty="0">
                <a:solidFill>
                  <a:schemeClr val="dk1"/>
                </a:solidFill>
                <a:latin typeface="Arial"/>
                <a:ea typeface="Arial"/>
                <a:cs typeface="Arial"/>
                <a:sym typeface="Arial"/>
              </a:rPr>
              <a:t>Tacte rectal és molt dolorós, contraindicat el massatge per risc de bacterièmia. Només fer el tacte en dubte diagnòstica. El simple tacte pot ocasionar l’emissió d'exsudat purulent pel </a:t>
            </a:r>
            <a:r>
              <a:rPr lang="ca-ES" b="0" i="0" u="none" strike="noStrike" cap="none" dirty="0">
                <a:solidFill>
                  <a:schemeClr val="dk1"/>
                </a:solidFill>
                <a:latin typeface="Arial"/>
                <a:ea typeface="Arial"/>
                <a:cs typeface="Arial"/>
                <a:sym typeface="Arial"/>
              </a:rPr>
              <a:t>meat. </a:t>
            </a:r>
            <a:r>
              <a:rPr lang="ca-ES" dirty="0"/>
              <a:t>No augmenta bacterièmia en pacients con antibioticoterapia o manipulació prèvia de via urinària o tacte rectal</a:t>
            </a:r>
            <a:endParaRPr dirty="0"/>
          </a:p>
          <a:p>
            <a:pPr marL="0" marR="0" lvl="0" indent="0" algn="l" rtl="0">
              <a:spcBef>
                <a:spcPts val="0"/>
              </a:spcBef>
              <a:spcAft>
                <a:spcPts val="0"/>
              </a:spcAft>
              <a:buNone/>
            </a:pPr>
            <a:r>
              <a:rPr lang="ca-ES" dirty="0"/>
              <a:t>En un </a:t>
            </a:r>
            <a:r>
              <a:rPr lang="ca-ES" dirty="0" err="1"/>
              <a:t>paciente</a:t>
            </a:r>
            <a:r>
              <a:rPr lang="ca-ES" dirty="0"/>
              <a:t> con </a:t>
            </a:r>
            <a:r>
              <a:rPr lang="ca-ES" dirty="0" err="1"/>
              <a:t>disuria</a:t>
            </a:r>
            <a:r>
              <a:rPr lang="ca-ES" dirty="0"/>
              <a:t> y </a:t>
            </a:r>
            <a:r>
              <a:rPr lang="ca-ES" dirty="0" err="1"/>
              <a:t>fiebre</a:t>
            </a:r>
            <a:r>
              <a:rPr lang="ca-ES" dirty="0"/>
              <a:t>, en el que se descarta una orquitis (testes </a:t>
            </a:r>
            <a:r>
              <a:rPr lang="ca-ES" dirty="0" err="1"/>
              <a:t>normales</a:t>
            </a:r>
            <a:r>
              <a:rPr lang="ca-ES" dirty="0"/>
              <a:t>) y una pielonefritis aguda (</a:t>
            </a:r>
            <a:r>
              <a:rPr lang="ca-ES" dirty="0" err="1"/>
              <a:t>puñopercusión</a:t>
            </a:r>
            <a:r>
              <a:rPr lang="ca-ES" dirty="0"/>
              <a:t> renal negativa) se </a:t>
            </a:r>
            <a:r>
              <a:rPr lang="ca-ES" dirty="0" err="1"/>
              <a:t>puede</a:t>
            </a:r>
            <a:r>
              <a:rPr lang="ca-ES" dirty="0"/>
              <a:t> </a:t>
            </a:r>
            <a:r>
              <a:rPr lang="ca-ES" dirty="0" err="1"/>
              <a:t>establecer</a:t>
            </a:r>
            <a:r>
              <a:rPr lang="ca-ES" dirty="0"/>
              <a:t> el </a:t>
            </a:r>
            <a:r>
              <a:rPr lang="ca-ES" dirty="0" err="1"/>
              <a:t>diagnóstico</a:t>
            </a:r>
            <a:r>
              <a:rPr lang="ca-ES" dirty="0"/>
              <a:t> de </a:t>
            </a:r>
            <a:r>
              <a:rPr lang="ca-ES" dirty="0" err="1"/>
              <a:t>prostati-tis</a:t>
            </a:r>
            <a:r>
              <a:rPr lang="ca-ES" dirty="0"/>
              <a:t> aguda </a:t>
            </a:r>
            <a:r>
              <a:rPr lang="ca-ES" dirty="0" err="1"/>
              <a:t>sin</a:t>
            </a:r>
            <a:r>
              <a:rPr lang="ca-ES" dirty="0"/>
              <a:t> </a:t>
            </a:r>
            <a:r>
              <a:rPr lang="ca-ES" dirty="0" err="1"/>
              <a:t>necesidad</a:t>
            </a:r>
            <a:r>
              <a:rPr lang="ca-ES" dirty="0"/>
              <a:t> de </a:t>
            </a:r>
            <a:r>
              <a:rPr lang="ca-ES" dirty="0" err="1"/>
              <a:t>hacer</a:t>
            </a:r>
            <a:r>
              <a:rPr lang="ca-ES" dirty="0"/>
              <a:t> </a:t>
            </a:r>
            <a:r>
              <a:rPr lang="ca-ES" dirty="0" err="1"/>
              <a:t>tacto</a:t>
            </a:r>
            <a:r>
              <a:rPr lang="ca-ES" dirty="0"/>
              <a:t> </a:t>
            </a:r>
            <a:endParaRPr dirty="0"/>
          </a:p>
          <a:p>
            <a:pPr marL="0" marR="0" lvl="0" indent="0" algn="l" rtl="0">
              <a:spcBef>
                <a:spcPts val="360"/>
              </a:spcBef>
              <a:spcAft>
                <a:spcPts val="0"/>
              </a:spcAft>
              <a:buNone/>
            </a:pPr>
            <a:endParaRPr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6437713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Shape 295"/>
          <p:cNvSpPr>
            <a:spLocks noGrp="1" noRot="1" noChangeAspect="1"/>
          </p:cNvSpPr>
          <p:nvPr>
            <p:ph type="sldImg" idx="2"/>
          </p:nvPr>
        </p:nvSpPr>
        <p:spPr>
          <a:xfrm>
            <a:off x="1181100" y="682625"/>
            <a:ext cx="4497388" cy="337343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96" name="Shape 296"/>
          <p:cNvSpPr txBox="1">
            <a:spLocks noGrp="1"/>
          </p:cNvSpPr>
          <p:nvPr>
            <p:ph type="body" idx="1"/>
          </p:nvPr>
        </p:nvSpPr>
        <p:spPr>
          <a:xfrm>
            <a:off x="914400" y="4287838"/>
            <a:ext cx="5029200" cy="4060825"/>
          </a:xfrm>
          <a:prstGeom prst="rect">
            <a:avLst/>
          </a:prstGeom>
          <a:noFill/>
          <a:ln>
            <a:noFill/>
          </a:ln>
        </p:spPr>
        <p:txBody>
          <a:bodyPr spcFirstLastPara="1" wrap="square" lIns="90475" tIns="44450" rIns="90475" bIns="44450" anchor="t" anchorCtr="0">
            <a:noAutofit/>
          </a:bodyPr>
          <a:lstStyle/>
          <a:p>
            <a:pPr marL="0" marR="0" lvl="0" indent="0" algn="l" rtl="0">
              <a:spcBef>
                <a:spcPts val="0"/>
              </a:spcBef>
              <a:spcAft>
                <a:spcPts val="0"/>
              </a:spcAft>
              <a:buNone/>
            </a:pPr>
            <a:r>
              <a:rPr lang="ca-ES" sz="1200" b="0" i="0" u="none" strike="noStrike" cap="none">
                <a:solidFill>
                  <a:schemeClr val="dk1"/>
                </a:solidFill>
                <a:latin typeface="Arial"/>
                <a:ea typeface="Arial"/>
                <a:cs typeface="Arial"/>
                <a:sym typeface="Arial"/>
              </a:rPr>
              <a:t>El fet de no demanar urocultiu és per que els gèrmens són molt predictibles i curaran bé amb els antibiòtics habituals. Per tant el tractament és empíric (en totes les itus ho és, encara que demanem cultiu). Això comporta un sobre tractament, doncs s’ha comprovat que en molts casos ens equivoquem (en molts estudis al voltant del 40% dels casos), amb el conseqüent augment de les resistències bacterianes. </a:t>
            </a:r>
            <a:endParaRPr/>
          </a:p>
          <a:p>
            <a:pPr marL="0" marR="0" lvl="0" indent="0" algn="l" rtl="0">
              <a:spcBef>
                <a:spcPts val="360"/>
              </a:spcBef>
              <a:spcAft>
                <a:spcPts val="0"/>
              </a:spcAft>
              <a:buNone/>
            </a:pPr>
            <a:r>
              <a:rPr lang="ca-ES" sz="1200" b="0" i="0" u="none" strike="noStrike" cap="none">
                <a:solidFill>
                  <a:schemeClr val="dk1"/>
                </a:solidFill>
                <a:latin typeface="Arial"/>
                <a:ea typeface="Arial"/>
                <a:cs typeface="Arial"/>
                <a:sym typeface="Arial"/>
              </a:rPr>
              <a:t>Es un medline des de l’any 66 fins al 2001.</a:t>
            </a:r>
            <a:endParaRPr sz="1400" b="0" i="0" u="none" strike="noStrike" cap="none">
              <a:solidFill>
                <a:schemeClr val="dk1"/>
              </a:solidFill>
              <a:latin typeface="Arial"/>
              <a:ea typeface="Arial"/>
              <a:cs typeface="Arial"/>
              <a:sym typeface="Arial"/>
            </a:endParaRPr>
          </a:p>
          <a:p>
            <a:pPr marL="0" marR="0" lvl="0" indent="0" algn="l" rtl="0">
              <a:spcBef>
                <a:spcPts val="360"/>
              </a:spcBef>
              <a:spcAft>
                <a:spcPts val="0"/>
              </a:spcAft>
              <a:buNone/>
            </a:pPr>
            <a:r>
              <a:rPr lang="ca-ES" sz="1200" b="0" i="0" u="none" strike="noStrike" cap="none">
                <a:solidFill>
                  <a:schemeClr val="dk1"/>
                </a:solidFill>
                <a:latin typeface="Arial"/>
                <a:ea typeface="Arial"/>
                <a:cs typeface="Arial"/>
                <a:sym typeface="Arial"/>
              </a:rPr>
              <a:t>Han sortit diferents estudis que mesuren el mateix. Els símptomes més probables són disúria+ pol·laciúria: en les uretritis predomina més la disúria.</a:t>
            </a:r>
            <a:endParaRPr/>
          </a:p>
          <a:p>
            <a:pPr marL="0" marR="0" lvl="0" indent="0" algn="l" rtl="0">
              <a:spcBef>
                <a:spcPts val="360"/>
              </a:spcBef>
              <a:spcAft>
                <a:spcPts val="0"/>
              </a:spcAft>
              <a:buNone/>
            </a:pPr>
            <a:r>
              <a:rPr lang="ca-ES" sz="1200" b="0" i="0" u="none" strike="noStrike" cap="none">
                <a:solidFill>
                  <a:schemeClr val="dk1"/>
                </a:solidFill>
                <a:latin typeface="Arial"/>
                <a:ea typeface="Arial"/>
                <a:cs typeface="Arial"/>
                <a:sym typeface="Arial"/>
              </a:rPr>
              <a:t>Un 6% de les cistitis cursen amb flux augmentat</a:t>
            </a:r>
            <a:endParaRPr/>
          </a:p>
          <a:p>
            <a:pPr marL="0" marR="0" lvl="0" indent="0" algn="l" rtl="0">
              <a:spcBef>
                <a:spcPts val="360"/>
              </a:spcBef>
              <a:spcAft>
                <a:spcPts val="0"/>
              </a:spcAft>
              <a:buNone/>
            </a:pPr>
            <a:r>
              <a:rPr lang="ca-ES" sz="1200" b="0" i="0" u="none" strike="noStrike" cap="none">
                <a:solidFill>
                  <a:schemeClr val="dk1"/>
                </a:solidFill>
                <a:latin typeface="Arial"/>
                <a:ea typeface="Arial"/>
                <a:cs typeface="Arial"/>
                <a:sym typeface="Arial"/>
              </a:rPr>
              <a:t>Ara considerem </a:t>
            </a:r>
            <a:r>
              <a:rPr lang="ca-ES" sz="1200" b="1" i="0" u="none" strike="noStrike" cap="none">
                <a:solidFill>
                  <a:schemeClr val="dk1"/>
                </a:solidFill>
              </a:rPr>
              <a:t>alta probabilitat d’itu (90%) quan hi ha tres símptomes  miccionals inclosos disúria i polaquiúria.</a:t>
            </a:r>
            <a:endParaRPr b="1"/>
          </a:p>
        </p:txBody>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3"/>
        <p:cNvGrpSpPr/>
        <p:nvPr/>
      </p:nvGrpSpPr>
      <p:grpSpPr>
        <a:xfrm>
          <a:off x="0" y="0"/>
          <a:ext cx="0" cy="0"/>
          <a:chOff x="0" y="0"/>
          <a:chExt cx="0" cy="0"/>
        </a:xfrm>
      </p:grpSpPr>
      <p:sp>
        <p:nvSpPr>
          <p:cNvPr id="2264" name="Shape 2264"/>
          <p:cNvSpPr>
            <a:spLocks noGrp="1" noRot="1" noChangeAspect="1"/>
          </p:cNvSpPr>
          <p:nvPr>
            <p:ph type="sldImg" idx="2"/>
          </p:nvPr>
        </p:nvSpPr>
        <p:spPr>
          <a:xfrm>
            <a:off x="1181100" y="682625"/>
            <a:ext cx="4497388" cy="337343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265" name="Shape 2265"/>
          <p:cNvSpPr txBox="1">
            <a:spLocks noGrp="1"/>
          </p:cNvSpPr>
          <p:nvPr>
            <p:ph type="body" idx="1"/>
          </p:nvPr>
        </p:nvSpPr>
        <p:spPr>
          <a:xfrm>
            <a:off x="914400" y="4287838"/>
            <a:ext cx="5029200" cy="4062412"/>
          </a:xfrm>
          <a:prstGeom prst="rect">
            <a:avLst/>
          </a:prstGeom>
          <a:noFill/>
          <a:ln>
            <a:noFill/>
          </a:ln>
        </p:spPr>
        <p:txBody>
          <a:bodyPr spcFirstLastPara="1" wrap="square" lIns="90475" tIns="44450" rIns="90475" bIns="444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ES_tradnl" sz="1200" b="0" i="0" u="none" strike="noStrike" cap="none" dirty="0">
                <a:solidFill>
                  <a:schemeClr val="dk1"/>
                </a:solidFill>
                <a:effectLst/>
                <a:latin typeface="Arial"/>
                <a:ea typeface="Arial"/>
                <a:cs typeface="Arial"/>
                <a:sym typeface="Arial"/>
              </a:rPr>
              <a:t>Es </a:t>
            </a:r>
            <a:r>
              <a:rPr lang="es-ES_tradnl" sz="1200" b="0" i="0" u="none" strike="noStrike" cap="none" dirty="0" err="1">
                <a:solidFill>
                  <a:schemeClr val="dk1"/>
                </a:solidFill>
                <a:effectLst/>
                <a:latin typeface="Arial"/>
                <a:ea typeface="Arial"/>
                <a:cs typeface="Arial"/>
                <a:sym typeface="Arial"/>
              </a:rPr>
              <a:t>més</a:t>
            </a:r>
            <a:r>
              <a:rPr lang="es-ES_tradnl" sz="1200" b="0" i="0" u="none" strike="noStrike" cap="none" dirty="0">
                <a:solidFill>
                  <a:schemeClr val="dk1"/>
                </a:solidFill>
                <a:effectLst/>
                <a:latin typeface="Arial"/>
                <a:ea typeface="Arial"/>
                <a:cs typeface="Arial"/>
                <a:sym typeface="Arial"/>
              </a:rPr>
              <a:t> </a:t>
            </a:r>
            <a:r>
              <a:rPr lang="es-ES_tradnl" sz="1200" b="0" i="0" u="none" strike="noStrike" cap="none" dirty="0" err="1">
                <a:solidFill>
                  <a:schemeClr val="dk1"/>
                </a:solidFill>
                <a:effectLst/>
                <a:latin typeface="Arial"/>
                <a:ea typeface="Arial"/>
                <a:cs typeface="Arial"/>
                <a:sym typeface="Arial"/>
              </a:rPr>
              <a:t>frequent</a:t>
            </a:r>
            <a:r>
              <a:rPr lang="es-ES_tradnl" sz="1200" b="0" i="0" u="none" strike="noStrike" cap="none" dirty="0">
                <a:solidFill>
                  <a:schemeClr val="dk1"/>
                </a:solidFill>
                <a:effectLst/>
                <a:latin typeface="Arial"/>
                <a:ea typeface="Arial"/>
                <a:cs typeface="Arial"/>
                <a:sym typeface="Arial"/>
              </a:rPr>
              <a:t> en </a:t>
            </a:r>
            <a:r>
              <a:rPr lang="es-ES_tradnl" sz="1200" b="0" i="0" u="none" strike="noStrike" cap="none" dirty="0" err="1">
                <a:solidFill>
                  <a:schemeClr val="dk1"/>
                </a:solidFill>
                <a:effectLst/>
                <a:latin typeface="Arial"/>
                <a:ea typeface="Arial"/>
                <a:cs typeface="Arial"/>
                <a:sym typeface="Arial"/>
              </a:rPr>
              <a:t>homes</a:t>
            </a:r>
            <a:r>
              <a:rPr lang="es-ES_tradnl" sz="1200" b="0" i="0" u="none" strike="noStrike" cap="none" dirty="0">
                <a:solidFill>
                  <a:schemeClr val="dk1"/>
                </a:solidFill>
                <a:effectLst/>
                <a:latin typeface="Arial"/>
                <a:ea typeface="Arial"/>
                <a:cs typeface="Arial"/>
                <a:sym typeface="Arial"/>
              </a:rPr>
              <a:t> </a:t>
            </a:r>
            <a:r>
              <a:rPr lang="es-ES_tradnl" sz="1200" b="0" i="0" u="none" strike="noStrike" cap="none" dirty="0" err="1">
                <a:solidFill>
                  <a:schemeClr val="dk1"/>
                </a:solidFill>
                <a:effectLst/>
                <a:latin typeface="Arial"/>
                <a:ea typeface="Arial"/>
                <a:cs typeface="Arial"/>
                <a:sym typeface="Arial"/>
              </a:rPr>
              <a:t>joves</a:t>
            </a:r>
            <a:r>
              <a:rPr lang="es-ES_tradnl" sz="1200" b="0" i="0" u="none" strike="noStrike" cap="none" dirty="0">
                <a:solidFill>
                  <a:schemeClr val="dk1"/>
                </a:solidFill>
                <a:effectLst/>
                <a:latin typeface="Arial"/>
                <a:ea typeface="Arial"/>
                <a:cs typeface="Arial"/>
                <a:sym typeface="Arial"/>
              </a:rPr>
              <a:t> i </a:t>
            </a:r>
            <a:r>
              <a:rPr lang="es-ES_tradnl" sz="1200" b="0" i="0" u="none" strike="noStrike" cap="none" dirty="0" err="1">
                <a:solidFill>
                  <a:schemeClr val="dk1"/>
                </a:solidFill>
                <a:effectLst/>
                <a:latin typeface="Arial"/>
                <a:ea typeface="Arial"/>
                <a:cs typeface="Arial"/>
                <a:sym typeface="Arial"/>
              </a:rPr>
              <a:t>d’edat</a:t>
            </a:r>
            <a:r>
              <a:rPr lang="es-ES_tradnl" sz="1200" b="0" i="0" u="none" strike="noStrike" cap="none" dirty="0">
                <a:solidFill>
                  <a:schemeClr val="dk1"/>
                </a:solidFill>
                <a:effectLst/>
                <a:latin typeface="Arial"/>
                <a:ea typeface="Arial"/>
                <a:cs typeface="Arial"/>
                <a:sym typeface="Arial"/>
              </a:rPr>
              <a:t> </a:t>
            </a:r>
            <a:r>
              <a:rPr lang="es-ES_tradnl" sz="1200" b="0" i="0" u="none" strike="noStrike" cap="none" dirty="0" err="1">
                <a:solidFill>
                  <a:schemeClr val="dk1"/>
                </a:solidFill>
                <a:effectLst/>
                <a:latin typeface="Arial"/>
                <a:ea typeface="Arial"/>
                <a:cs typeface="Arial"/>
                <a:sym typeface="Arial"/>
              </a:rPr>
              <a:t>mitja</a:t>
            </a:r>
            <a:r>
              <a:rPr lang="es-ES_tradnl" sz="1200" b="0" i="0" u="none" strike="noStrike" cap="none" dirty="0">
                <a:solidFill>
                  <a:schemeClr val="dk1"/>
                </a:solidFill>
                <a:effectLst/>
                <a:latin typeface="Arial"/>
                <a:ea typeface="Arial"/>
                <a:cs typeface="Arial"/>
                <a:sym typeface="Arial"/>
              </a:rPr>
              <a:t>. </a:t>
            </a:r>
            <a:r>
              <a:rPr lang="es-ES_tradnl" sz="1200" b="0" i="0" u="none" strike="noStrike" cap="none" dirty="0" err="1">
                <a:solidFill>
                  <a:schemeClr val="dk1"/>
                </a:solidFill>
                <a:effectLst/>
                <a:latin typeface="Arial"/>
                <a:ea typeface="Arial"/>
                <a:cs typeface="Arial"/>
                <a:sym typeface="Arial"/>
              </a:rPr>
              <a:t>Majoritariament</a:t>
            </a:r>
            <a:r>
              <a:rPr lang="es-ES_tradnl" sz="1200" b="0" i="0" u="none" strike="noStrike" cap="none" dirty="0">
                <a:solidFill>
                  <a:schemeClr val="dk1"/>
                </a:solidFill>
                <a:effectLst/>
                <a:latin typeface="Arial"/>
                <a:ea typeface="Arial"/>
                <a:cs typeface="Arial"/>
                <a:sym typeface="Arial"/>
              </a:rPr>
              <a:t> </a:t>
            </a:r>
            <a:r>
              <a:rPr lang="es-ES_tradnl" sz="1200" b="0" i="0" u="none" strike="noStrike" cap="none" dirty="0" err="1">
                <a:solidFill>
                  <a:schemeClr val="dk1"/>
                </a:solidFill>
                <a:effectLst/>
                <a:latin typeface="Arial"/>
                <a:ea typeface="Arial"/>
                <a:cs typeface="Arial"/>
                <a:sym typeface="Arial"/>
              </a:rPr>
              <a:t>és</a:t>
            </a:r>
            <a:r>
              <a:rPr lang="es-ES_tradnl" sz="1200" b="0" i="0" u="none" strike="noStrike" cap="none" dirty="0">
                <a:solidFill>
                  <a:schemeClr val="dk1"/>
                </a:solidFill>
                <a:effectLst/>
                <a:latin typeface="Arial"/>
                <a:ea typeface="Arial"/>
                <a:cs typeface="Arial"/>
                <a:sym typeface="Arial"/>
              </a:rPr>
              <a:t> per </a:t>
            </a:r>
            <a:r>
              <a:rPr lang="es-ES_tradnl" sz="1200" b="0" i="0" u="none" strike="noStrike" cap="none" dirty="0" err="1">
                <a:solidFill>
                  <a:schemeClr val="dk1"/>
                </a:solidFill>
                <a:effectLst/>
                <a:latin typeface="Arial"/>
                <a:ea typeface="Arial"/>
                <a:cs typeface="Arial"/>
                <a:sym typeface="Arial"/>
              </a:rPr>
              <a:t>migració</a:t>
            </a:r>
            <a:r>
              <a:rPr lang="es-ES_tradnl" sz="1200" b="0" i="0" u="none" strike="noStrike" cap="none" dirty="0">
                <a:solidFill>
                  <a:schemeClr val="dk1"/>
                </a:solidFill>
                <a:effectLst/>
                <a:latin typeface="Arial"/>
                <a:ea typeface="Arial"/>
                <a:cs typeface="Arial"/>
                <a:sym typeface="Arial"/>
              </a:rPr>
              <a:t> de </a:t>
            </a:r>
            <a:r>
              <a:rPr lang="es-ES_tradnl" sz="1200" b="0" i="0" u="none" strike="noStrike" cap="none" dirty="0" err="1">
                <a:solidFill>
                  <a:schemeClr val="dk1"/>
                </a:solidFill>
                <a:effectLst/>
                <a:latin typeface="Arial"/>
                <a:ea typeface="Arial"/>
                <a:cs typeface="Arial"/>
                <a:sym typeface="Arial"/>
              </a:rPr>
              <a:t>bacteries</a:t>
            </a:r>
            <a:r>
              <a:rPr lang="es-ES_tradnl" sz="1200" b="0" i="0" u="none" strike="noStrike" cap="none" dirty="0">
                <a:solidFill>
                  <a:schemeClr val="dk1"/>
                </a:solidFill>
                <a:effectLst/>
                <a:latin typeface="Arial"/>
                <a:ea typeface="Arial"/>
                <a:cs typeface="Arial"/>
                <a:sym typeface="Arial"/>
              </a:rPr>
              <a:t> des de la uretra i la </a:t>
            </a:r>
            <a:r>
              <a:rPr lang="es-ES_tradnl" sz="1200" b="0" i="0" u="none" strike="noStrike" cap="none" dirty="0" err="1">
                <a:solidFill>
                  <a:schemeClr val="dk1"/>
                </a:solidFill>
                <a:effectLst/>
                <a:latin typeface="Arial"/>
                <a:ea typeface="Arial"/>
                <a:cs typeface="Arial"/>
                <a:sym typeface="Arial"/>
              </a:rPr>
              <a:t>bufeta</a:t>
            </a:r>
            <a:r>
              <a:rPr lang="es-ES_tradnl" sz="1200" b="0" i="0" u="none" strike="noStrike" cap="none" dirty="0">
                <a:solidFill>
                  <a:schemeClr val="dk1"/>
                </a:solidFill>
                <a:effectLst/>
                <a:latin typeface="Arial"/>
                <a:ea typeface="Arial"/>
                <a:cs typeface="Arial"/>
                <a:sym typeface="Arial"/>
              </a:rPr>
              <a:t>, </a:t>
            </a:r>
            <a:r>
              <a:rPr lang="es-ES_tradnl" sz="1200" b="0" i="0" u="none" strike="noStrike" cap="none" dirty="0" err="1">
                <a:solidFill>
                  <a:schemeClr val="dk1"/>
                </a:solidFill>
                <a:effectLst/>
                <a:latin typeface="Arial"/>
                <a:ea typeface="Arial"/>
                <a:cs typeface="Arial"/>
                <a:sym typeface="Arial"/>
              </a:rPr>
              <a:t>així</a:t>
            </a:r>
            <a:r>
              <a:rPr lang="es-ES_tradnl" sz="1200" b="0" i="0" u="none" strike="noStrike" cap="none" dirty="0">
                <a:solidFill>
                  <a:schemeClr val="dk1"/>
                </a:solidFill>
                <a:effectLst/>
                <a:latin typeface="Arial"/>
                <a:ea typeface="Arial"/>
                <a:cs typeface="Arial"/>
                <a:sym typeface="Arial"/>
              </a:rPr>
              <a:t> </a:t>
            </a:r>
            <a:r>
              <a:rPr lang="es-ES_tradnl" sz="1200" b="0" i="0" u="none" strike="noStrike" cap="none" dirty="0" err="1">
                <a:solidFill>
                  <a:schemeClr val="dk1"/>
                </a:solidFill>
                <a:effectLst/>
                <a:latin typeface="Arial"/>
                <a:ea typeface="Arial"/>
                <a:cs typeface="Arial"/>
                <a:sym typeface="Arial"/>
              </a:rPr>
              <a:t>com</a:t>
            </a:r>
            <a:r>
              <a:rPr lang="es-ES_tradnl" sz="1200" b="0" i="0" u="none" strike="noStrike" cap="none" dirty="0">
                <a:solidFill>
                  <a:schemeClr val="dk1"/>
                </a:solidFill>
                <a:effectLst/>
                <a:latin typeface="Arial"/>
                <a:ea typeface="Arial"/>
                <a:cs typeface="Arial"/>
                <a:sym typeface="Arial"/>
              </a:rPr>
              <a:t> per </a:t>
            </a:r>
            <a:r>
              <a:rPr lang="es-ES_tradnl" sz="1200" b="0" i="0" u="none" strike="noStrike" cap="none" dirty="0" err="1">
                <a:solidFill>
                  <a:schemeClr val="dk1"/>
                </a:solidFill>
                <a:effectLst/>
                <a:latin typeface="Arial"/>
                <a:ea typeface="Arial"/>
                <a:cs typeface="Arial"/>
                <a:sym typeface="Arial"/>
              </a:rPr>
              <a:t>reflux</a:t>
            </a:r>
            <a:r>
              <a:rPr lang="es-ES_tradnl" sz="1200" b="0" i="0" u="none" strike="noStrike" cap="none" dirty="0">
                <a:solidFill>
                  <a:schemeClr val="dk1"/>
                </a:solidFill>
                <a:effectLst/>
                <a:latin typeface="Arial"/>
                <a:ea typeface="Arial"/>
                <a:cs typeface="Arial"/>
                <a:sym typeface="Arial"/>
              </a:rPr>
              <a:t> d’ orina </a:t>
            </a:r>
            <a:r>
              <a:rPr lang="es-ES_tradnl" sz="1200" b="0" i="0" u="none" strike="noStrike" cap="none" dirty="0" err="1">
                <a:solidFill>
                  <a:schemeClr val="dk1"/>
                </a:solidFill>
                <a:effectLst/>
                <a:latin typeface="Arial"/>
                <a:ea typeface="Arial"/>
                <a:cs typeface="Arial"/>
                <a:sym typeface="Arial"/>
              </a:rPr>
              <a:t>intraprostátic</a:t>
            </a:r>
            <a:r>
              <a:rPr lang="es-ES_tradnl" sz="1200" b="0" i="0" u="none" strike="noStrike" cap="none" dirty="0">
                <a:solidFill>
                  <a:schemeClr val="dk1"/>
                </a:solidFill>
                <a:effectLst/>
                <a:latin typeface="Arial"/>
                <a:ea typeface="Arial"/>
                <a:cs typeface="Arial"/>
                <a:sym typeface="Arial"/>
              </a:rPr>
              <a:t>.  Son </a:t>
            </a:r>
            <a:r>
              <a:rPr lang="es-ES_tradnl" sz="1200" b="0" i="0" u="none" strike="noStrike" cap="none" dirty="0" err="1">
                <a:solidFill>
                  <a:schemeClr val="dk1"/>
                </a:solidFill>
                <a:effectLst/>
                <a:latin typeface="Arial"/>
                <a:ea typeface="Arial"/>
                <a:cs typeface="Arial"/>
                <a:sym typeface="Arial"/>
              </a:rPr>
              <a:t>factors</a:t>
            </a:r>
            <a:r>
              <a:rPr lang="es-ES_tradnl" sz="1200" b="0" i="0" u="none" strike="noStrike" cap="none" dirty="0">
                <a:solidFill>
                  <a:schemeClr val="dk1"/>
                </a:solidFill>
                <a:effectLst/>
                <a:latin typeface="Arial"/>
                <a:ea typeface="Arial"/>
                <a:cs typeface="Arial"/>
                <a:sym typeface="Arial"/>
              </a:rPr>
              <a:t> de </a:t>
            </a:r>
            <a:r>
              <a:rPr lang="es-ES_tradnl" sz="1200" b="0" i="0" u="none" strike="noStrike" cap="none" dirty="0" err="1">
                <a:solidFill>
                  <a:schemeClr val="dk1"/>
                </a:solidFill>
                <a:effectLst/>
                <a:latin typeface="Arial"/>
                <a:ea typeface="Arial"/>
                <a:cs typeface="Arial"/>
                <a:sym typeface="Arial"/>
              </a:rPr>
              <a:t>risc</a:t>
            </a:r>
            <a:r>
              <a:rPr lang="es-ES_tradnl" sz="1200" b="0" i="0" u="none" strike="noStrike" cap="none" dirty="0">
                <a:solidFill>
                  <a:schemeClr val="dk1"/>
                </a:solidFill>
                <a:effectLst/>
                <a:latin typeface="Arial"/>
                <a:ea typeface="Arial"/>
                <a:cs typeface="Arial"/>
                <a:sym typeface="Arial"/>
              </a:rPr>
              <a:t>  per </a:t>
            </a:r>
            <a:r>
              <a:rPr lang="es-ES_tradnl" sz="1200" b="0" i="0" u="none" strike="noStrike" cap="none" dirty="0" err="1">
                <a:solidFill>
                  <a:schemeClr val="dk1"/>
                </a:solidFill>
                <a:effectLst/>
                <a:latin typeface="Arial"/>
                <a:ea typeface="Arial"/>
                <a:cs typeface="Arial"/>
                <a:sym typeface="Arial"/>
              </a:rPr>
              <a:t>tenir</a:t>
            </a:r>
            <a:r>
              <a:rPr lang="es-ES_tradnl" sz="1200" b="0" i="0" u="none" strike="noStrike" cap="none" dirty="0">
                <a:solidFill>
                  <a:schemeClr val="dk1"/>
                </a:solidFill>
                <a:effectLst/>
                <a:latin typeface="Arial"/>
                <a:ea typeface="Arial"/>
                <a:cs typeface="Arial"/>
                <a:sym typeface="Arial"/>
              </a:rPr>
              <a:t> prostatitis, les </a:t>
            </a:r>
            <a:r>
              <a:rPr lang="es-ES_tradnl" sz="1200" b="0" i="0" u="none" strike="noStrike" cap="none" dirty="0" err="1">
                <a:solidFill>
                  <a:schemeClr val="dk1"/>
                </a:solidFill>
                <a:effectLst/>
                <a:latin typeface="Arial"/>
                <a:ea typeface="Arial"/>
                <a:cs typeface="Arial"/>
                <a:sym typeface="Arial"/>
              </a:rPr>
              <a:t>anomalíes</a:t>
            </a:r>
            <a:r>
              <a:rPr lang="es-ES_tradnl" sz="1200" b="0" i="0" u="none" strike="noStrike" cap="none" dirty="0">
                <a:solidFill>
                  <a:schemeClr val="dk1"/>
                </a:solidFill>
                <a:effectLst/>
                <a:latin typeface="Arial"/>
                <a:ea typeface="Arial"/>
                <a:cs typeface="Arial"/>
                <a:sym typeface="Arial"/>
              </a:rPr>
              <a:t> </a:t>
            </a:r>
            <a:r>
              <a:rPr lang="es-ES_tradnl" sz="1200" b="0" i="0" u="none" strike="noStrike" cap="none" dirty="0" err="1">
                <a:solidFill>
                  <a:schemeClr val="dk1"/>
                </a:solidFill>
                <a:effectLst/>
                <a:latin typeface="Arial"/>
                <a:ea typeface="Arial"/>
                <a:cs typeface="Arial"/>
                <a:sym typeface="Arial"/>
              </a:rPr>
              <a:t>anatòmiques</a:t>
            </a:r>
            <a:r>
              <a:rPr lang="es-ES_tradnl" sz="1200" b="0" i="0" u="none" strike="noStrike" cap="none" dirty="0">
                <a:solidFill>
                  <a:schemeClr val="dk1"/>
                </a:solidFill>
                <a:effectLst/>
                <a:latin typeface="Arial"/>
                <a:ea typeface="Arial"/>
                <a:cs typeface="Arial"/>
                <a:sym typeface="Arial"/>
              </a:rPr>
              <a:t> </a:t>
            </a:r>
            <a:r>
              <a:rPr lang="es-ES_tradnl" sz="1200" b="0" i="0" u="none" strike="noStrike" cap="none" dirty="0" err="1">
                <a:solidFill>
                  <a:schemeClr val="dk1"/>
                </a:solidFill>
                <a:effectLst/>
                <a:latin typeface="Arial"/>
                <a:ea typeface="Arial"/>
                <a:cs typeface="Arial"/>
                <a:sym typeface="Arial"/>
              </a:rPr>
              <a:t>com</a:t>
            </a:r>
            <a:r>
              <a:rPr lang="es-ES_tradnl" sz="1200" b="0" i="0" u="none" strike="noStrike" cap="none" dirty="0">
                <a:solidFill>
                  <a:schemeClr val="dk1"/>
                </a:solidFill>
                <a:effectLst/>
                <a:latin typeface="Arial"/>
                <a:ea typeface="Arial"/>
                <a:cs typeface="Arial"/>
                <a:sym typeface="Arial"/>
              </a:rPr>
              <a:t> </a:t>
            </a:r>
            <a:r>
              <a:rPr lang="es-ES_tradnl" sz="1200" b="0" i="0" u="none" strike="noStrike" cap="none" dirty="0" err="1">
                <a:solidFill>
                  <a:schemeClr val="dk1"/>
                </a:solidFill>
                <a:effectLst/>
                <a:latin typeface="Arial"/>
                <a:ea typeface="Arial"/>
                <a:cs typeface="Arial"/>
                <a:sym typeface="Arial"/>
              </a:rPr>
              <a:t>estenosi</a:t>
            </a:r>
            <a:r>
              <a:rPr lang="es-ES_tradnl" sz="1200" b="0" i="0" u="none" strike="noStrike" cap="none" dirty="0">
                <a:solidFill>
                  <a:schemeClr val="dk1"/>
                </a:solidFill>
                <a:effectLst/>
                <a:latin typeface="Arial"/>
                <a:ea typeface="Arial"/>
                <a:cs typeface="Arial"/>
                <a:sym typeface="Arial"/>
              </a:rPr>
              <a:t> uretral, antecedentes de </a:t>
            </a:r>
            <a:r>
              <a:rPr lang="es-ES_tradnl" sz="1200" b="0" i="0" u="none" strike="noStrike" cap="none" dirty="0" err="1">
                <a:solidFill>
                  <a:schemeClr val="dk1"/>
                </a:solidFill>
                <a:effectLst/>
                <a:latin typeface="Arial"/>
                <a:ea typeface="Arial"/>
                <a:cs typeface="Arial"/>
                <a:sym typeface="Arial"/>
              </a:rPr>
              <a:t>sondatges</a:t>
            </a:r>
            <a:r>
              <a:rPr lang="es-ES_tradnl" sz="1200" b="0" i="0" u="none" strike="noStrike" cap="none" dirty="0">
                <a:solidFill>
                  <a:schemeClr val="dk1"/>
                </a:solidFill>
                <a:effectLst/>
                <a:latin typeface="Arial"/>
                <a:ea typeface="Arial"/>
                <a:cs typeface="Arial"/>
                <a:sym typeface="Arial"/>
              </a:rPr>
              <a:t> continuos o </a:t>
            </a:r>
            <a:r>
              <a:rPr lang="es-ES_tradnl" sz="1200" b="0" i="0" u="none" strike="noStrike" cap="none" dirty="0" err="1">
                <a:solidFill>
                  <a:schemeClr val="dk1"/>
                </a:solidFill>
                <a:effectLst/>
                <a:latin typeface="Arial"/>
                <a:ea typeface="Arial"/>
                <a:cs typeface="Arial"/>
                <a:sym typeface="Arial"/>
              </a:rPr>
              <a:t>intermitents</a:t>
            </a:r>
            <a:r>
              <a:rPr lang="es-ES_tradnl" sz="1200" b="0" i="0" u="none" strike="noStrike" cap="none" dirty="0">
                <a:solidFill>
                  <a:schemeClr val="dk1"/>
                </a:solidFill>
                <a:effectLst/>
                <a:latin typeface="Arial"/>
                <a:ea typeface="Arial"/>
                <a:cs typeface="Arial"/>
                <a:sym typeface="Arial"/>
              </a:rPr>
              <a:t>, </a:t>
            </a:r>
            <a:r>
              <a:rPr lang="es-ES_tradnl" sz="1200" b="0" i="0" u="none" strike="noStrike" cap="none" dirty="0" err="1">
                <a:solidFill>
                  <a:schemeClr val="dk1"/>
                </a:solidFill>
                <a:effectLst/>
                <a:latin typeface="Arial"/>
                <a:ea typeface="Arial"/>
                <a:cs typeface="Arial"/>
                <a:sym typeface="Arial"/>
              </a:rPr>
              <a:t>biòpsia</a:t>
            </a:r>
            <a:r>
              <a:rPr lang="es-ES_tradnl" sz="1200" b="0" i="0" u="none" strike="noStrike" cap="none" dirty="0">
                <a:solidFill>
                  <a:schemeClr val="dk1"/>
                </a:solidFill>
                <a:effectLst/>
                <a:latin typeface="Arial"/>
                <a:ea typeface="Arial"/>
                <a:cs typeface="Arial"/>
                <a:sym typeface="Arial"/>
              </a:rPr>
              <a:t> </a:t>
            </a:r>
            <a:r>
              <a:rPr lang="es-ES_tradnl" sz="1200" b="0" i="0" u="none" strike="noStrike" cap="none" dirty="0" err="1">
                <a:solidFill>
                  <a:schemeClr val="dk1"/>
                </a:solidFill>
                <a:effectLst/>
                <a:latin typeface="Arial"/>
                <a:ea typeface="Arial"/>
                <a:cs typeface="Arial"/>
                <a:sym typeface="Arial"/>
              </a:rPr>
              <a:t>prostàtica</a:t>
            </a:r>
            <a:r>
              <a:rPr lang="es-ES_tradnl" sz="1200" b="0" i="0" u="none" strike="noStrike" cap="none" dirty="0">
                <a:solidFill>
                  <a:schemeClr val="dk1"/>
                </a:solidFill>
                <a:effectLst/>
                <a:latin typeface="Arial"/>
                <a:ea typeface="Arial"/>
                <a:cs typeface="Arial"/>
                <a:sym typeface="Arial"/>
              </a:rPr>
              <a:t> o </a:t>
            </a:r>
            <a:r>
              <a:rPr lang="es-ES_tradnl" sz="1200" b="0" i="0" u="none" strike="noStrike" cap="none" dirty="0" err="1">
                <a:solidFill>
                  <a:schemeClr val="dk1"/>
                </a:solidFill>
                <a:effectLst/>
                <a:latin typeface="Arial"/>
                <a:ea typeface="Arial"/>
                <a:cs typeface="Arial"/>
                <a:sym typeface="Arial"/>
              </a:rPr>
              <a:t>procediments</a:t>
            </a:r>
            <a:r>
              <a:rPr lang="es-ES_tradnl" sz="1200" b="0" i="0" u="none" strike="noStrike" cap="none" dirty="0">
                <a:solidFill>
                  <a:schemeClr val="dk1"/>
                </a:solidFill>
                <a:effectLst/>
                <a:latin typeface="Arial"/>
                <a:ea typeface="Arial"/>
                <a:cs typeface="Arial"/>
                <a:sym typeface="Arial"/>
              </a:rPr>
              <a:t> </a:t>
            </a:r>
            <a:r>
              <a:rPr lang="es-ES_tradnl" sz="1200" b="0" i="0" u="none" strike="noStrike" cap="none" dirty="0" err="1">
                <a:solidFill>
                  <a:schemeClr val="dk1"/>
                </a:solidFill>
                <a:effectLst/>
                <a:latin typeface="Arial"/>
                <a:ea typeface="Arial"/>
                <a:cs typeface="Arial"/>
                <a:sym typeface="Arial"/>
              </a:rPr>
              <a:t>diagnòstics</a:t>
            </a:r>
            <a:r>
              <a:rPr lang="es-ES_tradnl" sz="1200" b="0" i="0" u="none" strike="noStrike" cap="none" dirty="0">
                <a:solidFill>
                  <a:schemeClr val="dk1"/>
                </a:solidFill>
                <a:effectLst/>
                <a:latin typeface="Arial"/>
                <a:ea typeface="Arial"/>
                <a:cs typeface="Arial"/>
                <a:sym typeface="Arial"/>
              </a:rPr>
              <a:t> o </a:t>
            </a:r>
            <a:r>
              <a:rPr lang="es-ES_tradnl" sz="1200" b="0" i="0" u="none" strike="noStrike" cap="none" dirty="0" err="1">
                <a:solidFill>
                  <a:schemeClr val="dk1"/>
                </a:solidFill>
                <a:effectLst/>
                <a:latin typeface="Arial"/>
                <a:ea typeface="Arial"/>
                <a:cs typeface="Arial"/>
                <a:sym typeface="Arial"/>
              </a:rPr>
              <a:t>terapèutics</a:t>
            </a:r>
            <a:r>
              <a:rPr lang="es-ES_tradnl" sz="1200" b="0" i="0" u="none" strike="noStrike" cap="none" dirty="0">
                <a:solidFill>
                  <a:schemeClr val="dk1"/>
                </a:solidFill>
                <a:effectLst/>
                <a:latin typeface="Arial"/>
                <a:ea typeface="Arial"/>
                <a:cs typeface="Arial"/>
                <a:sym typeface="Arial"/>
              </a:rPr>
              <a:t> </a:t>
            </a:r>
            <a:r>
              <a:rPr lang="es-ES_tradnl" sz="1200" b="0" i="0" u="none" strike="noStrike" cap="none" dirty="0" err="1">
                <a:solidFill>
                  <a:schemeClr val="dk1"/>
                </a:solidFill>
                <a:effectLst/>
                <a:latin typeface="Arial"/>
                <a:ea typeface="Arial"/>
                <a:cs typeface="Arial"/>
                <a:sym typeface="Arial"/>
              </a:rPr>
              <a:t>com</a:t>
            </a:r>
            <a:r>
              <a:rPr lang="es-ES_tradnl" sz="1200" b="0" i="0" u="none" strike="noStrike" cap="none" dirty="0">
                <a:solidFill>
                  <a:schemeClr val="dk1"/>
                </a:solidFill>
                <a:effectLst/>
                <a:latin typeface="Arial"/>
                <a:ea typeface="Arial"/>
                <a:cs typeface="Arial"/>
                <a:sym typeface="Arial"/>
              </a:rPr>
              <a:t> </a:t>
            </a:r>
            <a:r>
              <a:rPr lang="es-ES_tradnl" sz="1200" b="0" i="0" u="none" strike="noStrike" cap="none" dirty="0" err="1">
                <a:solidFill>
                  <a:schemeClr val="dk1"/>
                </a:solidFill>
                <a:effectLst/>
                <a:latin typeface="Arial"/>
                <a:ea typeface="Arial"/>
                <a:cs typeface="Arial"/>
                <a:sym typeface="Arial"/>
              </a:rPr>
              <a:t>instrumentalització</a:t>
            </a:r>
            <a:r>
              <a:rPr lang="es-ES_tradnl" sz="1200" b="0" i="0" u="none" strike="noStrike" cap="none" dirty="0">
                <a:solidFill>
                  <a:schemeClr val="dk1"/>
                </a:solidFill>
                <a:effectLst/>
                <a:latin typeface="Arial"/>
                <a:ea typeface="Arial"/>
                <a:cs typeface="Arial"/>
                <a:sym typeface="Arial"/>
              </a:rPr>
              <a:t>. </a:t>
            </a:r>
            <a:r>
              <a:rPr lang="es-ES_tradnl" sz="1200" b="0" i="0" u="none" strike="noStrike" cap="none" dirty="0" err="1">
                <a:solidFill>
                  <a:schemeClr val="dk1"/>
                </a:solidFill>
                <a:effectLst/>
                <a:latin typeface="Arial"/>
                <a:ea typeface="Arial"/>
                <a:cs typeface="Arial"/>
                <a:sym typeface="Arial"/>
              </a:rPr>
              <a:t>Suposa</a:t>
            </a:r>
            <a:r>
              <a:rPr lang="es-ES_tradnl" sz="1200" b="0" i="0" u="none" strike="noStrike" cap="none" dirty="0">
                <a:solidFill>
                  <a:schemeClr val="dk1"/>
                </a:solidFill>
                <a:effectLst/>
                <a:latin typeface="Arial"/>
                <a:ea typeface="Arial"/>
                <a:cs typeface="Arial"/>
                <a:sym typeface="Arial"/>
              </a:rPr>
              <a:t> el 5% </a:t>
            </a:r>
            <a:r>
              <a:rPr lang="es-ES_tradnl" sz="1200" b="0" i="0" u="none" strike="noStrike" cap="none" dirty="0" err="1">
                <a:solidFill>
                  <a:schemeClr val="dk1"/>
                </a:solidFill>
                <a:effectLst/>
                <a:latin typeface="Arial"/>
                <a:ea typeface="Arial"/>
                <a:cs typeface="Arial"/>
                <a:sym typeface="Arial"/>
              </a:rPr>
              <a:t>dels</a:t>
            </a:r>
            <a:r>
              <a:rPr lang="es-ES_tradnl" sz="1200" b="0" i="0" u="none" strike="noStrike" cap="none" dirty="0">
                <a:solidFill>
                  <a:schemeClr val="dk1"/>
                </a:solidFill>
                <a:effectLst/>
                <a:latin typeface="Arial"/>
                <a:ea typeface="Arial"/>
                <a:cs typeface="Arial"/>
                <a:sym typeface="Arial"/>
              </a:rPr>
              <a:t> </a:t>
            </a:r>
            <a:r>
              <a:rPr lang="es-ES_tradnl" sz="1200" b="0" i="0" u="none" strike="noStrike" cap="none" dirty="0" err="1">
                <a:solidFill>
                  <a:schemeClr val="dk1"/>
                </a:solidFill>
                <a:effectLst/>
                <a:latin typeface="Arial"/>
                <a:ea typeface="Arial"/>
                <a:cs typeface="Arial"/>
                <a:sym typeface="Arial"/>
              </a:rPr>
              <a:t>problemes</a:t>
            </a:r>
            <a:r>
              <a:rPr lang="es-ES_tradnl" sz="1200" b="0" i="0" u="none" strike="noStrike" cap="none" dirty="0">
                <a:solidFill>
                  <a:schemeClr val="dk1"/>
                </a:solidFill>
                <a:effectLst/>
                <a:latin typeface="Arial"/>
                <a:ea typeface="Arial"/>
                <a:cs typeface="Arial"/>
                <a:sym typeface="Arial"/>
              </a:rPr>
              <a:t> </a:t>
            </a:r>
            <a:r>
              <a:rPr lang="es-ES_tradnl" sz="1200" b="0" i="0" u="none" strike="noStrike" cap="none" dirty="0" err="1">
                <a:solidFill>
                  <a:schemeClr val="dk1"/>
                </a:solidFill>
                <a:effectLst/>
                <a:latin typeface="Arial"/>
                <a:ea typeface="Arial"/>
                <a:cs typeface="Arial"/>
                <a:sym typeface="Arial"/>
              </a:rPr>
              <a:t>genitourinaris</a:t>
            </a:r>
            <a:r>
              <a:rPr lang="es-ES_tradnl" sz="1200" b="0" i="0" u="none" strike="noStrike" cap="none" dirty="0">
                <a:solidFill>
                  <a:schemeClr val="dk1"/>
                </a:solidFill>
                <a:effectLst/>
                <a:latin typeface="Arial"/>
                <a:ea typeface="Arial"/>
                <a:cs typeface="Arial"/>
                <a:sym typeface="Arial"/>
              </a:rPr>
              <a:t> i el 4% de les prostatitis </a:t>
            </a:r>
            <a:r>
              <a:rPr lang="es-ES_tradnl" sz="1200" b="0" i="0" u="none" strike="noStrike" cap="none" dirty="0" err="1">
                <a:solidFill>
                  <a:schemeClr val="dk1"/>
                </a:solidFill>
                <a:effectLst/>
                <a:latin typeface="Arial"/>
                <a:ea typeface="Arial"/>
                <a:cs typeface="Arial"/>
                <a:sym typeface="Arial"/>
              </a:rPr>
              <a:t>diagnosticades</a:t>
            </a:r>
            <a:r>
              <a:rPr lang="es-ES_tradnl" sz="1200" b="0" i="0" u="none" strike="noStrike" cap="none" dirty="0">
                <a:solidFill>
                  <a:schemeClr val="dk1"/>
                </a:solidFill>
                <a:effectLst/>
                <a:latin typeface="Arial"/>
                <a:ea typeface="Arial"/>
                <a:cs typeface="Arial"/>
                <a:sym typeface="Arial"/>
              </a:rPr>
              <a:t>. En prostatitis aguda  está implicada la </a:t>
            </a:r>
            <a:r>
              <a:rPr lang="es-ES_tradnl" sz="1200" b="0" i="1" u="none" strike="noStrike" cap="none" dirty="0" err="1">
                <a:solidFill>
                  <a:schemeClr val="dk1"/>
                </a:solidFill>
                <a:effectLst/>
                <a:latin typeface="Arial"/>
                <a:ea typeface="Arial"/>
                <a:cs typeface="Arial"/>
                <a:sym typeface="Arial"/>
              </a:rPr>
              <a:t>Escherichia</a:t>
            </a:r>
            <a:r>
              <a:rPr lang="es-ES_tradnl" sz="1200" b="0" i="1" u="none" strike="noStrike" cap="none" dirty="0">
                <a:solidFill>
                  <a:schemeClr val="dk1"/>
                </a:solidFill>
                <a:effectLst/>
                <a:latin typeface="Arial"/>
                <a:ea typeface="Arial"/>
                <a:cs typeface="Arial"/>
                <a:sym typeface="Arial"/>
              </a:rPr>
              <a:t> </a:t>
            </a:r>
            <a:r>
              <a:rPr lang="es-ES_tradnl" sz="1200" b="0" i="1" u="none" strike="noStrike" cap="none" dirty="0" err="1">
                <a:solidFill>
                  <a:schemeClr val="dk1"/>
                </a:solidFill>
                <a:effectLst/>
                <a:latin typeface="Arial"/>
                <a:ea typeface="Arial"/>
                <a:cs typeface="Arial"/>
                <a:sym typeface="Arial"/>
              </a:rPr>
              <a:t>coli</a:t>
            </a:r>
            <a:r>
              <a:rPr lang="es-ES_tradnl" sz="1200" b="0" i="1" u="none" strike="noStrike" cap="none" dirty="0">
                <a:solidFill>
                  <a:schemeClr val="dk1"/>
                </a:solidFill>
                <a:effectLst/>
                <a:latin typeface="Arial"/>
                <a:ea typeface="Arial"/>
                <a:cs typeface="Arial"/>
                <a:sym typeface="Arial"/>
              </a:rPr>
              <a:t> en el 58-88% </a:t>
            </a:r>
            <a:endParaRPr lang="es-ES_tradnl" sz="1200" b="0" i="0" u="none" strike="noStrike" cap="none" dirty="0">
              <a:solidFill>
                <a:schemeClr val="dk1"/>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ca-ES" sz="1200" b="0" i="0" u="none" strike="noStrike" cap="none" dirty="0">
              <a:solidFill>
                <a:schemeClr val="dk1"/>
              </a:solidFill>
              <a:effectLst/>
              <a:latin typeface="Arial"/>
              <a:ea typeface="Arial"/>
              <a:cs typeface="Arial"/>
              <a:sym typeface="Arial"/>
            </a:endParaRPr>
          </a:p>
          <a:p>
            <a:pPr marL="0" marR="0" lvl="0" indent="0" algn="l" rtl="0">
              <a:spcBef>
                <a:spcPts val="0"/>
              </a:spcBef>
              <a:spcAft>
                <a:spcPts val="0"/>
              </a:spcAft>
              <a:buNone/>
            </a:pPr>
            <a:r>
              <a:rPr lang="ca-ES" sz="1200" b="1" i="0" u="none" strike="noStrike" cap="none" dirty="0">
                <a:solidFill>
                  <a:schemeClr val="dk1"/>
                </a:solidFill>
                <a:latin typeface="Arial"/>
                <a:ea typeface="Arial"/>
                <a:cs typeface="Arial"/>
                <a:sym typeface="Arial"/>
              </a:rPr>
              <a:t>Clínica</a:t>
            </a:r>
            <a:r>
              <a:rPr lang="ca-ES" sz="1200" b="0" i="0" u="none" strike="noStrike" cap="none" dirty="0">
                <a:solidFill>
                  <a:schemeClr val="dk1"/>
                </a:solidFill>
                <a:latin typeface="Arial"/>
                <a:ea typeface="Arial"/>
                <a:cs typeface="Arial"/>
                <a:sym typeface="Arial"/>
              </a:rPr>
              <a:t>: inici brusc, disúria, dolor perineal/rectal, dolor a l’ejaculació, urgència+ símptomes obstructius (</a:t>
            </a:r>
            <a:r>
              <a:rPr lang="ca-ES" sz="1200" b="0" i="0" u="none" strike="noStrike" cap="none" dirty="0" err="1">
                <a:solidFill>
                  <a:schemeClr val="dk1"/>
                </a:solidFill>
                <a:latin typeface="Arial"/>
                <a:ea typeface="Arial"/>
                <a:cs typeface="Arial"/>
                <a:sym typeface="Arial"/>
              </a:rPr>
              <a:t>goteig</a:t>
            </a:r>
            <a:r>
              <a:rPr lang="ca-ES" sz="1200" b="0" i="0" u="none" strike="noStrike" cap="none" dirty="0">
                <a:solidFill>
                  <a:schemeClr val="dk1"/>
                </a:solidFill>
                <a:latin typeface="Arial"/>
                <a:ea typeface="Arial"/>
                <a:cs typeface="Arial"/>
                <a:sym typeface="Arial"/>
              </a:rPr>
              <a:t> urinari)</a:t>
            </a:r>
            <a:endParaRPr dirty="0"/>
          </a:p>
          <a:p>
            <a:pPr marL="0" marR="0" lvl="0" indent="0" algn="l" rtl="0">
              <a:spcBef>
                <a:spcPts val="360"/>
              </a:spcBef>
              <a:spcAft>
                <a:spcPts val="0"/>
              </a:spcAft>
              <a:buNone/>
            </a:pPr>
            <a:r>
              <a:rPr lang="ca-ES" sz="1200" b="0" i="0" u="none" strike="noStrike" cap="none" dirty="0">
                <a:solidFill>
                  <a:schemeClr val="dk1"/>
                </a:solidFill>
                <a:latin typeface="Arial"/>
                <a:ea typeface="Arial"/>
                <a:cs typeface="Arial"/>
                <a:sym typeface="Arial"/>
              </a:rPr>
              <a:t>PSA augmenta i es normalitza després del tractament.</a:t>
            </a:r>
          </a:p>
          <a:p>
            <a:pPr marL="0" marR="0" lvl="0" indent="0" algn="l" defTabSz="914400" rtl="0" eaLnBrk="1" fontAlgn="auto" latinLnBrk="0" hangingPunct="1">
              <a:lnSpc>
                <a:spcPct val="100000"/>
              </a:lnSpc>
              <a:spcBef>
                <a:spcPts val="360"/>
              </a:spcBef>
              <a:spcAft>
                <a:spcPts val="0"/>
              </a:spcAft>
              <a:buClr>
                <a:srgbClr val="000000"/>
              </a:buClr>
              <a:buSzPts val="1400"/>
              <a:buFont typeface="Arial"/>
              <a:buNone/>
              <a:tabLst/>
              <a:defRPr/>
            </a:pPr>
            <a:r>
              <a:rPr lang="ca-ES" sz="1200" b="0" i="0" u="none" strike="noStrike" cap="none" dirty="0">
                <a:solidFill>
                  <a:schemeClr val="dk1"/>
                </a:solidFill>
                <a:latin typeface="Arial"/>
                <a:ea typeface="Arial"/>
                <a:cs typeface="Arial"/>
                <a:sym typeface="Arial"/>
              </a:rPr>
              <a:t>En cas d’obstrucció s’haurà de sondar.</a:t>
            </a:r>
            <a:endParaRPr lang="ca-ES" dirty="0"/>
          </a:p>
          <a:p>
            <a:pPr marL="0" marR="0" lvl="0" indent="0" algn="l" defTabSz="914400" rtl="0" eaLnBrk="1" fontAlgn="auto" latinLnBrk="0" hangingPunct="1">
              <a:lnSpc>
                <a:spcPct val="100000"/>
              </a:lnSpc>
              <a:spcBef>
                <a:spcPts val="360"/>
              </a:spcBef>
              <a:spcAft>
                <a:spcPts val="0"/>
              </a:spcAft>
              <a:buClr>
                <a:srgbClr val="000000"/>
              </a:buClr>
              <a:buSzPts val="1400"/>
              <a:buFont typeface="Arial"/>
              <a:buNone/>
              <a:tabLst/>
              <a:defRPr/>
            </a:pPr>
            <a:r>
              <a:rPr lang="ca-ES" sz="1200" b="1" i="1" u="none" strike="noStrike" cap="none" dirty="0" err="1">
                <a:solidFill>
                  <a:schemeClr val="dk1"/>
                </a:solidFill>
                <a:latin typeface="Arial"/>
                <a:ea typeface="Arial"/>
                <a:cs typeface="Arial"/>
                <a:sym typeface="Arial"/>
              </a:rPr>
              <a:t>Epidedimitis</a:t>
            </a:r>
            <a:r>
              <a:rPr lang="ca-ES" sz="1200" b="1" i="1" u="none" strike="noStrike" cap="none" dirty="0">
                <a:solidFill>
                  <a:schemeClr val="dk1"/>
                </a:solidFill>
                <a:latin typeface="Arial"/>
                <a:ea typeface="Arial"/>
                <a:cs typeface="Arial"/>
                <a:sym typeface="Arial"/>
              </a:rPr>
              <a:t>: </a:t>
            </a:r>
            <a:r>
              <a:rPr lang="ca-ES" sz="1200" b="0" i="0" u="none" strike="noStrike" cap="none" dirty="0">
                <a:solidFill>
                  <a:schemeClr val="dk1"/>
                </a:solidFill>
                <a:latin typeface="Arial"/>
                <a:ea typeface="Arial"/>
                <a:cs typeface="Arial"/>
                <a:sym typeface="Arial"/>
              </a:rPr>
              <a:t> per reflux de gèrmens des de la uretra prostàtica. Alerta d’una possible prostatitis. Febre i dolor en </a:t>
            </a:r>
            <a:r>
              <a:rPr lang="ca-ES" sz="1200" b="0" i="0" u="none" strike="noStrike" cap="none" dirty="0" err="1">
                <a:solidFill>
                  <a:schemeClr val="dk1"/>
                </a:solidFill>
                <a:latin typeface="Arial"/>
                <a:ea typeface="Arial"/>
                <a:cs typeface="Arial"/>
                <a:sym typeface="Arial"/>
              </a:rPr>
              <a:t>l’hemiescrot</a:t>
            </a:r>
            <a:r>
              <a:rPr lang="ca-ES" sz="1200" b="0" i="0" u="none" strike="noStrike" cap="none" dirty="0">
                <a:solidFill>
                  <a:schemeClr val="dk1"/>
                </a:solidFill>
                <a:latin typeface="Arial"/>
                <a:ea typeface="Arial"/>
                <a:cs typeface="Arial"/>
                <a:sym typeface="Arial"/>
              </a:rPr>
              <a:t> corresponent que augmenta de </a:t>
            </a:r>
            <a:r>
              <a:rPr lang="ca-ES" sz="1200" b="0" i="0" u="none" strike="noStrike" cap="none" dirty="0" err="1">
                <a:solidFill>
                  <a:schemeClr val="dk1"/>
                </a:solidFill>
                <a:latin typeface="Arial"/>
                <a:ea typeface="Arial"/>
                <a:cs typeface="Arial"/>
                <a:sym typeface="Arial"/>
              </a:rPr>
              <a:t>tamany</a:t>
            </a:r>
            <a:r>
              <a:rPr lang="ca-ES" sz="1200" b="0" i="0" u="none" strike="noStrike" cap="none" dirty="0">
                <a:solidFill>
                  <a:schemeClr val="dk1"/>
                </a:solidFill>
                <a:latin typeface="Arial"/>
                <a:ea typeface="Arial"/>
                <a:cs typeface="Arial"/>
                <a:sym typeface="Arial"/>
              </a:rPr>
              <a:t> (</a:t>
            </a:r>
            <a:r>
              <a:rPr lang="ca-ES" sz="1200" b="0" i="0" u="none" strike="noStrike" cap="none" dirty="0" err="1">
                <a:solidFill>
                  <a:schemeClr val="dk1"/>
                </a:solidFill>
                <a:latin typeface="Arial"/>
                <a:ea typeface="Arial"/>
                <a:cs typeface="Arial"/>
                <a:sym typeface="Arial"/>
              </a:rPr>
              <a:t>Clamydies</a:t>
            </a:r>
            <a:r>
              <a:rPr lang="ca-ES" sz="1200" b="0" i="0" u="none" strike="noStrike" cap="none" dirty="0">
                <a:solidFill>
                  <a:schemeClr val="dk1"/>
                </a:solidFill>
                <a:latin typeface="Arial"/>
                <a:ea typeface="Arial"/>
                <a:cs typeface="Arial"/>
                <a:sym typeface="Arial"/>
              </a:rPr>
              <a:t> en joves i enterobacteries en grans</a:t>
            </a:r>
          </a:p>
          <a:p>
            <a:pPr marL="0" marR="0" lvl="0" indent="0" algn="l" rtl="0">
              <a:spcBef>
                <a:spcPts val="360"/>
              </a:spcBef>
              <a:spcAft>
                <a:spcPts val="0"/>
              </a:spcAft>
              <a:buNone/>
            </a:pPr>
            <a:r>
              <a:rPr lang="es-ES" dirty="0" err="1"/>
              <a:t>Diag</a:t>
            </a:r>
            <a:r>
              <a:rPr lang="es-ES" dirty="0"/>
              <a:t> diferencial </a:t>
            </a:r>
            <a:r>
              <a:rPr lang="es-ES" dirty="0" err="1"/>
              <a:t>amb</a:t>
            </a:r>
            <a:r>
              <a:rPr lang="es-ES" dirty="0"/>
              <a:t> </a:t>
            </a:r>
            <a:r>
              <a:rPr lang="es-ES" dirty="0" err="1"/>
              <a:t>torsió</a:t>
            </a:r>
            <a:r>
              <a:rPr lang="es-ES" dirty="0"/>
              <a:t> testicular: En la </a:t>
            </a:r>
            <a:r>
              <a:rPr lang="es-ES" dirty="0" err="1"/>
              <a:t>torsió</a:t>
            </a:r>
            <a:r>
              <a:rPr lang="es-ES" dirty="0"/>
              <a:t> </a:t>
            </a:r>
            <a:r>
              <a:rPr lang="es-ES" dirty="0" err="1"/>
              <a:t>trobem</a:t>
            </a:r>
            <a:r>
              <a:rPr lang="es-ES" dirty="0"/>
              <a:t> el signo de </a:t>
            </a:r>
            <a:r>
              <a:rPr lang="es-ES" dirty="0" err="1"/>
              <a:t>Prehn</a:t>
            </a:r>
            <a:r>
              <a:rPr lang="es-ES" dirty="0"/>
              <a:t> negativo: la elevación del testículo afectado no disminuye el dolor e incluso lo incrementa, a diferencia de lo que ocurre en la </a:t>
            </a:r>
            <a:r>
              <a:rPr lang="es-ES" dirty="0" err="1"/>
              <a:t>epididimitos</a:t>
            </a:r>
            <a:r>
              <a:rPr lang="es-ES" dirty="0"/>
              <a:t>.</a:t>
            </a:r>
            <a:endParaRPr dirty="0"/>
          </a:p>
          <a:p>
            <a:pPr marL="0" marR="0" lvl="0" indent="0" algn="l" rtl="0">
              <a:spcBef>
                <a:spcPts val="360"/>
              </a:spcBef>
              <a:spcAft>
                <a:spcPts val="0"/>
              </a:spcAft>
              <a:buNone/>
            </a:pPr>
            <a:r>
              <a:rPr lang="ca-ES" sz="1200" b="0" i="0" u="none" strike="noStrike" cap="none" dirty="0">
                <a:solidFill>
                  <a:schemeClr val="dk1"/>
                </a:solidFill>
                <a:latin typeface="Arial"/>
                <a:ea typeface="Arial"/>
                <a:cs typeface="Arial"/>
                <a:sym typeface="Arial"/>
              </a:rPr>
              <a:t>No cal ECO diagnòstica.</a:t>
            </a:r>
          </a:p>
          <a:p>
            <a:pPr marL="0" marR="0" lvl="0" indent="0" algn="l" rtl="0">
              <a:spcBef>
                <a:spcPts val="360"/>
              </a:spcBef>
              <a:spcAft>
                <a:spcPts val="0"/>
              </a:spcAft>
              <a:buNone/>
            </a:pPr>
            <a:endParaRPr dirty="0"/>
          </a:p>
          <a:p>
            <a:pPr marL="0" marR="0" lvl="0" indent="0" algn="l" rtl="0">
              <a:spcBef>
                <a:spcPts val="360"/>
              </a:spcBef>
              <a:spcAft>
                <a:spcPts val="0"/>
              </a:spcAft>
              <a:buNone/>
            </a:pPr>
            <a:endParaRPr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0"/>
        <p:cNvGrpSpPr/>
        <p:nvPr/>
      </p:nvGrpSpPr>
      <p:grpSpPr>
        <a:xfrm>
          <a:off x="0" y="0"/>
          <a:ext cx="0" cy="0"/>
          <a:chOff x="0" y="0"/>
          <a:chExt cx="0" cy="0"/>
        </a:xfrm>
      </p:grpSpPr>
      <p:sp>
        <p:nvSpPr>
          <p:cNvPr id="2241" name="Shape 2241"/>
          <p:cNvSpPr txBox="1">
            <a:spLocks noGrp="1"/>
          </p:cNvSpPr>
          <p:nvPr>
            <p:ph type="sldNum" idx="12"/>
          </p:nvPr>
        </p:nvSpPr>
        <p:spPr>
          <a:xfrm>
            <a:off x="3884613" y="8575675"/>
            <a:ext cx="2971800" cy="4508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ca-ES" sz="1800">
                <a:solidFill>
                  <a:schemeClr val="dk1"/>
                </a:solidFill>
                <a:latin typeface="Arial"/>
                <a:ea typeface="Arial"/>
                <a:cs typeface="Arial"/>
                <a:sym typeface="Arial"/>
              </a:rPr>
              <a:t>154</a:t>
            </a:fld>
            <a:endParaRPr sz="1800">
              <a:solidFill>
                <a:schemeClr val="dk1"/>
              </a:solidFill>
              <a:latin typeface="Arial"/>
              <a:ea typeface="Arial"/>
              <a:cs typeface="Arial"/>
              <a:sym typeface="Arial"/>
            </a:endParaRPr>
          </a:p>
        </p:txBody>
      </p:sp>
      <p:sp>
        <p:nvSpPr>
          <p:cNvPr id="2242" name="Shape 2242"/>
          <p:cNvSpPr>
            <a:spLocks noGrp="1" noRot="1" noChangeAspect="1"/>
          </p:cNvSpPr>
          <p:nvPr>
            <p:ph type="sldImg" idx="2"/>
          </p:nvPr>
        </p:nvSpPr>
        <p:spPr>
          <a:xfrm>
            <a:off x="1179513" y="682625"/>
            <a:ext cx="4498975" cy="337343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243" name="Shape 2243"/>
          <p:cNvSpPr txBox="1">
            <a:spLocks noGrp="1"/>
          </p:cNvSpPr>
          <p:nvPr>
            <p:ph type="body" idx="1"/>
          </p:nvPr>
        </p:nvSpPr>
        <p:spPr>
          <a:xfrm>
            <a:off x="914400" y="4287838"/>
            <a:ext cx="5029200" cy="4060825"/>
          </a:xfrm>
          <a:prstGeom prst="rect">
            <a:avLst/>
          </a:prstGeom>
          <a:noFill/>
          <a:ln>
            <a:noFill/>
          </a:ln>
        </p:spPr>
        <p:txBody>
          <a:bodyPr spcFirstLastPara="1" wrap="square" lIns="90475" tIns="44450" rIns="90475" bIns="44450" anchor="t" anchorCtr="0">
            <a:noAutofit/>
          </a:bodyPr>
          <a:lstStyle/>
          <a:p>
            <a:pPr marL="0" marR="0" lvl="0" indent="0" algn="l" rtl="0">
              <a:spcBef>
                <a:spcPts val="0"/>
              </a:spcBef>
              <a:spcAft>
                <a:spcPts val="0"/>
              </a:spcAft>
              <a:buNone/>
            </a:pPr>
            <a:r>
              <a:rPr lang="ca-ES" sz="1200" b="0" i="0" u="none" strike="noStrike" cap="none" dirty="0">
                <a:solidFill>
                  <a:schemeClr val="dk1"/>
                </a:solidFill>
                <a:latin typeface="Arial"/>
                <a:ea typeface="Arial"/>
                <a:cs typeface="Arial"/>
                <a:sym typeface="Arial"/>
              </a:rPr>
              <a:t>Clínica: inici brusc, disúria, dolor perineal, dolor a l’ejaculació, urgència+ símptomes obstructius </a:t>
            </a:r>
            <a:endParaRPr dirty="0"/>
          </a:p>
          <a:p>
            <a:pPr marL="0" marR="0" lvl="0" indent="0" algn="l" rtl="0">
              <a:spcBef>
                <a:spcPts val="360"/>
              </a:spcBef>
              <a:spcAft>
                <a:spcPts val="0"/>
              </a:spcAft>
              <a:buNone/>
            </a:pPr>
            <a:r>
              <a:rPr lang="ca-ES" sz="1200" b="0" i="0" u="none" strike="noStrike" cap="none" dirty="0">
                <a:solidFill>
                  <a:schemeClr val="dk1"/>
                </a:solidFill>
                <a:latin typeface="Arial"/>
                <a:ea typeface="Arial"/>
                <a:cs typeface="Arial"/>
                <a:sym typeface="Arial"/>
              </a:rPr>
              <a:t>PSA augmenta i es normalitza després del tractament.</a:t>
            </a:r>
            <a:endParaRPr dirty="0"/>
          </a:p>
          <a:p>
            <a:pPr marL="0" marR="0" lvl="0" indent="0" algn="l" rtl="0">
              <a:spcBef>
                <a:spcPts val="360"/>
              </a:spcBef>
              <a:spcAft>
                <a:spcPts val="0"/>
              </a:spcAft>
              <a:buNone/>
            </a:pPr>
            <a:r>
              <a:rPr lang="ca-ES" sz="1200" b="0" i="0" u="none" strike="noStrike" cap="none" dirty="0">
                <a:solidFill>
                  <a:schemeClr val="dk1"/>
                </a:solidFill>
                <a:latin typeface="Arial"/>
                <a:ea typeface="Arial"/>
                <a:cs typeface="Arial"/>
                <a:sym typeface="Arial"/>
              </a:rPr>
              <a:t>No cal ECO diagnòstica. Si la febre persisteix fem ECO </a:t>
            </a:r>
            <a:r>
              <a:rPr lang="ca-ES" sz="1200" b="0" i="0" u="none" strike="noStrike" cap="none" dirty="0" err="1">
                <a:solidFill>
                  <a:schemeClr val="dk1"/>
                </a:solidFill>
                <a:latin typeface="Arial"/>
                <a:ea typeface="Arial"/>
                <a:cs typeface="Arial"/>
                <a:sym typeface="Arial"/>
              </a:rPr>
              <a:t>transrectal</a:t>
            </a:r>
            <a:r>
              <a:rPr lang="ca-ES" sz="1200" b="0" i="0" u="none" strike="noStrike" cap="none" dirty="0">
                <a:solidFill>
                  <a:schemeClr val="dk1"/>
                </a:solidFill>
                <a:latin typeface="Arial"/>
                <a:ea typeface="Arial"/>
                <a:cs typeface="Arial"/>
                <a:sym typeface="Arial"/>
              </a:rPr>
              <a:t> per descartar abscés que s’hauria de drenar.</a:t>
            </a:r>
            <a:endParaRPr dirty="0"/>
          </a:p>
          <a:p>
            <a:pPr marL="0" marR="0" lvl="0" indent="0" algn="l" rtl="0">
              <a:spcBef>
                <a:spcPts val="360"/>
              </a:spcBef>
              <a:spcAft>
                <a:spcPts val="0"/>
              </a:spcAft>
              <a:buNone/>
            </a:pPr>
            <a:r>
              <a:rPr lang="ca-ES" sz="1200" b="0" i="0" u="none" strike="noStrike" cap="none" dirty="0">
                <a:solidFill>
                  <a:schemeClr val="dk1"/>
                </a:solidFill>
                <a:latin typeface="Arial"/>
                <a:ea typeface="Arial"/>
                <a:cs typeface="Arial"/>
                <a:sym typeface="Arial"/>
              </a:rPr>
              <a:t>Un cop baixada la febre podem donar </a:t>
            </a:r>
            <a:r>
              <a:rPr lang="ca-ES" sz="1200" b="0" i="0" u="none" strike="noStrike" cap="none" dirty="0" err="1">
                <a:solidFill>
                  <a:schemeClr val="dk1"/>
                </a:solidFill>
                <a:latin typeface="Arial"/>
                <a:ea typeface="Arial"/>
                <a:cs typeface="Arial"/>
                <a:sym typeface="Arial"/>
              </a:rPr>
              <a:t>cipro</a:t>
            </a:r>
            <a:r>
              <a:rPr lang="ca-ES" sz="1200" b="0" i="0" u="none" strike="noStrike" cap="none" dirty="0">
                <a:solidFill>
                  <a:schemeClr val="dk1"/>
                </a:solidFill>
                <a:latin typeface="Arial"/>
                <a:ea typeface="Arial"/>
                <a:cs typeface="Arial"/>
                <a:sym typeface="Arial"/>
              </a:rPr>
              <a:t> o </a:t>
            </a:r>
            <a:r>
              <a:rPr lang="ca-ES" sz="1200" b="0" i="0" u="none" strike="noStrike" cap="none" dirty="0" err="1">
                <a:solidFill>
                  <a:schemeClr val="dk1"/>
                </a:solidFill>
                <a:latin typeface="Arial"/>
                <a:ea typeface="Arial"/>
                <a:cs typeface="Arial"/>
                <a:sym typeface="Arial"/>
              </a:rPr>
              <a:t>cotrimoxazol</a:t>
            </a:r>
            <a:r>
              <a:rPr lang="ca-ES" sz="1200" b="0" i="0" u="none" strike="noStrike" cap="none" dirty="0">
                <a:solidFill>
                  <a:schemeClr val="dk1"/>
                </a:solidFill>
                <a:latin typeface="Arial"/>
                <a:ea typeface="Arial"/>
                <a:cs typeface="Arial"/>
                <a:sym typeface="Arial"/>
              </a:rPr>
              <a:t>. Les </a:t>
            </a:r>
            <a:r>
              <a:rPr lang="ca-ES" sz="1200" b="0" i="0" u="none" strike="noStrike" cap="none" dirty="0" err="1">
                <a:solidFill>
                  <a:schemeClr val="dk1"/>
                </a:solidFill>
                <a:latin typeface="Arial"/>
                <a:ea typeface="Arial"/>
                <a:cs typeface="Arial"/>
                <a:sym typeface="Arial"/>
              </a:rPr>
              <a:t>quinolones</a:t>
            </a:r>
            <a:r>
              <a:rPr lang="ca-ES" sz="1200" b="0" i="0" u="none" strike="noStrike" cap="none" dirty="0">
                <a:solidFill>
                  <a:schemeClr val="dk1"/>
                </a:solidFill>
                <a:latin typeface="Arial"/>
                <a:ea typeface="Arial"/>
                <a:cs typeface="Arial"/>
                <a:sym typeface="Arial"/>
              </a:rPr>
              <a:t> són el tractament d’elecció donada la seva excel·lent difusió en el teixit prostàtic. L ‘eficàcia és similar per qualsevol </a:t>
            </a:r>
            <a:r>
              <a:rPr lang="ca-ES" sz="1200" b="0" i="0" u="none" strike="noStrike" cap="none" dirty="0" err="1">
                <a:solidFill>
                  <a:schemeClr val="dk1"/>
                </a:solidFill>
                <a:latin typeface="Arial"/>
                <a:ea typeface="Arial"/>
                <a:cs typeface="Arial"/>
                <a:sym typeface="Arial"/>
              </a:rPr>
              <a:t>quinolona</a:t>
            </a:r>
            <a:r>
              <a:rPr lang="ca-ES" sz="1200" b="0" i="0" u="none" strike="noStrike" cap="none" dirty="0">
                <a:solidFill>
                  <a:schemeClr val="dk1"/>
                </a:solidFill>
                <a:latin typeface="Arial"/>
                <a:ea typeface="Arial"/>
                <a:cs typeface="Arial"/>
                <a:sym typeface="Arial"/>
              </a:rPr>
              <a:t> (</a:t>
            </a:r>
            <a:r>
              <a:rPr lang="ca-ES" sz="1200" b="0" i="0" u="none" strike="noStrike" cap="none" dirty="0" err="1">
                <a:solidFill>
                  <a:schemeClr val="dk1"/>
                </a:solidFill>
                <a:latin typeface="Arial"/>
                <a:ea typeface="Arial"/>
                <a:cs typeface="Arial"/>
                <a:sym typeface="Arial"/>
              </a:rPr>
              <a:t>ofloxacino</a:t>
            </a:r>
            <a:r>
              <a:rPr lang="ca-ES" sz="1200" b="0" i="0" u="none" strike="noStrike" cap="none" dirty="0">
                <a:solidFill>
                  <a:schemeClr val="dk1"/>
                </a:solidFill>
                <a:latin typeface="Arial"/>
                <a:ea typeface="Arial"/>
                <a:cs typeface="Arial"/>
                <a:sym typeface="Arial"/>
              </a:rPr>
              <a:t> </a:t>
            </a:r>
            <a:r>
              <a:rPr lang="ca-ES" sz="1200" b="0" i="0" u="none" strike="noStrike" cap="none" dirty="0" err="1">
                <a:solidFill>
                  <a:schemeClr val="dk1"/>
                </a:solidFill>
                <a:latin typeface="Arial"/>
                <a:ea typeface="Arial"/>
                <a:cs typeface="Arial"/>
                <a:sym typeface="Arial"/>
              </a:rPr>
              <a:t>comp</a:t>
            </a:r>
            <a:r>
              <a:rPr lang="ca-ES" sz="1200" b="0" i="0" u="none" strike="noStrike" cap="none" dirty="0">
                <a:solidFill>
                  <a:schemeClr val="dk1"/>
                </a:solidFill>
                <a:latin typeface="Arial"/>
                <a:ea typeface="Arial"/>
                <a:cs typeface="Arial"/>
                <a:sym typeface="Arial"/>
              </a:rPr>
              <a:t> de 200). No hi ha prou evidència pels altres antibiòtics. En cas d'al·lèrgia es pot donar </a:t>
            </a:r>
            <a:r>
              <a:rPr lang="ca-ES" sz="1200" b="0" i="0" u="none" strike="noStrike" cap="none" dirty="0" err="1">
                <a:solidFill>
                  <a:schemeClr val="dk1"/>
                </a:solidFill>
                <a:latin typeface="Arial"/>
                <a:ea typeface="Arial"/>
                <a:cs typeface="Arial"/>
                <a:sym typeface="Arial"/>
              </a:rPr>
              <a:t>cefixima</a:t>
            </a:r>
            <a:r>
              <a:rPr lang="ca-ES" sz="1200" b="0" i="0" u="none" strike="noStrike" cap="none" dirty="0">
                <a:solidFill>
                  <a:schemeClr val="dk1"/>
                </a:solidFill>
                <a:latin typeface="Arial"/>
                <a:ea typeface="Arial"/>
                <a:cs typeface="Arial"/>
                <a:sym typeface="Arial"/>
              </a:rPr>
              <a:t> 400 (sinó es vol punxar). Recordar hidratar i donar AINES i laxants. El tractament ha de ser de 4 setmanes per evitar el pas a prostatitis crònica . </a:t>
            </a:r>
            <a:endParaRPr dirty="0"/>
          </a:p>
          <a:p>
            <a:pPr marL="0" marR="0" lvl="0" indent="0" algn="l" rtl="0">
              <a:spcBef>
                <a:spcPts val="360"/>
              </a:spcBef>
              <a:spcAft>
                <a:spcPts val="0"/>
              </a:spcAft>
              <a:buNone/>
            </a:pPr>
            <a:r>
              <a:rPr lang="ca-ES" sz="1200" b="0" i="0" u="none" strike="noStrike" cap="none" dirty="0">
                <a:solidFill>
                  <a:schemeClr val="dk1"/>
                </a:solidFill>
                <a:latin typeface="Arial"/>
                <a:ea typeface="Arial"/>
                <a:cs typeface="Arial"/>
                <a:sym typeface="Arial"/>
              </a:rPr>
              <a:t>En cas d’obstrucció s’haurà de sondar.</a:t>
            </a:r>
            <a:endParaRPr dirty="0"/>
          </a:p>
          <a:p>
            <a:pPr marL="0" marR="0" lvl="0" indent="0" algn="l" rtl="0">
              <a:spcBef>
                <a:spcPts val="360"/>
              </a:spcBef>
              <a:spcAft>
                <a:spcPts val="0"/>
              </a:spcAft>
              <a:buNone/>
            </a:pPr>
            <a:r>
              <a:rPr lang="ca-ES" sz="1200" b="0" i="0" u="none" strike="noStrike" cap="none" dirty="0">
                <a:solidFill>
                  <a:schemeClr val="dk1"/>
                </a:solidFill>
                <a:latin typeface="Arial"/>
                <a:ea typeface="Arial"/>
                <a:cs typeface="Arial"/>
                <a:sym typeface="Arial"/>
              </a:rPr>
              <a:t>Si a les 48-72 h persisteix febre : </a:t>
            </a:r>
            <a:r>
              <a:rPr lang="ca-ES" sz="1200" b="0" i="0" u="none" strike="noStrike" cap="none" dirty="0" err="1">
                <a:solidFill>
                  <a:schemeClr val="dk1"/>
                </a:solidFill>
                <a:latin typeface="Arial"/>
                <a:ea typeface="Arial"/>
                <a:cs typeface="Arial"/>
                <a:sym typeface="Arial"/>
              </a:rPr>
              <a:t>hospi</a:t>
            </a:r>
            <a:r>
              <a:rPr lang="ca-ES" sz="1200" b="0" i="0" u="none" strike="noStrike" cap="none" dirty="0">
                <a:solidFill>
                  <a:schemeClr val="dk1"/>
                </a:solidFill>
                <a:latin typeface="Arial"/>
                <a:ea typeface="Arial"/>
                <a:cs typeface="Arial"/>
                <a:sym typeface="Arial"/>
              </a:rPr>
              <a:t> per descartar abscés que s’hagi de drenar. Es </a:t>
            </a:r>
            <a:r>
              <a:rPr lang="ca-ES" sz="1200" b="0" i="0" u="none" strike="noStrike" cap="none" dirty="0" err="1">
                <a:solidFill>
                  <a:schemeClr val="dk1"/>
                </a:solidFill>
                <a:latin typeface="Arial"/>
                <a:ea typeface="Arial"/>
                <a:cs typeface="Arial"/>
                <a:sym typeface="Arial"/>
              </a:rPr>
              <a:t>diag</a:t>
            </a:r>
            <a:r>
              <a:rPr lang="ca-ES" sz="1200" b="0" i="0" u="none" strike="noStrike" cap="none" dirty="0">
                <a:solidFill>
                  <a:schemeClr val="dk1"/>
                </a:solidFill>
                <a:latin typeface="Arial"/>
                <a:ea typeface="Arial"/>
                <a:cs typeface="Arial"/>
                <a:sym typeface="Arial"/>
              </a:rPr>
              <a:t> per ECO </a:t>
            </a:r>
            <a:r>
              <a:rPr lang="ca-ES" sz="1200" b="0" i="0" u="none" strike="noStrike" cap="none" dirty="0" err="1">
                <a:solidFill>
                  <a:schemeClr val="dk1"/>
                </a:solidFill>
                <a:latin typeface="Arial"/>
                <a:ea typeface="Arial"/>
                <a:cs typeface="Arial"/>
                <a:sym typeface="Arial"/>
              </a:rPr>
              <a:t>transrectal</a:t>
            </a:r>
            <a:endParaRPr sz="1200" b="0" i="0" u="none" strike="noStrike" cap="none" dirty="0">
              <a:solidFill>
                <a:schemeClr val="dk1"/>
              </a:solidFill>
              <a:latin typeface="Arial"/>
              <a:ea typeface="Arial"/>
              <a:cs typeface="Arial"/>
              <a:sym typeface="Arial"/>
            </a:endParaRPr>
          </a:p>
          <a:p>
            <a:pPr marL="0" marR="0" lvl="0" indent="0" algn="l" rtl="0">
              <a:spcBef>
                <a:spcPts val="360"/>
              </a:spcBef>
              <a:spcAft>
                <a:spcPts val="0"/>
              </a:spcAft>
              <a:buNone/>
            </a:pPr>
            <a:r>
              <a:rPr lang="ca-ES" sz="1200" b="1" i="1" u="none" strike="noStrike" cap="none" dirty="0" err="1">
                <a:solidFill>
                  <a:schemeClr val="dk1"/>
                </a:solidFill>
                <a:latin typeface="Arial"/>
                <a:ea typeface="Arial"/>
                <a:cs typeface="Arial"/>
                <a:sym typeface="Arial"/>
              </a:rPr>
              <a:t>Epidedimitis</a:t>
            </a:r>
            <a:r>
              <a:rPr lang="ca-ES" sz="1200" b="1" i="1" u="none" strike="noStrike" cap="none" dirty="0">
                <a:solidFill>
                  <a:schemeClr val="dk1"/>
                </a:solidFill>
                <a:latin typeface="Arial"/>
                <a:ea typeface="Arial"/>
                <a:cs typeface="Arial"/>
                <a:sym typeface="Arial"/>
              </a:rPr>
              <a:t>: </a:t>
            </a:r>
            <a:r>
              <a:rPr lang="ca-ES" sz="1200" b="0" i="0" u="none" strike="noStrike" cap="none" dirty="0">
                <a:solidFill>
                  <a:schemeClr val="dk1"/>
                </a:solidFill>
                <a:latin typeface="Arial"/>
                <a:ea typeface="Arial"/>
                <a:cs typeface="Arial"/>
                <a:sym typeface="Arial"/>
              </a:rPr>
              <a:t> per reflux de gèrmens des de la uretra prostàtica. Alerta d’una possible prostatitis. Febre i dolor en </a:t>
            </a:r>
            <a:r>
              <a:rPr lang="ca-ES" sz="1200" b="0" i="0" u="none" strike="noStrike" cap="none" dirty="0" err="1">
                <a:solidFill>
                  <a:schemeClr val="dk1"/>
                </a:solidFill>
                <a:latin typeface="Arial"/>
                <a:ea typeface="Arial"/>
                <a:cs typeface="Arial"/>
                <a:sym typeface="Arial"/>
              </a:rPr>
              <a:t>l’hemiescrot</a:t>
            </a:r>
            <a:r>
              <a:rPr lang="ca-ES" sz="1200" b="0" i="0" u="none" strike="noStrike" cap="none" dirty="0">
                <a:solidFill>
                  <a:schemeClr val="dk1"/>
                </a:solidFill>
                <a:latin typeface="Arial"/>
                <a:ea typeface="Arial"/>
                <a:cs typeface="Arial"/>
                <a:sym typeface="Arial"/>
              </a:rPr>
              <a:t> corresponent que augmenta de </a:t>
            </a:r>
            <a:r>
              <a:rPr lang="ca-ES" sz="1200" b="0" i="0" u="none" strike="noStrike" cap="none" dirty="0" err="1">
                <a:solidFill>
                  <a:schemeClr val="dk1"/>
                </a:solidFill>
                <a:latin typeface="Arial"/>
                <a:ea typeface="Arial"/>
                <a:cs typeface="Arial"/>
                <a:sym typeface="Arial"/>
              </a:rPr>
              <a:t>tamany</a:t>
            </a:r>
            <a:r>
              <a:rPr lang="ca-ES" sz="1200" b="0" i="0" u="none" strike="noStrike" cap="none" dirty="0">
                <a:solidFill>
                  <a:schemeClr val="dk1"/>
                </a:solidFill>
                <a:latin typeface="Arial"/>
                <a:ea typeface="Arial"/>
                <a:cs typeface="Arial"/>
                <a:sym typeface="Arial"/>
              </a:rPr>
              <a:t> (</a:t>
            </a:r>
            <a:r>
              <a:rPr lang="ca-ES" sz="1200" b="0" i="0" u="none" strike="noStrike" cap="none" dirty="0" err="1">
                <a:solidFill>
                  <a:schemeClr val="dk1"/>
                </a:solidFill>
                <a:latin typeface="Arial"/>
                <a:ea typeface="Arial"/>
                <a:cs typeface="Arial"/>
                <a:sym typeface="Arial"/>
              </a:rPr>
              <a:t>Clamydies</a:t>
            </a:r>
            <a:r>
              <a:rPr lang="ca-ES" sz="1200" b="0" i="0" u="none" strike="noStrike" cap="none" dirty="0">
                <a:solidFill>
                  <a:schemeClr val="dk1"/>
                </a:solidFill>
                <a:latin typeface="Arial"/>
                <a:ea typeface="Arial"/>
                <a:cs typeface="Arial"/>
                <a:sym typeface="Arial"/>
              </a:rPr>
              <a:t> en joves i enterobacteries en grans)</a:t>
            </a:r>
            <a:endParaRPr dirty="0"/>
          </a:p>
        </p:txBody>
      </p:sp>
    </p:spTree>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7"/>
        <p:cNvGrpSpPr/>
        <p:nvPr/>
      </p:nvGrpSpPr>
      <p:grpSpPr>
        <a:xfrm>
          <a:off x="0" y="0"/>
          <a:ext cx="0" cy="0"/>
          <a:chOff x="0" y="0"/>
          <a:chExt cx="0" cy="0"/>
        </a:xfrm>
      </p:grpSpPr>
      <p:sp>
        <p:nvSpPr>
          <p:cNvPr id="2248" name="Shape 2248"/>
          <p:cNvSpPr>
            <a:spLocks noGrp="1" noRot="1" noChangeAspect="1"/>
          </p:cNvSpPr>
          <p:nvPr>
            <p:ph type="sldImg" idx="2"/>
          </p:nvPr>
        </p:nvSpPr>
        <p:spPr>
          <a:xfrm>
            <a:off x="1181100" y="682625"/>
            <a:ext cx="4497388" cy="337343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249" name="Shape 2249"/>
          <p:cNvSpPr txBox="1">
            <a:spLocks noGrp="1"/>
          </p:cNvSpPr>
          <p:nvPr>
            <p:ph type="body" idx="1"/>
          </p:nvPr>
        </p:nvSpPr>
        <p:spPr>
          <a:xfrm>
            <a:off x="914400" y="4287838"/>
            <a:ext cx="5029200" cy="4062412"/>
          </a:xfrm>
          <a:prstGeom prst="rect">
            <a:avLst/>
          </a:prstGeom>
          <a:noFill/>
          <a:ln>
            <a:noFill/>
          </a:ln>
        </p:spPr>
        <p:txBody>
          <a:bodyPr spcFirstLastPara="1" wrap="square" lIns="90475" tIns="44450" rIns="90475" bIns="44450" anchor="t" anchorCtr="0">
            <a:noAutofit/>
          </a:bodyPr>
          <a:lstStyle/>
          <a:p>
            <a:pPr marL="0" marR="0" lvl="0" indent="0" algn="l" rtl="0">
              <a:spcBef>
                <a:spcPts val="0"/>
              </a:spcBef>
              <a:spcAft>
                <a:spcPts val="0"/>
              </a:spcAft>
              <a:buNone/>
            </a:pPr>
            <a:r>
              <a:rPr lang="ca-ES"/>
              <a:t>Control a las 48 hrs en caso de no ser necesario ingreso Hospitalario</a:t>
            </a: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3"/>
        <p:cNvGrpSpPr/>
        <p:nvPr/>
      </p:nvGrpSpPr>
      <p:grpSpPr>
        <a:xfrm>
          <a:off x="0" y="0"/>
          <a:ext cx="0" cy="0"/>
          <a:chOff x="0" y="0"/>
          <a:chExt cx="0" cy="0"/>
        </a:xfrm>
      </p:grpSpPr>
      <p:sp>
        <p:nvSpPr>
          <p:cNvPr id="2254" name="Shape 2254"/>
          <p:cNvSpPr txBox="1"/>
          <p:nvPr/>
        </p:nvSpPr>
        <p:spPr>
          <a:xfrm>
            <a:off x="3884613" y="8575675"/>
            <a:ext cx="2971800" cy="4508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ca-ES" sz="1800">
                <a:solidFill>
                  <a:schemeClr val="dk1"/>
                </a:solidFill>
                <a:latin typeface="Arial"/>
                <a:ea typeface="Arial"/>
                <a:cs typeface="Arial"/>
                <a:sym typeface="Arial"/>
              </a:rPr>
              <a:t>156</a:t>
            </a:fld>
            <a:endParaRPr sz="1800">
              <a:solidFill>
                <a:schemeClr val="dk1"/>
              </a:solidFill>
              <a:latin typeface="Arial"/>
              <a:ea typeface="Arial"/>
              <a:cs typeface="Arial"/>
              <a:sym typeface="Arial"/>
            </a:endParaRPr>
          </a:p>
        </p:txBody>
      </p:sp>
      <p:sp>
        <p:nvSpPr>
          <p:cNvPr id="2255" name="Shape 2255"/>
          <p:cNvSpPr>
            <a:spLocks noGrp="1" noRot="1" noChangeAspect="1"/>
          </p:cNvSpPr>
          <p:nvPr>
            <p:ph type="sldImg" idx="2"/>
          </p:nvPr>
        </p:nvSpPr>
        <p:spPr>
          <a:xfrm>
            <a:off x="1179513" y="682625"/>
            <a:ext cx="4498975" cy="337343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256" name="Shape 2256"/>
          <p:cNvSpPr txBox="1">
            <a:spLocks noGrp="1"/>
          </p:cNvSpPr>
          <p:nvPr>
            <p:ph type="body" idx="1"/>
          </p:nvPr>
        </p:nvSpPr>
        <p:spPr>
          <a:xfrm>
            <a:off x="914400" y="4287838"/>
            <a:ext cx="5029200" cy="4060825"/>
          </a:xfrm>
          <a:prstGeom prst="rect">
            <a:avLst/>
          </a:prstGeom>
          <a:noFill/>
          <a:ln>
            <a:noFill/>
          </a:ln>
        </p:spPr>
        <p:txBody>
          <a:bodyPr spcFirstLastPara="1" wrap="square" lIns="90475" tIns="44450" rIns="90475" bIns="44450" anchor="t" anchorCtr="0">
            <a:noAutofit/>
          </a:bodyPr>
          <a:lstStyle/>
          <a:p>
            <a:pPr marL="0" marR="0" lvl="0" indent="0" algn="l" rtl="0">
              <a:spcBef>
                <a:spcPts val="0"/>
              </a:spcBef>
              <a:spcAft>
                <a:spcPts val="0"/>
              </a:spcAft>
              <a:buNone/>
            </a:pPr>
            <a:r>
              <a:rPr lang="ca-ES" sz="1200" b="0" i="0" u="none" strike="noStrike" cap="none" dirty="0">
                <a:solidFill>
                  <a:schemeClr val="dk1"/>
                </a:solidFill>
                <a:latin typeface="Arial"/>
                <a:ea typeface="Arial"/>
                <a:cs typeface="Arial"/>
                <a:sym typeface="Arial"/>
              </a:rPr>
              <a:t>L’antibiòtic ha de ser sensible, adequat per gram </a:t>
            </a:r>
            <a:r>
              <a:rPr lang="ca-ES" sz="1200" b="0" i="0" u="none" strike="noStrike" cap="none" dirty="0" err="1">
                <a:solidFill>
                  <a:schemeClr val="dk1"/>
                </a:solidFill>
                <a:latin typeface="Arial"/>
                <a:ea typeface="Arial"/>
                <a:cs typeface="Arial"/>
                <a:sym typeface="Arial"/>
              </a:rPr>
              <a:t>neg</a:t>
            </a:r>
            <a:endParaRPr lang="ca-ES" sz="1200" b="0" i="0" u="none" strike="noStrike" cap="none" dirty="0">
              <a:solidFill>
                <a:schemeClr val="dk1"/>
              </a:solidFill>
              <a:latin typeface="Arial"/>
              <a:ea typeface="Arial"/>
              <a:cs typeface="Arial"/>
              <a:sym typeface="Arial"/>
            </a:endParaRPr>
          </a:p>
          <a:p>
            <a:pPr marL="0" marR="0" lvl="0" indent="0" algn="l" rtl="0">
              <a:spcBef>
                <a:spcPts val="0"/>
              </a:spcBef>
              <a:spcAft>
                <a:spcPts val="0"/>
              </a:spcAft>
              <a:buNone/>
            </a:pPr>
            <a:r>
              <a:rPr lang="ca-ES" sz="1200" b="0" i="0" u="none" strike="noStrike" cap="none" dirty="0">
                <a:solidFill>
                  <a:schemeClr val="dk1"/>
                </a:solidFill>
                <a:latin typeface="Arial"/>
                <a:ea typeface="Arial"/>
                <a:cs typeface="Arial"/>
                <a:sym typeface="Arial"/>
              </a:rPr>
              <a:t> Aquí els antibiòtics arriben per sang i </a:t>
            </a:r>
            <a:r>
              <a:rPr lang="ca-ES" sz="1200" b="0" i="1" u="none" strike="noStrike" cap="none" dirty="0">
                <a:solidFill>
                  <a:schemeClr val="dk1"/>
                </a:solidFill>
                <a:latin typeface="Arial"/>
                <a:ea typeface="Arial"/>
                <a:cs typeface="Arial"/>
                <a:sym typeface="Arial"/>
              </a:rPr>
              <a:t>els </a:t>
            </a:r>
            <a:r>
              <a:rPr lang="ca-ES" sz="1200" b="0" i="1" u="none" strike="noStrike" cap="none" dirty="0" err="1">
                <a:solidFill>
                  <a:schemeClr val="dk1"/>
                </a:solidFill>
                <a:latin typeface="Arial"/>
                <a:ea typeface="Arial"/>
                <a:cs typeface="Arial"/>
                <a:sym typeface="Arial"/>
              </a:rPr>
              <a:t>betalactàmics</a:t>
            </a:r>
            <a:r>
              <a:rPr lang="ca-ES" sz="1200" b="0" i="1" u="none" strike="noStrike" cap="none" dirty="0">
                <a:solidFill>
                  <a:schemeClr val="dk1"/>
                </a:solidFill>
                <a:latin typeface="Arial"/>
                <a:ea typeface="Arial"/>
                <a:cs typeface="Arial"/>
                <a:sym typeface="Arial"/>
              </a:rPr>
              <a:t> són tan vàlids com </a:t>
            </a:r>
            <a:r>
              <a:rPr lang="ca-ES" sz="1200" b="0" i="1" u="none" strike="noStrike" cap="none" dirty="0" err="1">
                <a:solidFill>
                  <a:schemeClr val="dk1"/>
                </a:solidFill>
                <a:latin typeface="Arial"/>
                <a:ea typeface="Arial"/>
                <a:cs typeface="Arial"/>
                <a:sym typeface="Arial"/>
              </a:rPr>
              <a:t>quinolones</a:t>
            </a:r>
            <a:r>
              <a:rPr lang="ca-ES" sz="1200" b="0" i="0" u="none" strike="noStrike" cap="none" baseline="0" dirty="0">
                <a:solidFill>
                  <a:schemeClr val="dk1"/>
                </a:solidFill>
                <a:latin typeface="Arial"/>
                <a:ea typeface="Arial"/>
                <a:cs typeface="Arial"/>
                <a:sym typeface="Arial"/>
              </a:rPr>
              <a:t> (?)</a:t>
            </a:r>
          </a:p>
          <a:p>
            <a:pPr marL="0" marR="0" lvl="0" indent="0" algn="l" rtl="0">
              <a:spcBef>
                <a:spcPts val="0"/>
              </a:spcBef>
              <a:spcAft>
                <a:spcPts val="0"/>
              </a:spcAft>
              <a:buNone/>
            </a:pPr>
            <a:endParaRPr dirty="0"/>
          </a:p>
          <a:p>
            <a:pPr marL="0" marR="0" lvl="0" indent="0" algn="l" rtl="0">
              <a:spcBef>
                <a:spcPts val="360"/>
              </a:spcBef>
              <a:spcAft>
                <a:spcPts val="0"/>
              </a:spcAft>
              <a:buNone/>
            </a:pPr>
            <a:r>
              <a:rPr lang="ca-ES" sz="1200" b="0" i="0" u="none" strike="noStrike" cap="none" dirty="0">
                <a:solidFill>
                  <a:schemeClr val="dk1"/>
                </a:solidFill>
                <a:latin typeface="Arial"/>
                <a:ea typeface="Arial"/>
                <a:cs typeface="Arial"/>
                <a:sym typeface="Arial"/>
              </a:rPr>
              <a:t>Es pot punxar 2-3 dies i passar a VO segons antibiograma.</a:t>
            </a:r>
            <a:endParaRPr dirty="0"/>
          </a:p>
          <a:p>
            <a:pPr marL="0" marR="0" lvl="0" indent="0" algn="l" rtl="0">
              <a:spcBef>
                <a:spcPts val="360"/>
              </a:spcBef>
              <a:spcAft>
                <a:spcPts val="0"/>
              </a:spcAft>
              <a:buNone/>
            </a:pPr>
            <a:r>
              <a:rPr lang="ca-ES" sz="1200" b="0" i="0" u="none" strike="noStrike" cap="none" dirty="0">
                <a:solidFill>
                  <a:schemeClr val="dk1"/>
                </a:solidFill>
                <a:latin typeface="Arial"/>
                <a:ea typeface="Arial"/>
                <a:cs typeface="Arial"/>
                <a:sym typeface="Arial"/>
              </a:rPr>
              <a:t>Un cop baixada la febre podem donar </a:t>
            </a:r>
            <a:r>
              <a:rPr lang="ca-ES" sz="1200" b="0" i="0" u="none" strike="noStrike" cap="none" dirty="0" err="1">
                <a:solidFill>
                  <a:schemeClr val="dk1"/>
                </a:solidFill>
                <a:latin typeface="Arial"/>
                <a:ea typeface="Arial"/>
                <a:cs typeface="Arial"/>
                <a:sym typeface="Arial"/>
              </a:rPr>
              <a:t>cipro</a:t>
            </a:r>
            <a:r>
              <a:rPr lang="ca-ES" sz="1200" b="0" i="0" u="none" strike="noStrike" cap="none" dirty="0">
                <a:solidFill>
                  <a:schemeClr val="dk1"/>
                </a:solidFill>
                <a:latin typeface="Arial"/>
                <a:ea typeface="Arial"/>
                <a:cs typeface="Arial"/>
                <a:sym typeface="Arial"/>
              </a:rPr>
              <a:t> o </a:t>
            </a:r>
            <a:r>
              <a:rPr lang="ca-ES" sz="1200" b="0" i="0" u="none" strike="noStrike" cap="none" dirty="0" err="1">
                <a:solidFill>
                  <a:schemeClr val="dk1"/>
                </a:solidFill>
                <a:latin typeface="Arial"/>
                <a:ea typeface="Arial"/>
                <a:cs typeface="Arial"/>
                <a:sym typeface="Arial"/>
              </a:rPr>
              <a:t>cotrimoxazol</a:t>
            </a:r>
            <a:r>
              <a:rPr lang="ca-ES" sz="1200" b="0" i="0" u="none" strike="noStrike" cap="none" dirty="0">
                <a:solidFill>
                  <a:schemeClr val="dk1"/>
                </a:solidFill>
                <a:latin typeface="Arial"/>
                <a:ea typeface="Arial"/>
                <a:cs typeface="Arial"/>
                <a:sym typeface="Arial"/>
              </a:rPr>
              <a:t>. </a:t>
            </a:r>
            <a:r>
              <a:rPr lang="ca-ES" sz="1200" b="1" i="0" u="none" strike="noStrike" cap="none" dirty="0">
                <a:solidFill>
                  <a:schemeClr val="dk1"/>
                </a:solidFill>
                <a:latin typeface="Arial"/>
                <a:ea typeface="Arial"/>
                <a:cs typeface="Arial"/>
                <a:sym typeface="Arial"/>
              </a:rPr>
              <a:t>Les </a:t>
            </a:r>
            <a:r>
              <a:rPr lang="ca-ES" sz="1200" b="1" i="0" u="none" strike="noStrike" cap="none" dirty="0" err="1">
                <a:solidFill>
                  <a:schemeClr val="dk1"/>
                </a:solidFill>
                <a:latin typeface="Arial"/>
                <a:ea typeface="Arial"/>
                <a:cs typeface="Arial"/>
                <a:sym typeface="Arial"/>
              </a:rPr>
              <a:t>quinolones</a:t>
            </a:r>
            <a:r>
              <a:rPr lang="ca-ES" sz="1200" b="1" i="0" u="none" strike="noStrike" cap="none" dirty="0">
                <a:solidFill>
                  <a:schemeClr val="dk1"/>
                </a:solidFill>
                <a:latin typeface="Arial"/>
                <a:ea typeface="Arial"/>
                <a:cs typeface="Arial"/>
                <a:sym typeface="Arial"/>
              </a:rPr>
              <a:t> són el tractament d’elecció </a:t>
            </a:r>
            <a:r>
              <a:rPr lang="ca-ES" sz="1200" b="0" i="0" u="none" strike="noStrike" cap="none" dirty="0">
                <a:solidFill>
                  <a:schemeClr val="dk1"/>
                </a:solidFill>
                <a:latin typeface="Arial"/>
                <a:ea typeface="Arial"/>
                <a:cs typeface="Arial"/>
                <a:sym typeface="Arial"/>
              </a:rPr>
              <a:t>donada la seva excel·lent difusió en el teixit prostàtic. L ‘eficàcia és similar per qualsevol </a:t>
            </a:r>
            <a:r>
              <a:rPr lang="ca-ES" sz="1200" b="0" i="0" u="none" strike="noStrike" cap="none" dirty="0" err="1">
                <a:solidFill>
                  <a:schemeClr val="dk1"/>
                </a:solidFill>
                <a:latin typeface="Arial"/>
                <a:ea typeface="Arial"/>
                <a:cs typeface="Arial"/>
                <a:sym typeface="Arial"/>
              </a:rPr>
              <a:t>quinolona</a:t>
            </a:r>
            <a:r>
              <a:rPr lang="ca-ES" sz="1200" b="0" i="0" u="none" strike="noStrike" cap="none" dirty="0">
                <a:solidFill>
                  <a:schemeClr val="dk1"/>
                </a:solidFill>
                <a:latin typeface="Arial"/>
                <a:ea typeface="Arial"/>
                <a:cs typeface="Arial"/>
                <a:sym typeface="Arial"/>
              </a:rPr>
              <a:t>. No hi ha prou evidència pels altres antibiòtics. En cas d'al·lèrgia es pot donar </a:t>
            </a:r>
            <a:r>
              <a:rPr lang="ca-ES" sz="1200" b="0" i="0" u="none" strike="noStrike" cap="none" dirty="0" err="1">
                <a:solidFill>
                  <a:schemeClr val="dk1"/>
                </a:solidFill>
                <a:latin typeface="Arial"/>
                <a:ea typeface="Arial"/>
                <a:cs typeface="Arial"/>
                <a:sym typeface="Arial"/>
              </a:rPr>
              <a:t>cefixima</a:t>
            </a:r>
            <a:r>
              <a:rPr lang="ca-ES" sz="1200" b="0" i="0" u="none" strike="noStrike" cap="none" dirty="0">
                <a:solidFill>
                  <a:schemeClr val="dk1"/>
                </a:solidFill>
                <a:latin typeface="Arial"/>
                <a:ea typeface="Arial"/>
                <a:cs typeface="Arial"/>
                <a:sym typeface="Arial"/>
              </a:rPr>
              <a:t> 400 (sinó es vol punxar). Recordar hidratar i donar AINES i laxants. El tractament ha de ser de 4 setmanes per evitar el pas a prostatitis crònica (en un 5% de casos, queden colònies acantonades i la infecció evoluciona a la cronicitat) . </a:t>
            </a:r>
            <a:endParaRPr lang="ca-ES" dirty="0"/>
          </a:p>
          <a:p>
            <a:pPr marL="0" marR="0" lvl="0" indent="0" algn="l" rtl="0">
              <a:spcBef>
                <a:spcPts val="360"/>
              </a:spcBef>
              <a:spcAft>
                <a:spcPts val="0"/>
              </a:spcAft>
              <a:buNone/>
            </a:pPr>
            <a:r>
              <a:rPr lang="ca-ES" sz="1200" b="0" i="0" u="none" strike="noStrike" cap="none" dirty="0">
                <a:solidFill>
                  <a:schemeClr val="dk1"/>
                </a:solidFill>
                <a:latin typeface="Arial"/>
                <a:ea typeface="Arial"/>
                <a:cs typeface="Arial"/>
                <a:sym typeface="Arial"/>
              </a:rPr>
              <a:t>Si a les 48-72 h persisteix febre : </a:t>
            </a:r>
            <a:r>
              <a:rPr lang="ca-ES" sz="1200" b="0" i="0" u="none" strike="noStrike" cap="none" dirty="0" err="1">
                <a:solidFill>
                  <a:schemeClr val="dk1"/>
                </a:solidFill>
                <a:latin typeface="Arial"/>
                <a:ea typeface="Arial"/>
                <a:cs typeface="Arial"/>
                <a:sym typeface="Arial"/>
              </a:rPr>
              <a:t>hospi</a:t>
            </a:r>
            <a:r>
              <a:rPr lang="ca-ES" sz="1200" b="0" i="0" u="none" strike="noStrike" cap="none" dirty="0">
                <a:solidFill>
                  <a:schemeClr val="dk1"/>
                </a:solidFill>
                <a:latin typeface="Arial"/>
                <a:ea typeface="Arial"/>
                <a:cs typeface="Arial"/>
                <a:sym typeface="Arial"/>
              </a:rPr>
              <a:t> per descartar abscés que s’hagi de drenar, antibiòtic resistent</a:t>
            </a:r>
          </a:p>
          <a:p>
            <a:pPr marL="0" marR="0" lvl="0" indent="0" algn="l" rtl="0">
              <a:spcBef>
                <a:spcPts val="360"/>
              </a:spcBef>
              <a:spcAft>
                <a:spcPts val="0"/>
              </a:spcAft>
              <a:buNone/>
            </a:pPr>
            <a:endParaRPr lang="ca-ES" dirty="0"/>
          </a:p>
        </p:txBody>
      </p:sp>
    </p:spTree>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6"/>
        <p:cNvGrpSpPr/>
        <p:nvPr/>
      </p:nvGrpSpPr>
      <p:grpSpPr>
        <a:xfrm>
          <a:off x="0" y="0"/>
          <a:ext cx="0" cy="0"/>
          <a:chOff x="0" y="0"/>
          <a:chExt cx="0" cy="0"/>
        </a:xfrm>
      </p:grpSpPr>
      <p:sp>
        <p:nvSpPr>
          <p:cNvPr id="2287" name="Shape 2287"/>
          <p:cNvSpPr>
            <a:spLocks noGrp="1" noRot="1" noChangeAspect="1"/>
          </p:cNvSpPr>
          <p:nvPr>
            <p:ph type="sldImg" idx="2"/>
          </p:nvPr>
        </p:nvSpPr>
        <p:spPr>
          <a:xfrm>
            <a:off x="1181100" y="682625"/>
            <a:ext cx="4497388" cy="337343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288" name="Shape 2288"/>
          <p:cNvSpPr txBox="1">
            <a:spLocks noGrp="1"/>
          </p:cNvSpPr>
          <p:nvPr>
            <p:ph type="body" idx="1"/>
          </p:nvPr>
        </p:nvSpPr>
        <p:spPr>
          <a:xfrm>
            <a:off x="914400" y="4287838"/>
            <a:ext cx="5029200" cy="4062412"/>
          </a:xfrm>
          <a:prstGeom prst="rect">
            <a:avLst/>
          </a:prstGeom>
          <a:noFill/>
          <a:ln>
            <a:noFill/>
          </a:ln>
        </p:spPr>
        <p:txBody>
          <a:bodyPr spcFirstLastPara="1" wrap="square" lIns="90475" tIns="44450" rIns="90475" bIns="44450" anchor="t" anchorCtr="0">
            <a:noAutofit/>
          </a:bodyPr>
          <a:lstStyle/>
          <a:p>
            <a:pPr marL="0" marR="0" lvl="0" indent="0" algn="l" rtl="0">
              <a:spcBef>
                <a:spcPts val="0"/>
              </a:spcBef>
              <a:spcAft>
                <a:spcPts val="0"/>
              </a:spcAft>
              <a:buNone/>
            </a:pPr>
            <a:r>
              <a:rPr lang="ca-ES" sz="1200" b="0" i="0" u="none" strike="noStrike" cap="none">
                <a:solidFill>
                  <a:schemeClr val="dk1"/>
                </a:solidFill>
                <a:latin typeface="Arial"/>
                <a:ea typeface="Arial"/>
                <a:cs typeface="Arial"/>
                <a:sym typeface="Arial"/>
              </a:rPr>
              <a:t>Es bacteriúria significativa? Si.</a:t>
            </a:r>
            <a:endParaRPr/>
          </a:p>
          <a:p>
            <a:pPr marL="0" marR="0" lvl="0" indent="0" algn="l" rtl="0">
              <a:spcBef>
                <a:spcPts val="360"/>
              </a:spcBef>
              <a:spcAft>
                <a:spcPts val="0"/>
              </a:spcAft>
              <a:buNone/>
            </a:pPr>
            <a:r>
              <a:rPr lang="ca-ES" sz="1200" b="0" i="0" u="none" strike="noStrike" cap="none">
                <a:solidFill>
                  <a:schemeClr val="dk1"/>
                </a:solidFill>
                <a:latin typeface="Arial"/>
                <a:ea typeface="Arial"/>
                <a:cs typeface="Arial"/>
                <a:sym typeface="Arial"/>
              </a:rPr>
              <a:t>Es una recurrència: &gt;2itus en 3 anys. </a:t>
            </a:r>
            <a:endParaRPr/>
          </a:p>
          <a:p>
            <a:pPr marL="0" marR="0" lvl="0" indent="0" algn="l" rtl="0">
              <a:spcBef>
                <a:spcPts val="360"/>
              </a:spcBef>
              <a:spcAft>
                <a:spcPts val="0"/>
              </a:spcAft>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4"/>
        <p:cNvGrpSpPr/>
        <p:nvPr/>
      </p:nvGrpSpPr>
      <p:grpSpPr>
        <a:xfrm>
          <a:off x="0" y="0"/>
          <a:ext cx="0" cy="0"/>
          <a:chOff x="0" y="0"/>
          <a:chExt cx="0" cy="0"/>
        </a:xfrm>
      </p:grpSpPr>
      <p:sp>
        <p:nvSpPr>
          <p:cNvPr id="2295" name="Shape 2295"/>
          <p:cNvSpPr>
            <a:spLocks noGrp="1" noRot="1" noChangeAspect="1"/>
          </p:cNvSpPr>
          <p:nvPr>
            <p:ph type="sldImg" idx="2"/>
          </p:nvPr>
        </p:nvSpPr>
        <p:spPr>
          <a:xfrm>
            <a:off x="1181100" y="682625"/>
            <a:ext cx="4497388" cy="337343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296" name="Shape 2296"/>
          <p:cNvSpPr txBox="1">
            <a:spLocks noGrp="1"/>
          </p:cNvSpPr>
          <p:nvPr>
            <p:ph type="body" idx="1"/>
          </p:nvPr>
        </p:nvSpPr>
        <p:spPr>
          <a:xfrm>
            <a:off x="914400" y="4287838"/>
            <a:ext cx="5029200" cy="4062412"/>
          </a:xfrm>
          <a:prstGeom prst="rect">
            <a:avLst/>
          </a:prstGeom>
          <a:noFill/>
          <a:ln>
            <a:noFill/>
          </a:ln>
        </p:spPr>
        <p:txBody>
          <a:bodyPr spcFirstLastPara="1" wrap="square" lIns="90475" tIns="44450" rIns="90475" bIns="44450" anchor="t" anchorCtr="0">
            <a:noAutofit/>
          </a:bodyPr>
          <a:lstStyle/>
          <a:p>
            <a:pPr marL="0" marR="0" lvl="0" indent="0" algn="l" rtl="0">
              <a:spcBef>
                <a:spcPts val="0"/>
              </a:spcBef>
              <a:spcAft>
                <a:spcPts val="0"/>
              </a:spcAft>
              <a:buNone/>
            </a:pPr>
            <a:r>
              <a:rPr lang="ca-ES" sz="1200" b="0" i="0" u="none" strike="noStrike" cap="none" dirty="0">
                <a:solidFill>
                  <a:schemeClr val="dk1"/>
                </a:solidFill>
                <a:latin typeface="Arial"/>
                <a:ea typeface="Arial"/>
                <a:cs typeface="Arial"/>
                <a:sym typeface="Arial"/>
              </a:rPr>
              <a:t>La disúria no és tan predictiva d’itu com en la dona, i els gèrmens tampoc, s’ha de fer cultiu.</a:t>
            </a:r>
            <a:endParaRPr dirty="0"/>
          </a:p>
          <a:p>
            <a:pPr marL="0" marR="0" lvl="0" indent="0" algn="l" rtl="0">
              <a:spcBef>
                <a:spcPts val="360"/>
              </a:spcBef>
              <a:spcAft>
                <a:spcPts val="0"/>
              </a:spcAft>
              <a:buNone/>
            </a:pPr>
            <a:endParaRPr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4"/>
        <p:cNvGrpSpPr/>
        <p:nvPr/>
      </p:nvGrpSpPr>
      <p:grpSpPr>
        <a:xfrm>
          <a:off x="0" y="0"/>
          <a:ext cx="0" cy="0"/>
          <a:chOff x="0" y="0"/>
          <a:chExt cx="0" cy="0"/>
        </a:xfrm>
      </p:grpSpPr>
      <p:sp>
        <p:nvSpPr>
          <p:cNvPr id="2315" name="Shape 2315"/>
          <p:cNvSpPr>
            <a:spLocks noGrp="1" noRot="1" noChangeAspect="1"/>
          </p:cNvSpPr>
          <p:nvPr>
            <p:ph type="sldImg" idx="2"/>
          </p:nvPr>
        </p:nvSpPr>
        <p:spPr>
          <a:xfrm>
            <a:off x="1181100" y="682625"/>
            <a:ext cx="4497388" cy="337343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316" name="Shape 2316"/>
          <p:cNvSpPr txBox="1">
            <a:spLocks noGrp="1"/>
          </p:cNvSpPr>
          <p:nvPr>
            <p:ph type="body" idx="1"/>
          </p:nvPr>
        </p:nvSpPr>
        <p:spPr>
          <a:xfrm>
            <a:off x="914400" y="4287838"/>
            <a:ext cx="5029200" cy="4062412"/>
          </a:xfrm>
          <a:prstGeom prst="rect">
            <a:avLst/>
          </a:prstGeom>
          <a:noFill/>
          <a:ln>
            <a:noFill/>
          </a:ln>
        </p:spPr>
        <p:txBody>
          <a:bodyPr spcFirstLastPara="1" wrap="square" lIns="90475" tIns="44450" rIns="90475" bIns="44450" anchor="t" anchorCtr="0">
            <a:noAutofit/>
          </a:bodyPr>
          <a:lstStyle/>
          <a:p>
            <a:pPr marL="0" marR="0" lvl="0" indent="0" algn="l" rtl="0">
              <a:spcBef>
                <a:spcPts val="0"/>
              </a:spcBef>
              <a:spcAft>
                <a:spcPts val="0"/>
              </a:spcAft>
              <a:buNone/>
            </a:pPr>
            <a:r>
              <a:rPr lang="ca-ES" sz="1200" b="0" i="0" u="none" strike="noStrike" cap="none" dirty="0">
                <a:solidFill>
                  <a:schemeClr val="dk1"/>
                </a:solidFill>
                <a:latin typeface="Arial"/>
                <a:ea typeface="Arial"/>
                <a:cs typeface="Arial"/>
                <a:sym typeface="Arial"/>
              </a:rPr>
              <a:t>Les </a:t>
            </a:r>
            <a:r>
              <a:rPr lang="ca-ES" sz="1200" b="0" i="0" u="none" strike="noStrike" cap="none" dirty="0" err="1">
                <a:solidFill>
                  <a:schemeClr val="dk1"/>
                </a:solidFill>
                <a:latin typeface="Arial"/>
                <a:ea typeface="Arial"/>
                <a:cs typeface="Arial"/>
                <a:sym typeface="Arial"/>
              </a:rPr>
              <a:t>itus</a:t>
            </a:r>
            <a:r>
              <a:rPr lang="ca-ES" sz="1200" b="0" i="0" u="none" strike="noStrike" cap="none" dirty="0">
                <a:solidFill>
                  <a:schemeClr val="dk1"/>
                </a:solidFill>
                <a:latin typeface="Arial"/>
                <a:ea typeface="Arial"/>
                <a:cs typeface="Arial"/>
                <a:sym typeface="Arial"/>
              </a:rPr>
              <a:t> en l’home són menys freqüents (&lt;0’5%). La longitud de la uretra (11cm més llarga, entre 15-20cm) i les secrecions prostàtiques (bactericides, impedeixen la colonització uretral)+gran distància entre anus i uretra+ gland (epiteli sec): factors que no afavoreixen la colonització.</a:t>
            </a:r>
            <a:endParaRPr lang="ca-ES" dirty="0"/>
          </a:p>
          <a:p>
            <a:pPr marL="0" marR="0" lvl="0" indent="0" algn="l" rtl="0">
              <a:spcBef>
                <a:spcPts val="360"/>
              </a:spcBef>
              <a:spcAft>
                <a:spcPts val="0"/>
              </a:spcAft>
              <a:buNone/>
            </a:pPr>
            <a:r>
              <a:rPr lang="ca-ES" sz="1200" b="0" i="0" u="none" strike="noStrike" cap="none" dirty="0">
                <a:solidFill>
                  <a:schemeClr val="dk1"/>
                </a:solidFill>
                <a:latin typeface="Arial"/>
                <a:ea typeface="Arial"/>
                <a:cs typeface="Arial"/>
                <a:sym typeface="Arial"/>
              </a:rPr>
              <a:t>Amb l’edat &gt;65anys </a:t>
            </a:r>
            <a:r>
              <a:rPr lang="ca-ES" sz="1200" b="0" i="0" u="none" strike="noStrike" cap="none" dirty="0" err="1">
                <a:solidFill>
                  <a:schemeClr val="dk1"/>
                </a:solidFill>
                <a:latin typeface="Arial"/>
                <a:ea typeface="Arial"/>
                <a:cs typeface="Arial"/>
                <a:sym typeface="Arial"/>
              </a:rPr>
              <a:t>le</a:t>
            </a:r>
            <a:r>
              <a:rPr lang="ca-ES" sz="1200" b="0" i="0" u="none" strike="noStrike" cap="none" dirty="0">
                <a:solidFill>
                  <a:schemeClr val="dk1"/>
                </a:solidFill>
                <a:latin typeface="Arial"/>
                <a:ea typeface="Arial"/>
                <a:cs typeface="Arial"/>
                <a:sym typeface="Arial"/>
              </a:rPr>
              <a:t> </a:t>
            </a:r>
            <a:r>
              <a:rPr lang="ca-ES" sz="1200" b="0" i="0" u="none" strike="noStrike" cap="none" dirty="0" err="1">
                <a:solidFill>
                  <a:schemeClr val="dk1"/>
                </a:solidFill>
                <a:latin typeface="Arial"/>
                <a:ea typeface="Arial"/>
                <a:cs typeface="Arial"/>
                <a:sym typeface="Arial"/>
              </a:rPr>
              <a:t>fr</a:t>
            </a:r>
            <a:r>
              <a:rPr lang="ca-ES" sz="1200" b="0" i="0" u="none" strike="noStrike" cap="none" dirty="0">
                <a:solidFill>
                  <a:schemeClr val="dk1"/>
                </a:solidFill>
                <a:latin typeface="Arial"/>
                <a:ea typeface="Arial"/>
                <a:cs typeface="Arial"/>
                <a:sym typeface="Arial"/>
              </a:rPr>
              <a:t> </a:t>
            </a:r>
            <a:r>
              <a:rPr lang="ca-ES" sz="1200" b="0" i="0" u="none" strike="noStrike" cap="none" dirty="0" err="1">
                <a:solidFill>
                  <a:schemeClr val="dk1"/>
                </a:solidFill>
                <a:latin typeface="Arial"/>
                <a:ea typeface="Arial"/>
                <a:cs typeface="Arial"/>
                <a:sym typeface="Arial"/>
              </a:rPr>
              <a:t>d’itus</a:t>
            </a:r>
            <a:r>
              <a:rPr lang="ca-ES" sz="1200" b="0" i="0" u="none" strike="noStrike" cap="none" dirty="0">
                <a:solidFill>
                  <a:schemeClr val="dk1"/>
                </a:solidFill>
                <a:latin typeface="Arial"/>
                <a:ea typeface="Arial"/>
                <a:cs typeface="Arial"/>
                <a:sym typeface="Arial"/>
              </a:rPr>
              <a:t> augmenta (10%) fins igualar-se amb la dona: les secrecions prostàtiques perden activitat + augment de la instrumentalització (sondes, cistoscòpies) + DM, pròstata....</a:t>
            </a:r>
            <a:endParaRPr lang="ca-ES" dirty="0"/>
          </a:p>
          <a:p>
            <a:pPr marL="0" marR="0" lvl="0" indent="0" algn="l" rtl="0">
              <a:spcBef>
                <a:spcPts val="360"/>
              </a:spcBef>
              <a:spcAft>
                <a:spcPts val="0"/>
              </a:spcAft>
              <a:buNone/>
            </a:pPr>
            <a:r>
              <a:rPr lang="ca-ES" sz="1200" b="0" i="0" u="none" strike="noStrike" cap="none" dirty="0">
                <a:solidFill>
                  <a:schemeClr val="dk1"/>
                </a:solidFill>
                <a:latin typeface="Arial"/>
                <a:ea typeface="Arial"/>
                <a:cs typeface="Arial"/>
                <a:sym typeface="Arial"/>
              </a:rPr>
              <a:t>Factors predisposant : homosexualitat, conservació prepuci, relacions amb dones que tenen colonitzat l' introit)</a:t>
            </a:r>
            <a:endParaRPr lang="ca-ES" dirty="0"/>
          </a:p>
          <a:p>
            <a:pPr marL="0" marR="0" lvl="0" indent="0" algn="l" rtl="0">
              <a:spcBef>
                <a:spcPts val="360"/>
              </a:spcBef>
              <a:spcAft>
                <a:spcPts val="0"/>
              </a:spcAft>
              <a:buNone/>
            </a:pPr>
            <a:r>
              <a:rPr lang="ca-ES" sz="1200" b="0" i="0" u="none" strike="noStrike" cap="none" dirty="0">
                <a:solidFill>
                  <a:schemeClr val="dk1"/>
                </a:solidFill>
                <a:latin typeface="Arial"/>
                <a:ea typeface="Arial"/>
                <a:cs typeface="Arial"/>
                <a:sym typeface="Arial"/>
              </a:rPr>
              <a:t>En la uretritis predomina la disúria sense pol·laciúria amb o sense exsudat uretral (quan hi ha disúria amb pol·laciúria pensar en itu)</a:t>
            </a:r>
            <a:endParaRPr lang="ca-ES" dirty="0"/>
          </a:p>
          <a:p>
            <a:pPr marL="0" marR="0" lvl="0" indent="0" algn="l" rtl="0">
              <a:spcBef>
                <a:spcPts val="360"/>
              </a:spcBef>
              <a:spcAft>
                <a:spcPts val="0"/>
              </a:spcAft>
              <a:buNone/>
            </a:pPr>
            <a:r>
              <a:rPr lang="ca-ES" sz="1200" b="0" i="0" u="none" strike="noStrike" cap="none" dirty="0">
                <a:solidFill>
                  <a:schemeClr val="dk1"/>
                </a:solidFill>
                <a:latin typeface="Arial"/>
                <a:ea typeface="Arial"/>
                <a:cs typeface="Arial"/>
                <a:sym typeface="Arial"/>
              </a:rPr>
              <a:t>En cas de febre, en el 90% dels casos hi ha la pròstata implicada (PSA i volum augmentats)</a:t>
            </a:r>
          </a:p>
          <a:p>
            <a:pPr marL="0" marR="0" lvl="0" indent="0" algn="l" rtl="0">
              <a:spcBef>
                <a:spcPts val="360"/>
              </a:spcBef>
              <a:spcAft>
                <a:spcPts val="0"/>
              </a:spcAft>
              <a:buNone/>
            </a:pPr>
            <a:endParaRPr lang="ca-E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ca-ES" sz="1200" b="0" i="0" u="none" strike="noStrike" cap="none" dirty="0">
                <a:solidFill>
                  <a:schemeClr val="dk1"/>
                </a:solidFill>
                <a:latin typeface="Arial"/>
                <a:ea typeface="Arial"/>
                <a:cs typeface="Arial"/>
                <a:sym typeface="Arial"/>
              </a:rPr>
              <a:t>Recurrències en l’home: 85% són recidives (per prostatitis crònica) i el 15% són reinfeccions (HBP per obstrucció). </a:t>
            </a:r>
            <a:r>
              <a:rPr lang="ca-ES" sz="1200" b="0" i="0" u="none" strike="noStrike" cap="none" dirty="0">
                <a:solidFill>
                  <a:schemeClr val="dk1"/>
                </a:solidFill>
                <a:latin typeface="Arial"/>
                <a:ea typeface="Verdana"/>
                <a:cs typeface="Verdana"/>
                <a:sym typeface="Verdana"/>
              </a:rPr>
              <a:t>Si cistitis recurrent, pensar en patologia subjacent (prostàtica, litiasi o càncer de bufeta)</a:t>
            </a:r>
            <a:endParaRPr lang="ca-ES" sz="900" b="0" i="0" u="none" strike="noStrike" cap="none" dirty="0">
              <a:solidFill>
                <a:schemeClr val="dk1"/>
              </a:solidFill>
              <a:latin typeface="Arial"/>
              <a:ea typeface="Arial"/>
              <a:cs typeface="Arial"/>
              <a:sym typeface="Arial"/>
            </a:endParaRPr>
          </a:p>
          <a:p>
            <a:pPr marL="0" marR="0" lvl="0" indent="0" algn="l" rtl="0">
              <a:spcBef>
                <a:spcPts val="0"/>
              </a:spcBef>
              <a:spcAft>
                <a:spcPts val="0"/>
              </a:spcAft>
              <a:buNone/>
            </a:pPr>
            <a:endParaRPr dirty="0"/>
          </a:p>
          <a:p>
            <a:pPr marL="0" marR="0" lvl="0" indent="0" algn="l" rtl="0">
              <a:spcBef>
                <a:spcPts val="360"/>
              </a:spcBef>
              <a:spcAft>
                <a:spcPts val="0"/>
              </a:spcAft>
              <a:buNone/>
            </a:pPr>
            <a:r>
              <a:rPr lang="ca-ES" sz="1200" b="0" i="0" u="none" strike="noStrike" cap="none" dirty="0">
                <a:solidFill>
                  <a:schemeClr val="dk1"/>
                </a:solidFill>
                <a:latin typeface="Arial"/>
                <a:ea typeface="Arial"/>
                <a:cs typeface="Arial"/>
                <a:sym typeface="Arial"/>
              </a:rPr>
              <a:t>Es considera complicada excepte un primer episodi i precisa d’estudi urològic.</a:t>
            </a:r>
            <a:endParaRPr dirty="0"/>
          </a:p>
          <a:p>
            <a:pPr marL="0" marR="0" lvl="0" indent="0" algn="l" rtl="0">
              <a:spcBef>
                <a:spcPts val="360"/>
              </a:spcBef>
              <a:spcAft>
                <a:spcPts val="0"/>
              </a:spcAft>
              <a:buNone/>
            </a:pPr>
            <a:endParaRPr sz="1200" b="0" i="0" u="none" strike="noStrike" cap="none" dirty="0">
              <a:solidFill>
                <a:schemeClr val="dk1"/>
              </a:solidFill>
              <a:latin typeface="Arial"/>
              <a:ea typeface="Arial"/>
              <a:cs typeface="Arial"/>
              <a:sym typeface="Arial"/>
            </a:endParaRPr>
          </a:p>
          <a:p>
            <a:pPr marL="0" marR="0" lvl="0" indent="0" algn="l" rtl="0">
              <a:spcBef>
                <a:spcPts val="360"/>
              </a:spcBef>
              <a:spcAft>
                <a:spcPts val="0"/>
              </a:spcAft>
              <a:buNone/>
            </a:pPr>
            <a:endParaRPr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8"/>
        <p:cNvGrpSpPr/>
        <p:nvPr/>
      </p:nvGrpSpPr>
      <p:grpSpPr>
        <a:xfrm>
          <a:off x="0" y="0"/>
          <a:ext cx="0" cy="0"/>
          <a:chOff x="0" y="0"/>
          <a:chExt cx="0" cy="0"/>
        </a:xfrm>
      </p:grpSpPr>
      <p:sp>
        <p:nvSpPr>
          <p:cNvPr id="2309" name="Shape 2309"/>
          <p:cNvSpPr>
            <a:spLocks noGrp="1" noRot="1" noChangeAspect="1"/>
          </p:cNvSpPr>
          <p:nvPr>
            <p:ph type="sldImg" idx="2"/>
          </p:nvPr>
        </p:nvSpPr>
        <p:spPr>
          <a:xfrm>
            <a:off x="1181100" y="682625"/>
            <a:ext cx="4497388" cy="337343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310" name="Shape 2310"/>
          <p:cNvSpPr txBox="1">
            <a:spLocks noGrp="1"/>
          </p:cNvSpPr>
          <p:nvPr>
            <p:ph type="body" idx="1"/>
          </p:nvPr>
        </p:nvSpPr>
        <p:spPr>
          <a:xfrm>
            <a:off x="914400" y="4287838"/>
            <a:ext cx="5029200" cy="4062412"/>
          </a:xfrm>
          <a:prstGeom prst="rect">
            <a:avLst/>
          </a:prstGeom>
          <a:noFill/>
          <a:ln>
            <a:noFill/>
          </a:ln>
        </p:spPr>
        <p:txBody>
          <a:bodyPr spcFirstLastPara="1" wrap="square" lIns="90475" tIns="44450" rIns="90475" bIns="44450" anchor="t" anchorCtr="0">
            <a:noAutofit/>
          </a:bodyPr>
          <a:lstStyle/>
          <a:p>
            <a:pPr marL="0" marR="0" lvl="0" indent="0" algn="l" rtl="0">
              <a:spcBef>
                <a:spcPts val="0"/>
              </a:spcBef>
              <a:spcAft>
                <a:spcPts val="0"/>
              </a:spcAft>
              <a:buNone/>
            </a:pPr>
            <a:r>
              <a:rPr lang="ca-ES" sz="1200" b="0" i="0" u="none" strike="noStrike" cap="none">
                <a:solidFill>
                  <a:schemeClr val="dk1"/>
                </a:solidFill>
                <a:latin typeface="Arial"/>
                <a:ea typeface="Arial"/>
                <a:cs typeface="Arial"/>
                <a:sym typeface="Arial"/>
              </a:rPr>
              <a:t>Tractament antibiòtic durant 2 setmanes (és una recurrència).</a:t>
            </a:r>
            <a:endParaRPr/>
          </a:p>
        </p:txBody>
      </p:sp>
    </p:spTree>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5"/>
        <p:cNvGrpSpPr/>
        <p:nvPr/>
      </p:nvGrpSpPr>
      <p:grpSpPr>
        <a:xfrm>
          <a:off x="0" y="0"/>
          <a:ext cx="0" cy="0"/>
          <a:chOff x="0" y="0"/>
          <a:chExt cx="0" cy="0"/>
        </a:xfrm>
      </p:grpSpPr>
      <p:sp>
        <p:nvSpPr>
          <p:cNvPr id="2366" name="Shape 2366"/>
          <p:cNvSpPr txBox="1"/>
          <p:nvPr/>
        </p:nvSpPr>
        <p:spPr>
          <a:xfrm>
            <a:off x="3884613" y="8575675"/>
            <a:ext cx="2971800" cy="4508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ca-ES" sz="1800">
                <a:solidFill>
                  <a:schemeClr val="dk1"/>
                </a:solidFill>
                <a:latin typeface="Arial"/>
                <a:ea typeface="Arial"/>
                <a:cs typeface="Arial"/>
                <a:sym typeface="Arial"/>
              </a:rPr>
              <a:t>161</a:t>
            </a:fld>
            <a:endParaRPr sz="1800">
              <a:solidFill>
                <a:schemeClr val="dk1"/>
              </a:solidFill>
              <a:latin typeface="Arial"/>
              <a:ea typeface="Arial"/>
              <a:cs typeface="Arial"/>
              <a:sym typeface="Arial"/>
            </a:endParaRPr>
          </a:p>
        </p:txBody>
      </p:sp>
      <p:sp>
        <p:nvSpPr>
          <p:cNvPr id="2367" name="Shape 2367"/>
          <p:cNvSpPr>
            <a:spLocks noGrp="1" noRot="1" noChangeAspect="1"/>
          </p:cNvSpPr>
          <p:nvPr>
            <p:ph type="sldImg" idx="2"/>
          </p:nvPr>
        </p:nvSpPr>
        <p:spPr>
          <a:xfrm>
            <a:off x="1179513" y="682625"/>
            <a:ext cx="4498975" cy="337343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368" name="Shape 2368"/>
          <p:cNvSpPr txBox="1">
            <a:spLocks noGrp="1"/>
          </p:cNvSpPr>
          <p:nvPr>
            <p:ph type="body" idx="1"/>
          </p:nvPr>
        </p:nvSpPr>
        <p:spPr>
          <a:xfrm>
            <a:off x="914400" y="4287838"/>
            <a:ext cx="5029200" cy="4060825"/>
          </a:xfrm>
          <a:prstGeom prst="rect">
            <a:avLst/>
          </a:prstGeom>
          <a:noFill/>
          <a:ln>
            <a:noFill/>
          </a:ln>
        </p:spPr>
        <p:txBody>
          <a:bodyPr spcFirstLastPara="1" wrap="square" lIns="90475" tIns="44450" rIns="90475" bIns="44450" anchor="t" anchorCtr="0">
            <a:noAutofit/>
          </a:bodyPr>
          <a:lstStyle/>
          <a:p>
            <a:pPr marL="0" marR="0" lvl="0" indent="0" algn="l" rtl="0">
              <a:spcBef>
                <a:spcPts val="360"/>
              </a:spcBef>
              <a:spcAft>
                <a:spcPts val="0"/>
              </a:spcAft>
              <a:buNone/>
            </a:pPr>
            <a:endParaRPr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6"/>
        <p:cNvGrpSpPr/>
        <p:nvPr/>
      </p:nvGrpSpPr>
      <p:grpSpPr>
        <a:xfrm>
          <a:off x="0" y="0"/>
          <a:ext cx="0" cy="0"/>
          <a:chOff x="0" y="0"/>
          <a:chExt cx="0" cy="0"/>
        </a:xfrm>
      </p:grpSpPr>
      <p:sp>
        <p:nvSpPr>
          <p:cNvPr id="2377" name="Shape 2377"/>
          <p:cNvSpPr>
            <a:spLocks noGrp="1" noRot="1" noChangeAspect="1"/>
          </p:cNvSpPr>
          <p:nvPr>
            <p:ph type="sldImg" idx="2"/>
          </p:nvPr>
        </p:nvSpPr>
        <p:spPr>
          <a:xfrm>
            <a:off x="1181100" y="682625"/>
            <a:ext cx="4497388" cy="337343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378" name="Shape 2378"/>
          <p:cNvSpPr txBox="1">
            <a:spLocks noGrp="1"/>
          </p:cNvSpPr>
          <p:nvPr>
            <p:ph type="body" idx="1"/>
          </p:nvPr>
        </p:nvSpPr>
        <p:spPr>
          <a:xfrm>
            <a:off x="914400" y="4287838"/>
            <a:ext cx="5029200" cy="4062412"/>
          </a:xfrm>
          <a:prstGeom prst="rect">
            <a:avLst/>
          </a:prstGeom>
          <a:noFill/>
          <a:ln>
            <a:noFill/>
          </a:ln>
        </p:spPr>
        <p:txBody>
          <a:bodyPr spcFirstLastPara="1" wrap="square" lIns="90475" tIns="44450" rIns="90475" bIns="44450" anchor="t" anchorCtr="0">
            <a:noAutofit/>
          </a:bodyPr>
          <a:lstStyle/>
          <a:p>
            <a:pPr marL="0" marR="0" lvl="0" indent="0" algn="l" rtl="0">
              <a:spcBef>
                <a:spcPts val="0"/>
              </a:spcBef>
              <a:spcAft>
                <a:spcPts val="0"/>
              </a:spcAft>
              <a:buNone/>
            </a:pPr>
            <a:r>
              <a:rPr lang="ca-ES" sz="1200" b="0" i="0" u="none" strike="noStrike" cap="none" dirty="0">
                <a:solidFill>
                  <a:schemeClr val="dk1"/>
                </a:solidFill>
                <a:latin typeface="Arial"/>
                <a:ea typeface="Arial"/>
                <a:cs typeface="Arial"/>
                <a:sym typeface="Arial"/>
              </a:rPr>
              <a:t>Trac: </a:t>
            </a:r>
            <a:r>
              <a:rPr lang="ca-ES" sz="1200" b="0" i="0" u="none" strike="noStrike" cap="none" dirty="0" err="1">
                <a:solidFill>
                  <a:schemeClr val="dk1"/>
                </a:solidFill>
                <a:latin typeface="Arial"/>
                <a:ea typeface="Arial"/>
                <a:cs typeface="Arial"/>
                <a:sym typeface="Arial"/>
              </a:rPr>
              <a:t>norfloxacino</a:t>
            </a:r>
            <a:r>
              <a:rPr lang="ca-ES" sz="1200" b="0" i="0" u="none" strike="noStrike" cap="none" dirty="0">
                <a:solidFill>
                  <a:schemeClr val="dk1"/>
                </a:solidFill>
                <a:latin typeface="Arial"/>
                <a:ea typeface="Arial"/>
                <a:cs typeface="Arial"/>
                <a:sym typeface="Arial"/>
              </a:rPr>
              <a:t> 400/12, </a:t>
            </a:r>
            <a:r>
              <a:rPr lang="ca-ES" sz="1200" b="0" i="0" u="none" strike="noStrike" cap="none" dirty="0" err="1">
                <a:solidFill>
                  <a:schemeClr val="dk1"/>
                </a:solidFill>
                <a:latin typeface="Arial"/>
                <a:ea typeface="Arial"/>
                <a:cs typeface="Arial"/>
                <a:sym typeface="Arial"/>
              </a:rPr>
              <a:t>cipro</a:t>
            </a:r>
            <a:r>
              <a:rPr lang="ca-ES" sz="1200" b="0" i="0" u="none" strike="noStrike" cap="none" dirty="0">
                <a:solidFill>
                  <a:schemeClr val="dk1"/>
                </a:solidFill>
                <a:latin typeface="Arial"/>
                <a:ea typeface="Arial"/>
                <a:cs typeface="Arial"/>
                <a:sym typeface="Arial"/>
              </a:rPr>
              <a:t> 250/12, </a:t>
            </a:r>
            <a:r>
              <a:rPr lang="ca-ES" sz="1200" b="0" i="0" u="none" strike="noStrike" cap="none" dirty="0" err="1">
                <a:solidFill>
                  <a:schemeClr val="dk1"/>
                </a:solidFill>
                <a:latin typeface="Arial"/>
                <a:ea typeface="Arial"/>
                <a:cs typeface="Arial"/>
                <a:sym typeface="Arial"/>
              </a:rPr>
              <a:t>oflo</a:t>
            </a:r>
            <a:r>
              <a:rPr lang="ca-ES" sz="1200" b="0" i="0" u="none" strike="noStrike" cap="none" dirty="0">
                <a:solidFill>
                  <a:schemeClr val="dk1"/>
                </a:solidFill>
                <a:latin typeface="Arial"/>
                <a:ea typeface="Arial"/>
                <a:cs typeface="Arial"/>
                <a:sym typeface="Arial"/>
              </a:rPr>
              <a:t> 200/12, </a:t>
            </a:r>
            <a:r>
              <a:rPr lang="ca-ES" sz="1200" b="0" i="0" u="none" strike="noStrike" cap="none" dirty="0" err="1">
                <a:solidFill>
                  <a:schemeClr val="dk1"/>
                </a:solidFill>
                <a:latin typeface="Arial"/>
                <a:ea typeface="Arial"/>
                <a:cs typeface="Arial"/>
                <a:sym typeface="Arial"/>
              </a:rPr>
              <a:t>amoxi-clav</a:t>
            </a:r>
            <a:r>
              <a:rPr lang="ca-ES" sz="1200" b="0" i="0" u="none" strike="noStrike" cap="none" dirty="0">
                <a:solidFill>
                  <a:schemeClr val="dk1"/>
                </a:solidFill>
                <a:latin typeface="Arial"/>
                <a:ea typeface="Arial"/>
                <a:cs typeface="Arial"/>
                <a:sym typeface="Arial"/>
              </a:rPr>
              <a:t> 500/8 i cefuroxima (250/12)</a:t>
            </a:r>
            <a:endParaRPr dirty="0"/>
          </a:p>
          <a:p>
            <a:pPr marL="0" marR="0" lvl="0" indent="0" algn="l" rtl="0">
              <a:spcBef>
                <a:spcPts val="360"/>
              </a:spcBef>
              <a:spcAft>
                <a:spcPts val="0"/>
              </a:spcAft>
              <a:buNone/>
            </a:pPr>
            <a:endParaRPr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3"/>
        <p:cNvGrpSpPr/>
        <p:nvPr/>
      </p:nvGrpSpPr>
      <p:grpSpPr>
        <a:xfrm>
          <a:off x="0" y="0"/>
          <a:ext cx="0" cy="0"/>
          <a:chOff x="0" y="0"/>
          <a:chExt cx="0" cy="0"/>
        </a:xfrm>
      </p:grpSpPr>
      <p:sp>
        <p:nvSpPr>
          <p:cNvPr id="854" name="Shape 854"/>
          <p:cNvSpPr>
            <a:spLocks noGrp="1" noRot="1" noChangeAspect="1"/>
          </p:cNvSpPr>
          <p:nvPr>
            <p:ph type="sldImg" idx="2"/>
          </p:nvPr>
        </p:nvSpPr>
        <p:spPr>
          <a:xfrm>
            <a:off x="1181100" y="682625"/>
            <a:ext cx="4497388" cy="337343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855" name="Shape 855"/>
          <p:cNvSpPr txBox="1">
            <a:spLocks noGrp="1"/>
          </p:cNvSpPr>
          <p:nvPr>
            <p:ph type="body" idx="1"/>
          </p:nvPr>
        </p:nvSpPr>
        <p:spPr>
          <a:xfrm>
            <a:off x="914400" y="4287838"/>
            <a:ext cx="5029200" cy="4062412"/>
          </a:xfrm>
          <a:prstGeom prst="rect">
            <a:avLst/>
          </a:prstGeom>
          <a:noFill/>
          <a:ln>
            <a:noFill/>
          </a:ln>
        </p:spPr>
        <p:txBody>
          <a:bodyPr spcFirstLastPara="1" wrap="square" lIns="90475" tIns="44450" rIns="90475" bIns="44450"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2"/>
        <p:cNvGrpSpPr/>
        <p:nvPr/>
      </p:nvGrpSpPr>
      <p:grpSpPr>
        <a:xfrm>
          <a:off x="0" y="0"/>
          <a:ext cx="0" cy="0"/>
          <a:chOff x="0" y="0"/>
          <a:chExt cx="0" cy="0"/>
        </a:xfrm>
      </p:grpSpPr>
      <p:sp>
        <p:nvSpPr>
          <p:cNvPr id="2383" name="Shape 2383"/>
          <p:cNvSpPr>
            <a:spLocks noGrp="1" noRot="1" noChangeAspect="1"/>
          </p:cNvSpPr>
          <p:nvPr>
            <p:ph type="sldImg" idx="2"/>
          </p:nvPr>
        </p:nvSpPr>
        <p:spPr>
          <a:xfrm>
            <a:off x="1181100" y="682625"/>
            <a:ext cx="4497388" cy="337343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384" name="Shape 2384"/>
          <p:cNvSpPr txBox="1">
            <a:spLocks noGrp="1"/>
          </p:cNvSpPr>
          <p:nvPr>
            <p:ph type="body" idx="1"/>
          </p:nvPr>
        </p:nvSpPr>
        <p:spPr>
          <a:xfrm>
            <a:off x="914400" y="4287838"/>
            <a:ext cx="5029200" cy="4062412"/>
          </a:xfrm>
          <a:prstGeom prst="rect">
            <a:avLst/>
          </a:prstGeom>
          <a:noFill/>
          <a:ln>
            <a:noFill/>
          </a:ln>
        </p:spPr>
        <p:txBody>
          <a:bodyPr spcFirstLastPara="1" wrap="square" lIns="90475" tIns="44450" rIns="90475" bIns="44450"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8"/>
        <p:cNvGrpSpPr/>
        <p:nvPr/>
      </p:nvGrpSpPr>
      <p:grpSpPr>
        <a:xfrm>
          <a:off x="0" y="0"/>
          <a:ext cx="0" cy="0"/>
          <a:chOff x="0" y="0"/>
          <a:chExt cx="0" cy="0"/>
        </a:xfrm>
      </p:grpSpPr>
      <p:sp>
        <p:nvSpPr>
          <p:cNvPr id="2389" name="Shape 2389"/>
          <p:cNvSpPr>
            <a:spLocks noGrp="1" noRot="1" noChangeAspect="1"/>
          </p:cNvSpPr>
          <p:nvPr>
            <p:ph type="sldImg" idx="2"/>
          </p:nvPr>
        </p:nvSpPr>
        <p:spPr>
          <a:xfrm>
            <a:off x="1181100" y="682625"/>
            <a:ext cx="4497388" cy="337343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390" name="Shape 2390"/>
          <p:cNvSpPr txBox="1">
            <a:spLocks noGrp="1"/>
          </p:cNvSpPr>
          <p:nvPr>
            <p:ph type="body" idx="1"/>
          </p:nvPr>
        </p:nvSpPr>
        <p:spPr>
          <a:xfrm>
            <a:off x="914400" y="4287838"/>
            <a:ext cx="5029200" cy="4062412"/>
          </a:xfrm>
          <a:prstGeom prst="rect">
            <a:avLst/>
          </a:prstGeom>
          <a:noFill/>
          <a:ln>
            <a:noFill/>
          </a:ln>
        </p:spPr>
        <p:txBody>
          <a:bodyPr spcFirstLastPara="1" wrap="square" lIns="90475" tIns="44450" rIns="90475" bIns="44450" anchor="t" anchorCtr="0">
            <a:noAutofit/>
          </a:bodyPr>
          <a:lstStyle/>
          <a:p>
            <a:pPr marL="0" marR="0" lvl="0" indent="0" algn="l" rtl="0">
              <a:spcBef>
                <a:spcPts val="0"/>
              </a:spcBef>
              <a:spcAft>
                <a:spcPts val="0"/>
              </a:spcAft>
              <a:buNone/>
            </a:pPr>
            <a:r>
              <a:rPr lang="ca-ES" sz="1200" b="0" i="0" u="none" strike="noStrike" cap="none" dirty="0">
                <a:solidFill>
                  <a:schemeClr val="dk1"/>
                </a:solidFill>
                <a:latin typeface="Arial"/>
                <a:ea typeface="Arial"/>
                <a:cs typeface="Arial"/>
                <a:sym typeface="Arial"/>
              </a:rPr>
              <a:t>Nova classificació de les prostatitis des del 1995.</a:t>
            </a:r>
            <a:endParaRPr dirty="0"/>
          </a:p>
          <a:p>
            <a:pPr marL="0" marR="0" lvl="0" indent="0" algn="l" rtl="0">
              <a:spcBef>
                <a:spcPts val="360"/>
              </a:spcBef>
              <a:spcAft>
                <a:spcPts val="0"/>
              </a:spcAft>
              <a:buNone/>
            </a:pPr>
            <a:r>
              <a:rPr lang="ca-ES" sz="1200" b="0" i="0" u="none" strike="noStrike" cap="none" dirty="0">
                <a:solidFill>
                  <a:schemeClr val="dk1"/>
                </a:solidFill>
                <a:latin typeface="Arial"/>
                <a:ea typeface="Arial"/>
                <a:cs typeface="Arial"/>
                <a:sym typeface="Arial"/>
              </a:rPr>
              <a:t>Les prostatitis d’origen bacterià representen només el 5-10% .</a:t>
            </a:r>
            <a:endParaRPr dirty="0"/>
          </a:p>
          <a:p>
            <a:pPr marL="0" marR="0" lvl="0" indent="0" algn="l" rtl="0">
              <a:spcBef>
                <a:spcPts val="360"/>
              </a:spcBef>
              <a:spcAft>
                <a:spcPts val="0"/>
              </a:spcAft>
              <a:buNone/>
            </a:pPr>
            <a:r>
              <a:rPr lang="ca-ES" sz="1200" b="0" i="0" u="none" strike="noStrike" cap="none" dirty="0">
                <a:solidFill>
                  <a:schemeClr val="dk1"/>
                </a:solidFill>
                <a:latin typeface="Arial"/>
                <a:ea typeface="Arial"/>
                <a:cs typeface="Arial"/>
                <a:sym typeface="Arial"/>
              </a:rPr>
              <a:t>Sdr de dolor crònic </a:t>
            </a:r>
            <a:r>
              <a:rPr lang="ca-ES" sz="1200" b="0" i="0" u="none" strike="noStrike" cap="none" dirty="0" err="1">
                <a:solidFill>
                  <a:schemeClr val="dk1"/>
                </a:solidFill>
                <a:latin typeface="Arial"/>
                <a:ea typeface="Arial"/>
                <a:cs typeface="Arial"/>
                <a:sym typeface="Arial"/>
              </a:rPr>
              <a:t>pélvic</a:t>
            </a:r>
            <a:r>
              <a:rPr lang="ca-ES" sz="1200" b="0" i="0" u="none" strike="noStrike" cap="none" dirty="0">
                <a:solidFill>
                  <a:schemeClr val="dk1"/>
                </a:solidFill>
                <a:latin typeface="Arial"/>
                <a:ea typeface="Arial"/>
                <a:cs typeface="Arial"/>
                <a:sym typeface="Arial"/>
              </a:rPr>
              <a:t>: desconfort o adoloriment perineal difús. El símptoma guia és el dolor sense infecció.</a:t>
            </a:r>
            <a:endParaRPr dirty="0"/>
          </a:p>
          <a:p>
            <a:pPr marL="0" marR="0" lvl="0" indent="0" algn="l" rtl="0">
              <a:spcBef>
                <a:spcPts val="360"/>
              </a:spcBef>
              <a:spcAft>
                <a:spcPts val="0"/>
              </a:spcAft>
              <a:buNone/>
            </a:pPr>
            <a:r>
              <a:rPr lang="ca-ES" sz="1200" b="0" i="0" u="none" strike="noStrike" cap="none" dirty="0">
                <a:solidFill>
                  <a:schemeClr val="dk1"/>
                </a:solidFill>
                <a:latin typeface="Arial"/>
                <a:ea typeface="Arial"/>
                <a:cs typeface="Arial"/>
                <a:sym typeface="Arial"/>
              </a:rPr>
              <a:t>Un episodi de prostatitis crònica obliga a descartar </a:t>
            </a:r>
            <a:r>
              <a:rPr lang="ca-ES" sz="1200" b="0" i="0" u="none" strike="noStrike" cap="none" dirty="0" err="1">
                <a:solidFill>
                  <a:schemeClr val="dk1"/>
                </a:solidFill>
                <a:latin typeface="Arial"/>
                <a:ea typeface="Arial"/>
                <a:cs typeface="Arial"/>
                <a:sym typeface="Arial"/>
              </a:rPr>
              <a:t>neo</a:t>
            </a:r>
            <a:r>
              <a:rPr lang="ca-ES" sz="1200" b="0" i="0" u="none" strike="noStrike" cap="none" dirty="0">
                <a:solidFill>
                  <a:schemeClr val="dk1"/>
                </a:solidFill>
                <a:latin typeface="Arial"/>
                <a:ea typeface="Arial"/>
                <a:cs typeface="Arial"/>
                <a:sym typeface="Arial"/>
              </a:rPr>
              <a:t>.</a:t>
            </a:r>
            <a:endParaRPr dirty="0"/>
          </a:p>
          <a:p>
            <a:pPr marL="0" marR="0" lvl="0" indent="0" algn="l" rtl="0">
              <a:spcBef>
                <a:spcPts val="360"/>
              </a:spcBef>
              <a:spcAft>
                <a:spcPts val="0"/>
              </a:spcAft>
              <a:buNone/>
            </a:pPr>
            <a:r>
              <a:rPr lang="ca-ES" sz="1200" b="1" i="1" u="none" strike="noStrike" cap="none" dirty="0">
                <a:solidFill>
                  <a:schemeClr val="dk1"/>
                </a:solidFill>
                <a:latin typeface="Arial"/>
                <a:ea typeface="Arial"/>
                <a:cs typeface="Arial"/>
                <a:sym typeface="Arial"/>
              </a:rPr>
              <a:t>Prostatitis crònica no bacteriana </a:t>
            </a:r>
            <a:r>
              <a:rPr lang="ca-ES" sz="1200" b="0" i="0" u="none" strike="noStrike" cap="none" dirty="0">
                <a:solidFill>
                  <a:schemeClr val="dk1"/>
                </a:solidFill>
                <a:latin typeface="Arial"/>
                <a:ea typeface="Arial"/>
                <a:cs typeface="Arial"/>
                <a:sym typeface="Arial"/>
              </a:rPr>
              <a:t>: Es miren els </a:t>
            </a:r>
            <a:r>
              <a:rPr lang="ca-ES" sz="1200" b="0" i="0" u="none" strike="noStrike" cap="none" dirty="0" err="1">
                <a:solidFill>
                  <a:schemeClr val="dk1"/>
                </a:solidFill>
                <a:latin typeface="Arial"/>
                <a:ea typeface="Arial"/>
                <a:cs typeface="Arial"/>
                <a:sym typeface="Arial"/>
              </a:rPr>
              <a:t>leucos</a:t>
            </a:r>
            <a:r>
              <a:rPr lang="ca-ES" sz="1200" b="0" i="0" u="none" strike="noStrike" cap="none" dirty="0">
                <a:solidFill>
                  <a:schemeClr val="dk1"/>
                </a:solidFill>
                <a:latin typeface="Arial"/>
                <a:ea typeface="Arial"/>
                <a:cs typeface="Arial"/>
                <a:sym typeface="Arial"/>
              </a:rPr>
              <a:t> del semen i de l’orina post-massatge (i no només de la secreció prostàtica), i han més casos que en la classificació antiga. Abans es pensava que afectava a homes de mitjana edat. Avui s’admet que pot afectar als homes entre els 20-80 anys, encara que augmenta amb l’edat.</a:t>
            </a:r>
            <a:endParaRPr dirty="0"/>
          </a:p>
          <a:p>
            <a:pPr marL="0" marR="0" lvl="0" indent="0" algn="l" rtl="0">
              <a:spcBef>
                <a:spcPts val="360"/>
              </a:spcBef>
              <a:spcAft>
                <a:spcPts val="0"/>
              </a:spcAft>
              <a:buNone/>
            </a:pPr>
            <a:r>
              <a:rPr lang="ca-ES" sz="1200" b="0" i="0" u="none" strike="noStrike" cap="none" dirty="0">
                <a:solidFill>
                  <a:schemeClr val="dk1"/>
                </a:solidFill>
                <a:latin typeface="Arial"/>
                <a:ea typeface="Arial"/>
                <a:cs typeface="Arial"/>
                <a:sym typeface="Arial"/>
              </a:rPr>
              <a:t>Etiologia: desconeguda. Causes possibles: infecciosa (infecció oculta no detectable amb mètodes convencionals), </a:t>
            </a:r>
            <a:r>
              <a:rPr lang="ca-ES" sz="1200" b="0" i="0" u="none" strike="noStrike" cap="none" dirty="0" err="1">
                <a:solidFill>
                  <a:schemeClr val="dk1"/>
                </a:solidFill>
                <a:latin typeface="Arial"/>
                <a:ea typeface="Arial"/>
                <a:cs typeface="Arial"/>
                <a:sym typeface="Arial"/>
              </a:rPr>
              <a:t>autimmune</a:t>
            </a:r>
            <a:r>
              <a:rPr lang="ca-ES" sz="1200" b="0" i="0" u="none" strike="noStrike" cap="none" dirty="0">
                <a:solidFill>
                  <a:schemeClr val="dk1"/>
                </a:solidFill>
                <a:latin typeface="Arial"/>
                <a:ea typeface="Arial"/>
                <a:cs typeface="Arial"/>
                <a:sym typeface="Arial"/>
              </a:rPr>
              <a:t>, neurològica, psiquiàtrica.</a:t>
            </a:r>
            <a:endParaRPr dirty="0"/>
          </a:p>
          <a:p>
            <a:pPr marL="0" marR="0" lvl="0" indent="0" algn="l" rtl="0">
              <a:spcBef>
                <a:spcPts val="360"/>
              </a:spcBef>
              <a:spcAft>
                <a:spcPts val="0"/>
              </a:spcAft>
              <a:buNone/>
            </a:pPr>
            <a:r>
              <a:rPr lang="ca-ES" sz="1200" b="0" i="0" u="none" strike="noStrike" cap="none" dirty="0">
                <a:solidFill>
                  <a:schemeClr val="dk1"/>
                </a:solidFill>
                <a:latin typeface="Arial"/>
                <a:ea typeface="Arial"/>
                <a:cs typeface="Arial"/>
                <a:sym typeface="Arial"/>
              </a:rPr>
              <a:t>Hi ha tests validats sobre qualitat de vida.</a:t>
            </a:r>
            <a:endParaRPr dirty="0"/>
          </a:p>
          <a:p>
            <a:pPr marL="0" marR="0" lvl="0" indent="0" algn="l" rtl="0">
              <a:spcBef>
                <a:spcPts val="360"/>
              </a:spcBef>
              <a:spcAft>
                <a:spcPts val="0"/>
              </a:spcAft>
              <a:buNone/>
            </a:pPr>
            <a:endParaRPr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4"/>
        <p:cNvGrpSpPr/>
        <p:nvPr/>
      </p:nvGrpSpPr>
      <p:grpSpPr>
        <a:xfrm>
          <a:off x="0" y="0"/>
          <a:ext cx="0" cy="0"/>
          <a:chOff x="0" y="0"/>
          <a:chExt cx="0" cy="0"/>
        </a:xfrm>
      </p:grpSpPr>
      <p:sp>
        <p:nvSpPr>
          <p:cNvPr id="2395" name="Shape 2395"/>
          <p:cNvSpPr txBox="1">
            <a:spLocks noGrp="1"/>
          </p:cNvSpPr>
          <p:nvPr>
            <p:ph type="sldNum" idx="12"/>
          </p:nvPr>
        </p:nvSpPr>
        <p:spPr>
          <a:xfrm>
            <a:off x="3884613" y="8575675"/>
            <a:ext cx="2971800" cy="4508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ca-ES" sz="1800">
                <a:solidFill>
                  <a:schemeClr val="dk1"/>
                </a:solidFill>
                <a:latin typeface="Arial"/>
                <a:ea typeface="Arial"/>
                <a:cs typeface="Arial"/>
                <a:sym typeface="Arial"/>
              </a:rPr>
              <a:t>167</a:t>
            </a:fld>
            <a:endParaRPr sz="1800">
              <a:solidFill>
                <a:schemeClr val="dk1"/>
              </a:solidFill>
              <a:latin typeface="Arial"/>
              <a:ea typeface="Arial"/>
              <a:cs typeface="Arial"/>
              <a:sym typeface="Arial"/>
            </a:endParaRPr>
          </a:p>
        </p:txBody>
      </p:sp>
      <p:sp>
        <p:nvSpPr>
          <p:cNvPr id="2396" name="Shape 2396"/>
          <p:cNvSpPr>
            <a:spLocks noGrp="1" noRot="1" noChangeAspect="1"/>
          </p:cNvSpPr>
          <p:nvPr>
            <p:ph type="sldImg" idx="2"/>
          </p:nvPr>
        </p:nvSpPr>
        <p:spPr>
          <a:xfrm>
            <a:off x="1179513" y="682625"/>
            <a:ext cx="4498975" cy="337343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397" name="Shape 2397"/>
          <p:cNvSpPr txBox="1">
            <a:spLocks noGrp="1"/>
          </p:cNvSpPr>
          <p:nvPr>
            <p:ph type="body" idx="1"/>
          </p:nvPr>
        </p:nvSpPr>
        <p:spPr>
          <a:xfrm>
            <a:off x="914400" y="4287838"/>
            <a:ext cx="5029200" cy="4060825"/>
          </a:xfrm>
          <a:prstGeom prst="rect">
            <a:avLst/>
          </a:prstGeom>
          <a:noFill/>
          <a:ln>
            <a:noFill/>
          </a:ln>
        </p:spPr>
        <p:txBody>
          <a:bodyPr spcFirstLastPara="1" wrap="square" lIns="90475" tIns="44450" rIns="90475" bIns="44450" anchor="t" anchorCtr="0">
            <a:noAutofit/>
          </a:bodyPr>
          <a:lstStyle/>
          <a:p>
            <a:pPr marL="0" marR="0" lvl="0" indent="0" algn="l" rtl="0">
              <a:spcBef>
                <a:spcPts val="0"/>
              </a:spcBef>
              <a:spcAft>
                <a:spcPts val="0"/>
              </a:spcAft>
              <a:buNone/>
            </a:pPr>
            <a:r>
              <a:rPr lang="ca-ES" sz="1200" b="0" i="0" u="none" strike="noStrike" cap="none" dirty="0">
                <a:solidFill>
                  <a:schemeClr val="dk1"/>
                </a:solidFill>
                <a:latin typeface="Arial"/>
                <a:ea typeface="Arial"/>
                <a:cs typeface="Arial"/>
                <a:sym typeface="Arial"/>
              </a:rPr>
              <a:t>Al menys 3 mesos de duració</a:t>
            </a:r>
          </a:p>
          <a:p>
            <a:pPr marL="0" marR="0" lvl="0" indent="0" algn="l" rtl="0">
              <a:spcBef>
                <a:spcPts val="0"/>
              </a:spcBef>
              <a:spcAft>
                <a:spcPts val="0"/>
              </a:spcAft>
              <a:buNone/>
            </a:pPr>
            <a:r>
              <a:rPr lang="ca-ES" sz="1200" b="0" i="0" u="none" strike="noStrike" cap="none" dirty="0">
                <a:solidFill>
                  <a:schemeClr val="dk1"/>
                </a:solidFill>
                <a:latin typeface="Arial"/>
                <a:ea typeface="Arial"/>
                <a:cs typeface="Arial"/>
                <a:sym typeface="Arial"/>
              </a:rPr>
              <a:t>De vegades els símptomes són escassos o inexistents i només es presenta alteracions en el semen amb infertilitat. </a:t>
            </a:r>
            <a:endParaRPr dirty="0"/>
          </a:p>
          <a:p>
            <a:pPr marL="0" marR="0" lvl="0" indent="0" algn="l" rtl="0">
              <a:spcBef>
                <a:spcPts val="360"/>
              </a:spcBef>
              <a:spcAft>
                <a:spcPts val="0"/>
              </a:spcAft>
              <a:buNone/>
            </a:pPr>
            <a:r>
              <a:rPr lang="ca-ES" sz="1200" b="0" i="0" u="none" strike="noStrike" cap="none" dirty="0">
                <a:solidFill>
                  <a:schemeClr val="dk1"/>
                </a:solidFill>
                <a:latin typeface="Arial"/>
                <a:ea typeface="Arial"/>
                <a:cs typeface="Arial"/>
                <a:sym typeface="Arial"/>
              </a:rPr>
              <a:t>Altres vegades predominen els símptomes sexuals: alteracions en l’erecció, ejaculació dolorosa, ejaculació precoç o </a:t>
            </a:r>
            <a:r>
              <a:rPr lang="ca-ES" sz="1200" b="0" i="0" u="none" strike="noStrike" cap="none" dirty="0" err="1">
                <a:solidFill>
                  <a:schemeClr val="dk1"/>
                </a:solidFill>
                <a:latin typeface="Arial"/>
                <a:ea typeface="Arial"/>
                <a:cs typeface="Arial"/>
                <a:sym typeface="Arial"/>
              </a:rPr>
              <a:t>hemospermia</a:t>
            </a:r>
            <a:r>
              <a:rPr lang="ca-ES" sz="1200" b="0" i="0" u="none" strike="noStrike" cap="none" dirty="0">
                <a:solidFill>
                  <a:schemeClr val="dk1"/>
                </a:solidFill>
                <a:latin typeface="Arial"/>
                <a:ea typeface="Arial"/>
                <a:cs typeface="Arial"/>
                <a:sym typeface="Arial"/>
              </a:rPr>
              <a:t>.</a:t>
            </a:r>
            <a:endParaRPr dirty="0"/>
          </a:p>
          <a:p>
            <a:pPr marL="0" marR="0" lvl="0" indent="0" algn="l" rtl="0">
              <a:spcBef>
                <a:spcPts val="360"/>
              </a:spcBef>
              <a:spcAft>
                <a:spcPts val="0"/>
              </a:spcAft>
              <a:buNone/>
            </a:pPr>
            <a:r>
              <a:rPr lang="ca-ES" sz="1200" b="0" i="0" u="none" strike="noStrike" cap="none" dirty="0">
                <a:solidFill>
                  <a:schemeClr val="dk1"/>
                </a:solidFill>
                <a:latin typeface="Arial"/>
                <a:ea typeface="Arial"/>
                <a:cs typeface="Arial"/>
                <a:sym typeface="Arial"/>
              </a:rPr>
              <a:t>Però el més habitual és la presencia de dolor pelvià i símptomes urinaris.</a:t>
            </a:r>
            <a:endParaRPr dirty="0"/>
          </a:p>
          <a:p>
            <a:pPr marL="0" marR="0" lvl="0" indent="0" algn="l" rtl="0">
              <a:spcBef>
                <a:spcPts val="360"/>
              </a:spcBef>
              <a:spcAft>
                <a:spcPts val="0"/>
              </a:spcAft>
              <a:buNone/>
            </a:pPr>
            <a:r>
              <a:rPr lang="ca-ES" sz="1200" b="0" i="0" u="none" strike="noStrike" cap="none" dirty="0">
                <a:solidFill>
                  <a:schemeClr val="dk1"/>
                </a:solidFill>
                <a:latin typeface="Arial"/>
                <a:ea typeface="Arial"/>
                <a:cs typeface="Arial"/>
                <a:sym typeface="Arial"/>
              </a:rPr>
              <a:t>El dolor es pot presentar en llocs dispars: lumbosacre, perianal, </a:t>
            </a:r>
            <a:r>
              <a:rPr lang="ca-ES" sz="1200" b="0" i="0" u="none" strike="noStrike" cap="none" dirty="0" err="1">
                <a:solidFill>
                  <a:schemeClr val="dk1"/>
                </a:solidFill>
                <a:latin typeface="Arial"/>
                <a:ea typeface="Arial"/>
                <a:cs typeface="Arial"/>
                <a:sym typeface="Arial"/>
              </a:rPr>
              <a:t>suprapúbic</a:t>
            </a:r>
            <a:r>
              <a:rPr lang="ca-ES" sz="1200" b="0" i="0" u="none" strike="noStrike" cap="none" dirty="0">
                <a:solidFill>
                  <a:schemeClr val="dk1"/>
                </a:solidFill>
                <a:latin typeface="Arial"/>
                <a:ea typeface="Arial"/>
                <a:cs typeface="Arial"/>
                <a:sym typeface="Arial"/>
              </a:rPr>
              <a:t>, cara interna dels cuixes, escrot, penis. </a:t>
            </a:r>
          </a:p>
          <a:p>
            <a:pPr marL="0" marR="0" lvl="0" indent="0" algn="l" rtl="0">
              <a:spcBef>
                <a:spcPts val="360"/>
              </a:spcBef>
              <a:spcAft>
                <a:spcPts val="0"/>
              </a:spcAft>
              <a:buNone/>
            </a:pPr>
            <a:r>
              <a:rPr lang="ca-ES" sz="1200" b="0" i="0" u="none" strike="noStrike" cap="none" dirty="0">
                <a:solidFill>
                  <a:schemeClr val="dk1"/>
                </a:solidFill>
                <a:latin typeface="Arial"/>
                <a:cs typeface="Arial"/>
                <a:sym typeface="Arial"/>
              </a:rPr>
              <a:t>En la valoració de la clínica s’inclou l’impacte sobre la qualitat de vida</a:t>
            </a:r>
            <a:endParaRPr dirty="0"/>
          </a:p>
          <a:p>
            <a:pPr marL="0" marR="0" lvl="0" indent="0" algn="l" rtl="0">
              <a:spcBef>
                <a:spcPts val="360"/>
              </a:spcBef>
              <a:spcAft>
                <a:spcPts val="0"/>
              </a:spcAft>
              <a:buNone/>
            </a:pPr>
            <a:r>
              <a:rPr lang="ca-ES" sz="1200" b="0" i="0" u="none" strike="noStrike" cap="none" dirty="0">
                <a:solidFill>
                  <a:schemeClr val="dk1"/>
                </a:solidFill>
                <a:latin typeface="Arial"/>
                <a:ea typeface="Arial"/>
                <a:cs typeface="Arial"/>
                <a:sym typeface="Arial"/>
              </a:rPr>
              <a:t>L’eco </a:t>
            </a:r>
            <a:r>
              <a:rPr lang="ca-ES" sz="1200" b="0" i="0" u="none" strike="noStrike" cap="none" dirty="0" err="1">
                <a:solidFill>
                  <a:schemeClr val="dk1"/>
                </a:solidFill>
                <a:latin typeface="Arial"/>
                <a:ea typeface="Arial"/>
                <a:cs typeface="Arial"/>
                <a:sym typeface="Arial"/>
              </a:rPr>
              <a:t>transrectal</a:t>
            </a:r>
            <a:r>
              <a:rPr lang="ca-ES" sz="1200" b="0" i="0" u="none" strike="noStrike" cap="none" dirty="0">
                <a:solidFill>
                  <a:schemeClr val="dk1"/>
                </a:solidFill>
                <a:latin typeface="Arial"/>
                <a:ea typeface="Arial"/>
                <a:cs typeface="Arial"/>
                <a:sym typeface="Arial"/>
              </a:rPr>
              <a:t>  no sembla gaire útil pel diagnòstic de prostatitis crònica, els canvis observats són  poc específics de prostatitis crònica. Pot ser més útil per fer seguiment del tractament.</a:t>
            </a:r>
            <a:endParaRPr dirty="0"/>
          </a:p>
        </p:txBody>
      </p:sp>
    </p:spTree>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1"/>
        <p:cNvGrpSpPr/>
        <p:nvPr/>
      </p:nvGrpSpPr>
      <p:grpSpPr>
        <a:xfrm>
          <a:off x="0" y="0"/>
          <a:ext cx="0" cy="0"/>
          <a:chOff x="0" y="0"/>
          <a:chExt cx="0" cy="0"/>
        </a:xfrm>
      </p:grpSpPr>
      <p:sp>
        <p:nvSpPr>
          <p:cNvPr id="2402" name="Shape 2402"/>
          <p:cNvSpPr>
            <a:spLocks noGrp="1" noRot="1" noChangeAspect="1"/>
          </p:cNvSpPr>
          <p:nvPr>
            <p:ph type="sldImg" idx="2"/>
          </p:nvPr>
        </p:nvSpPr>
        <p:spPr>
          <a:xfrm>
            <a:off x="1181100" y="682625"/>
            <a:ext cx="4497388" cy="337343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403" name="Shape 2403"/>
          <p:cNvSpPr txBox="1">
            <a:spLocks noGrp="1"/>
          </p:cNvSpPr>
          <p:nvPr>
            <p:ph type="body" idx="1"/>
          </p:nvPr>
        </p:nvSpPr>
        <p:spPr>
          <a:xfrm>
            <a:off x="914400" y="4287838"/>
            <a:ext cx="5029200" cy="4062412"/>
          </a:xfrm>
          <a:prstGeom prst="rect">
            <a:avLst/>
          </a:prstGeom>
          <a:noFill/>
          <a:ln>
            <a:noFill/>
          </a:ln>
        </p:spPr>
        <p:txBody>
          <a:bodyPr spcFirstLastPara="1" wrap="square" lIns="90475" tIns="44450" rIns="90475" bIns="44450" anchor="t" anchorCtr="0">
            <a:noAutofit/>
          </a:bodyPr>
          <a:lstStyle/>
          <a:p>
            <a:pPr marL="0" marR="0" lvl="0" indent="0" algn="l" rtl="0">
              <a:spcBef>
                <a:spcPts val="0"/>
              </a:spcBef>
              <a:spcAft>
                <a:spcPts val="0"/>
              </a:spcAft>
              <a:buNone/>
            </a:pPr>
            <a:r>
              <a:rPr lang="ca-ES" sz="1200" b="0" i="0" u="none" strike="noStrike" cap="none">
                <a:solidFill>
                  <a:schemeClr val="dk1"/>
                </a:solidFill>
                <a:latin typeface="Arial"/>
                <a:ea typeface="Arial"/>
                <a:cs typeface="Arial"/>
                <a:sym typeface="Arial"/>
              </a:rPr>
              <a:t>L’eco transrectal  no sembla gaire útil pel diagnòstic de prostatitis crònica, dons és poc específica.</a:t>
            </a:r>
            <a:endParaRPr/>
          </a:p>
          <a:p>
            <a:pPr marL="0" marR="0" lvl="0" indent="0" algn="l" rtl="0">
              <a:spcBef>
                <a:spcPts val="360"/>
              </a:spcBef>
              <a:spcAft>
                <a:spcPts val="0"/>
              </a:spcAft>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9"/>
        <p:cNvGrpSpPr/>
        <p:nvPr/>
      </p:nvGrpSpPr>
      <p:grpSpPr>
        <a:xfrm>
          <a:off x="0" y="0"/>
          <a:ext cx="0" cy="0"/>
          <a:chOff x="0" y="0"/>
          <a:chExt cx="0" cy="0"/>
        </a:xfrm>
      </p:grpSpPr>
      <p:sp>
        <p:nvSpPr>
          <p:cNvPr id="2420" name="Shape 2420"/>
          <p:cNvSpPr>
            <a:spLocks noGrp="1" noRot="1" noChangeAspect="1"/>
          </p:cNvSpPr>
          <p:nvPr>
            <p:ph type="sldImg" idx="2"/>
          </p:nvPr>
        </p:nvSpPr>
        <p:spPr>
          <a:xfrm>
            <a:off x="1181100" y="682625"/>
            <a:ext cx="4497388" cy="337343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421" name="Shape 2421"/>
          <p:cNvSpPr txBox="1">
            <a:spLocks noGrp="1"/>
          </p:cNvSpPr>
          <p:nvPr>
            <p:ph type="body" idx="1"/>
          </p:nvPr>
        </p:nvSpPr>
        <p:spPr>
          <a:xfrm>
            <a:off x="914400" y="4287838"/>
            <a:ext cx="5029200" cy="4062412"/>
          </a:xfrm>
          <a:prstGeom prst="rect">
            <a:avLst/>
          </a:prstGeom>
          <a:noFill/>
          <a:ln>
            <a:noFill/>
          </a:ln>
        </p:spPr>
        <p:txBody>
          <a:bodyPr spcFirstLastPara="1" wrap="square" lIns="90475" tIns="44450" rIns="90475" bIns="44450"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6"/>
        <p:cNvGrpSpPr/>
        <p:nvPr/>
      </p:nvGrpSpPr>
      <p:grpSpPr>
        <a:xfrm>
          <a:off x="0" y="0"/>
          <a:ext cx="0" cy="0"/>
          <a:chOff x="0" y="0"/>
          <a:chExt cx="0" cy="0"/>
        </a:xfrm>
      </p:grpSpPr>
      <p:sp>
        <p:nvSpPr>
          <p:cNvPr id="2427" name="Shape 2427"/>
          <p:cNvSpPr>
            <a:spLocks noGrp="1" noRot="1" noChangeAspect="1"/>
          </p:cNvSpPr>
          <p:nvPr>
            <p:ph type="sldImg" idx="2"/>
          </p:nvPr>
        </p:nvSpPr>
        <p:spPr>
          <a:xfrm>
            <a:off x="1181100" y="682625"/>
            <a:ext cx="4497388" cy="337343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428" name="Shape 2428"/>
          <p:cNvSpPr txBox="1">
            <a:spLocks noGrp="1"/>
          </p:cNvSpPr>
          <p:nvPr>
            <p:ph type="body" idx="1"/>
          </p:nvPr>
        </p:nvSpPr>
        <p:spPr>
          <a:xfrm>
            <a:off x="914400" y="4287838"/>
            <a:ext cx="5029200" cy="4062412"/>
          </a:xfrm>
          <a:prstGeom prst="rect">
            <a:avLst/>
          </a:prstGeom>
          <a:noFill/>
          <a:ln>
            <a:noFill/>
          </a:ln>
        </p:spPr>
        <p:txBody>
          <a:bodyPr spcFirstLastPara="1" wrap="square" lIns="90475" tIns="44450" rIns="90475" bIns="44450" anchor="t" anchorCtr="0">
            <a:noAutofit/>
          </a:bodyPr>
          <a:lstStyle/>
          <a:p>
            <a:pPr marL="0" marR="0" lvl="0" indent="0" algn="l" rtl="0">
              <a:spcBef>
                <a:spcPts val="0"/>
              </a:spcBef>
              <a:spcAft>
                <a:spcPts val="0"/>
              </a:spcAft>
              <a:buNone/>
            </a:pPr>
            <a:r>
              <a:rPr lang="ca-ES" sz="1200" b="0" i="0" u="none" strike="noStrike" cap="none">
                <a:solidFill>
                  <a:schemeClr val="dk1"/>
                </a:solidFill>
                <a:latin typeface="Arial"/>
                <a:ea typeface="Arial"/>
                <a:cs typeface="Arial"/>
                <a:sym typeface="Arial"/>
              </a:rPr>
              <a:t>Variant de Nickel: mostra abans i després del massatge. La prova és + quan en el cultiu de l’orina o de les secrecions prostàtiques després del massatge el nº de colònies es 10 vegades superior a la d’abans del massatge. El cultiu del semen no serveix doncs en el 50% d’homes sans apareixen microorganismes.</a:t>
            </a:r>
            <a:endParaRPr/>
          </a:p>
          <a:p>
            <a:pPr marL="0" marR="0" lvl="0" indent="0" algn="l" rtl="0">
              <a:spcBef>
                <a:spcPts val="360"/>
              </a:spcBef>
              <a:spcAft>
                <a:spcPts val="0"/>
              </a:spcAft>
              <a:buNone/>
            </a:pPr>
            <a:r>
              <a:rPr lang="ca-ES" sz="1200" b="0" i="0" u="none" strike="noStrike" cap="none">
                <a:solidFill>
                  <a:schemeClr val="dk1"/>
                </a:solidFill>
                <a:latin typeface="Arial"/>
                <a:ea typeface="Arial"/>
                <a:cs typeface="Arial"/>
                <a:sym typeface="Arial"/>
              </a:rPr>
              <a:t>Una PSA alta després del tractament obliga a descartar neo.</a:t>
            </a:r>
            <a:endParaRPr/>
          </a:p>
          <a:p>
            <a:pPr marL="0" marR="0" lvl="0" indent="0" algn="l" rtl="0">
              <a:spcBef>
                <a:spcPts val="360"/>
              </a:spcBef>
              <a:spcAft>
                <a:spcPts val="0"/>
              </a:spcAft>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2"/>
        <p:cNvGrpSpPr/>
        <p:nvPr/>
      </p:nvGrpSpPr>
      <p:grpSpPr>
        <a:xfrm>
          <a:off x="0" y="0"/>
          <a:ext cx="0" cy="0"/>
          <a:chOff x="0" y="0"/>
          <a:chExt cx="0" cy="0"/>
        </a:xfrm>
      </p:grpSpPr>
      <p:sp>
        <p:nvSpPr>
          <p:cNvPr id="2463" name="Shape 2463"/>
          <p:cNvSpPr>
            <a:spLocks noGrp="1" noRot="1" noChangeAspect="1"/>
          </p:cNvSpPr>
          <p:nvPr>
            <p:ph type="sldImg" idx="2"/>
          </p:nvPr>
        </p:nvSpPr>
        <p:spPr>
          <a:xfrm>
            <a:off x="1181100" y="682625"/>
            <a:ext cx="4497388" cy="337343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464" name="Shape 2464"/>
          <p:cNvSpPr txBox="1">
            <a:spLocks noGrp="1"/>
          </p:cNvSpPr>
          <p:nvPr>
            <p:ph type="body" idx="1"/>
          </p:nvPr>
        </p:nvSpPr>
        <p:spPr>
          <a:xfrm>
            <a:off x="914400" y="4287838"/>
            <a:ext cx="5029200" cy="4062412"/>
          </a:xfrm>
          <a:prstGeom prst="rect">
            <a:avLst/>
          </a:prstGeom>
          <a:noFill/>
          <a:ln>
            <a:noFill/>
          </a:ln>
        </p:spPr>
        <p:txBody>
          <a:bodyPr spcFirstLastPara="1" wrap="square" lIns="90475" tIns="44450" rIns="90475" bIns="44450" anchor="t" anchorCtr="0">
            <a:noAutofit/>
          </a:bodyPr>
          <a:lstStyle/>
          <a:p>
            <a:pPr marL="0" marR="0" lvl="0" indent="0" algn="l" rtl="0">
              <a:spcBef>
                <a:spcPts val="0"/>
              </a:spcBef>
              <a:spcAft>
                <a:spcPts val="0"/>
              </a:spcAft>
              <a:buNone/>
            </a:pPr>
            <a:r>
              <a:rPr lang="ca-ES" sz="1200" b="0" i="0" u="none" strike="noStrike" cap="none" dirty="0">
                <a:solidFill>
                  <a:schemeClr val="dk1"/>
                </a:solidFill>
                <a:latin typeface="Arial"/>
                <a:ea typeface="Arial"/>
                <a:cs typeface="Arial"/>
                <a:sym typeface="Arial"/>
              </a:rPr>
              <a:t>Curació en 60% de casos. Hi ha autors que aconsellen tractament amb </a:t>
            </a:r>
            <a:r>
              <a:rPr lang="ca-ES" sz="1200" b="0" i="0" u="none" strike="noStrike" cap="none" dirty="0" err="1">
                <a:solidFill>
                  <a:schemeClr val="dk1"/>
                </a:solidFill>
                <a:latin typeface="Arial"/>
                <a:ea typeface="Arial"/>
                <a:cs typeface="Arial"/>
                <a:sym typeface="Arial"/>
              </a:rPr>
              <a:t>cipro</a:t>
            </a:r>
            <a:r>
              <a:rPr lang="ca-ES" sz="1200" b="0" i="0" u="none" strike="noStrike" cap="none" dirty="0">
                <a:solidFill>
                  <a:schemeClr val="dk1"/>
                </a:solidFill>
                <a:latin typeface="Arial"/>
                <a:ea typeface="Arial"/>
                <a:cs typeface="Arial"/>
                <a:sym typeface="Arial"/>
              </a:rPr>
              <a:t>, </a:t>
            </a:r>
            <a:r>
              <a:rPr lang="ca-ES" sz="1200" b="0" i="0" u="none" strike="noStrike" cap="none" dirty="0" err="1">
                <a:solidFill>
                  <a:schemeClr val="dk1"/>
                </a:solidFill>
                <a:latin typeface="Arial"/>
                <a:ea typeface="Arial"/>
                <a:cs typeface="Arial"/>
                <a:sym typeface="Arial"/>
              </a:rPr>
              <a:t>oflo</a:t>
            </a:r>
            <a:r>
              <a:rPr lang="ca-ES" sz="1200" b="0" i="0" u="none" strike="noStrike" cap="none" dirty="0">
                <a:solidFill>
                  <a:schemeClr val="dk1"/>
                </a:solidFill>
                <a:latin typeface="Arial"/>
                <a:ea typeface="Arial"/>
                <a:cs typeface="Arial"/>
                <a:sym typeface="Arial"/>
              </a:rPr>
              <a:t> o </a:t>
            </a:r>
            <a:r>
              <a:rPr lang="ca-ES" sz="1200" b="0" i="0" u="none" strike="noStrike" cap="none" dirty="0" err="1">
                <a:solidFill>
                  <a:schemeClr val="dk1"/>
                </a:solidFill>
                <a:latin typeface="Arial"/>
                <a:ea typeface="Arial"/>
                <a:cs typeface="Arial"/>
                <a:sym typeface="Arial"/>
              </a:rPr>
              <a:t>levo</a:t>
            </a:r>
            <a:r>
              <a:rPr lang="ca-ES" sz="1200" b="0" i="0" u="none" strike="noStrike" cap="none" dirty="0">
                <a:solidFill>
                  <a:schemeClr val="dk1"/>
                </a:solidFill>
                <a:latin typeface="Arial"/>
                <a:ea typeface="Arial"/>
                <a:cs typeface="Arial"/>
                <a:sym typeface="Arial"/>
              </a:rPr>
              <a:t> durant 4-8 setmanes.. Si després </a:t>
            </a:r>
            <a:r>
              <a:rPr lang="ca-ES" sz="1200" b="0" i="0" u="none" strike="noStrike" cap="none" dirty="0" err="1">
                <a:solidFill>
                  <a:schemeClr val="dk1"/>
                </a:solidFill>
                <a:latin typeface="Arial"/>
                <a:ea typeface="Arial"/>
                <a:cs typeface="Arial"/>
                <a:sym typeface="Arial"/>
              </a:rPr>
              <a:t>recurreixen</a:t>
            </a:r>
            <a:r>
              <a:rPr lang="ca-ES" sz="1200" b="0" i="0" u="none" strike="noStrike" cap="none" dirty="0">
                <a:solidFill>
                  <a:schemeClr val="dk1"/>
                </a:solidFill>
                <a:latin typeface="Arial"/>
                <a:ea typeface="Arial"/>
                <a:cs typeface="Arial"/>
                <a:sym typeface="Arial"/>
              </a:rPr>
              <a:t> , es pot prolongar fins a 3 mesos ( no ha estat estudiat de forma sistemàtica).</a:t>
            </a:r>
            <a:endParaRPr dirty="0"/>
          </a:p>
          <a:p>
            <a:pPr marL="0" marR="0" lvl="0" indent="0" algn="l" rtl="0">
              <a:spcBef>
                <a:spcPts val="360"/>
              </a:spcBef>
              <a:spcAft>
                <a:spcPts val="0"/>
              </a:spcAft>
              <a:buNone/>
            </a:pPr>
            <a:r>
              <a:rPr lang="ca-ES" sz="1200" b="0" i="0" u="none" strike="noStrike" cap="none" dirty="0">
                <a:solidFill>
                  <a:schemeClr val="dk1"/>
                </a:solidFill>
                <a:latin typeface="Arial"/>
                <a:ea typeface="Arial"/>
                <a:cs typeface="Arial"/>
                <a:sym typeface="Arial"/>
              </a:rPr>
              <a:t>Sinó respon: pauta supressora, extracció litiasi prostàtiques, prostatectomia parcial, injecció </a:t>
            </a:r>
            <a:r>
              <a:rPr lang="ca-ES" sz="1200" b="0" i="0" u="none" strike="noStrike" cap="none" dirty="0" err="1">
                <a:solidFill>
                  <a:schemeClr val="dk1"/>
                </a:solidFill>
                <a:latin typeface="Arial"/>
                <a:ea typeface="Arial"/>
                <a:cs typeface="Arial"/>
                <a:sym typeface="Arial"/>
              </a:rPr>
              <a:t>intraprostàtica</a:t>
            </a:r>
            <a:r>
              <a:rPr lang="ca-ES" sz="1200" b="0" i="0" u="none" strike="noStrike" cap="none" dirty="0">
                <a:solidFill>
                  <a:schemeClr val="dk1"/>
                </a:solidFill>
                <a:latin typeface="Arial"/>
                <a:ea typeface="Arial"/>
                <a:cs typeface="Arial"/>
                <a:sym typeface="Arial"/>
              </a:rPr>
              <a:t> d’antibiòtics, immunoteràpia.</a:t>
            </a:r>
            <a:endParaRPr dirty="0"/>
          </a:p>
          <a:p>
            <a:pPr marL="0" marR="0" lvl="0" indent="0" algn="l" rtl="0">
              <a:spcBef>
                <a:spcPts val="360"/>
              </a:spcBef>
              <a:spcAft>
                <a:spcPts val="0"/>
              </a:spcAft>
              <a:buNone/>
            </a:pPr>
            <a:endParaRPr sz="1200" b="0" i="0" u="none" strike="noStrike" cap="none" dirty="0">
              <a:solidFill>
                <a:schemeClr val="dk1"/>
              </a:solidFill>
              <a:latin typeface="Arial"/>
              <a:ea typeface="Arial"/>
              <a:cs typeface="Arial"/>
              <a:sym typeface="Arial"/>
            </a:endParaRPr>
          </a:p>
          <a:p>
            <a:pPr marL="0" marR="0" lvl="0" indent="0" algn="l" rtl="0">
              <a:spcBef>
                <a:spcPts val="360"/>
              </a:spcBef>
              <a:spcAft>
                <a:spcPts val="0"/>
              </a:spcAft>
              <a:buNone/>
            </a:pPr>
            <a:r>
              <a:rPr lang="ca-ES" sz="1200" b="0" i="0" u="none" strike="noStrike" cap="none" dirty="0">
                <a:solidFill>
                  <a:schemeClr val="dk1"/>
                </a:solidFill>
                <a:latin typeface="Arial"/>
                <a:ea typeface="Arial"/>
                <a:cs typeface="Arial"/>
                <a:sym typeface="Arial"/>
              </a:rPr>
              <a:t>Els antibiòtics han d’arribar bé a l’interior de la pròstata, han de ser liposolubles amb baixa unió proteica, gradient àcid de PH.. Són bons: </a:t>
            </a:r>
            <a:r>
              <a:rPr lang="ca-ES" sz="1200" b="0" i="0" u="none" strike="noStrike" cap="none" dirty="0" err="1">
                <a:solidFill>
                  <a:schemeClr val="dk1"/>
                </a:solidFill>
                <a:latin typeface="Arial"/>
                <a:ea typeface="Arial"/>
                <a:cs typeface="Arial"/>
                <a:sym typeface="Arial"/>
              </a:rPr>
              <a:t>Fluorq</a:t>
            </a:r>
            <a:r>
              <a:rPr lang="ca-ES" sz="1200" b="0" i="0" u="none" strike="noStrike" cap="none" dirty="0">
                <a:solidFill>
                  <a:schemeClr val="dk1"/>
                </a:solidFill>
                <a:latin typeface="Arial"/>
                <a:ea typeface="Arial"/>
                <a:cs typeface="Arial"/>
                <a:sym typeface="Arial"/>
              </a:rPr>
              <a:t>./ TMP / doxiciclina / fosfomicina / </a:t>
            </a:r>
            <a:r>
              <a:rPr lang="ca-ES" sz="1200" b="0" i="0" u="none" strike="noStrike" cap="none" dirty="0" err="1">
                <a:solidFill>
                  <a:schemeClr val="dk1"/>
                </a:solidFill>
                <a:latin typeface="Arial"/>
                <a:ea typeface="Arial"/>
                <a:cs typeface="Arial"/>
                <a:sym typeface="Arial"/>
              </a:rPr>
              <a:t>aztreonam</a:t>
            </a:r>
            <a:r>
              <a:rPr lang="ca-ES" sz="1200" b="0" i="0" u="none" strike="noStrike" cap="none" dirty="0">
                <a:solidFill>
                  <a:schemeClr val="dk1"/>
                </a:solidFill>
                <a:latin typeface="Arial"/>
                <a:ea typeface="Arial"/>
                <a:cs typeface="Arial"/>
                <a:sym typeface="Arial"/>
              </a:rPr>
              <a:t> / </a:t>
            </a:r>
            <a:r>
              <a:rPr lang="ca-ES" sz="1200" b="0" i="0" u="none" strike="noStrike" cap="none" dirty="0" err="1">
                <a:solidFill>
                  <a:schemeClr val="dk1"/>
                </a:solidFill>
                <a:latin typeface="Arial"/>
                <a:ea typeface="Arial"/>
                <a:cs typeface="Arial"/>
                <a:sym typeface="Arial"/>
              </a:rPr>
              <a:t>ceftriaxona</a:t>
            </a:r>
            <a:endParaRPr sz="1200" b="0" i="0" u="none" strike="noStrike" cap="none" dirty="0">
              <a:solidFill>
                <a:schemeClr val="dk1"/>
              </a:solidFill>
              <a:latin typeface="Arial"/>
              <a:ea typeface="Arial"/>
              <a:cs typeface="Arial"/>
              <a:sym typeface="Arial"/>
            </a:endParaRPr>
          </a:p>
          <a:p>
            <a:pPr marL="0" marR="0" lvl="0" indent="0" algn="l" rtl="0">
              <a:spcBef>
                <a:spcPts val="360"/>
              </a:spcBef>
              <a:spcAft>
                <a:spcPts val="0"/>
              </a:spcAft>
              <a:buNone/>
            </a:pPr>
            <a:endParaRPr sz="1200" b="0" i="0" u="none" strike="noStrike" cap="none" dirty="0">
              <a:solidFill>
                <a:schemeClr val="dk1"/>
              </a:solidFill>
              <a:latin typeface="Arial"/>
              <a:ea typeface="Arial"/>
              <a:cs typeface="Arial"/>
              <a:sym typeface="Arial"/>
            </a:endParaRPr>
          </a:p>
          <a:p>
            <a:pPr marL="0" marR="0" lvl="0" indent="0" algn="l" rtl="0">
              <a:spcBef>
                <a:spcPts val="360"/>
              </a:spcBef>
              <a:spcAft>
                <a:spcPts val="0"/>
              </a:spcAft>
              <a:buNone/>
            </a:pPr>
            <a:r>
              <a:rPr lang="ca-ES" sz="1200" b="0" i="0" u="none" strike="noStrike" cap="none" dirty="0">
                <a:solidFill>
                  <a:schemeClr val="dk1"/>
                </a:solidFill>
                <a:latin typeface="Arial"/>
                <a:ea typeface="Arial"/>
                <a:cs typeface="Arial"/>
                <a:sym typeface="Arial"/>
              </a:rPr>
              <a:t>S’han de fer cicles de 6-12 set. Amb control microbiològic fraccionat 1 setmana després. Si aquest és negatiu es repeteix 4 setmanes més tard i després cada 3 mesos  fins completar l’any: curacions en el 50-60%.</a:t>
            </a:r>
            <a:endParaRPr dirty="0"/>
          </a:p>
          <a:p>
            <a:pPr marL="0" marR="0" lvl="0" indent="0" algn="l" rtl="0">
              <a:spcBef>
                <a:spcPts val="360"/>
              </a:spcBef>
              <a:spcAft>
                <a:spcPts val="0"/>
              </a:spcAft>
              <a:buNone/>
            </a:pPr>
            <a:endParaRPr sz="1200" b="0" i="0" u="none" strike="noStrike" cap="none" dirty="0">
              <a:solidFill>
                <a:schemeClr val="dk1"/>
              </a:solidFill>
              <a:latin typeface="Arial"/>
              <a:ea typeface="Arial"/>
              <a:cs typeface="Arial"/>
              <a:sym typeface="Arial"/>
            </a:endParaRPr>
          </a:p>
          <a:p>
            <a:pPr marL="0" marR="0" lvl="0" indent="0" algn="l" rtl="0">
              <a:spcBef>
                <a:spcPts val="360"/>
              </a:spcBef>
              <a:spcAft>
                <a:spcPts val="0"/>
              </a:spcAft>
              <a:buNone/>
            </a:pPr>
            <a:r>
              <a:rPr lang="ca-ES" sz="1200" b="0" i="0" u="none" strike="noStrike" cap="none" dirty="0">
                <a:solidFill>
                  <a:schemeClr val="dk1"/>
                </a:solidFill>
                <a:latin typeface="Arial"/>
                <a:ea typeface="Arial"/>
                <a:cs typeface="Arial"/>
                <a:sym typeface="Arial"/>
              </a:rPr>
              <a:t>Si amb la supressió durant 6 mesos també es fracassa: injecció </a:t>
            </a:r>
            <a:r>
              <a:rPr lang="ca-ES" sz="1200" b="0" i="0" u="none" strike="noStrike" cap="none" dirty="0" err="1">
                <a:solidFill>
                  <a:schemeClr val="dk1"/>
                </a:solidFill>
                <a:latin typeface="Arial"/>
                <a:ea typeface="Arial"/>
                <a:cs typeface="Arial"/>
                <a:sym typeface="Arial"/>
              </a:rPr>
              <a:t>intraprostàtica</a:t>
            </a:r>
            <a:r>
              <a:rPr lang="ca-ES" sz="1200" b="0" i="0" u="none" strike="noStrike" cap="none" dirty="0">
                <a:solidFill>
                  <a:schemeClr val="dk1"/>
                </a:solidFill>
                <a:latin typeface="Arial"/>
                <a:ea typeface="Arial"/>
                <a:cs typeface="Arial"/>
                <a:sym typeface="Arial"/>
              </a:rPr>
              <a:t> d’antibiòtics o prostatectomia.</a:t>
            </a:r>
            <a:endParaRPr dirty="0"/>
          </a:p>
          <a:p>
            <a:pPr marL="0" marR="0" lvl="0" indent="0" algn="l" rtl="0">
              <a:spcBef>
                <a:spcPts val="360"/>
              </a:spcBef>
              <a:spcAft>
                <a:spcPts val="0"/>
              </a:spcAft>
              <a:buNone/>
            </a:pPr>
            <a:endParaRPr sz="1200" b="0" i="0" u="none" strike="noStrike" cap="none" dirty="0">
              <a:solidFill>
                <a:schemeClr val="dk1"/>
              </a:solidFill>
              <a:latin typeface="Arial"/>
              <a:ea typeface="Arial"/>
              <a:cs typeface="Arial"/>
              <a:sym typeface="Arial"/>
            </a:endParaRPr>
          </a:p>
          <a:p>
            <a:pPr marL="0" marR="0" lvl="0" indent="0" algn="l" rtl="0">
              <a:spcBef>
                <a:spcPts val="360"/>
              </a:spcBef>
              <a:spcAft>
                <a:spcPts val="0"/>
              </a:spcAft>
              <a:buNone/>
            </a:pPr>
            <a:endParaRPr sz="1200" b="0" i="0" u="none" strike="noStrike" cap="none" dirty="0">
              <a:solidFill>
                <a:schemeClr val="dk1"/>
              </a:solidFill>
              <a:latin typeface="Arial"/>
              <a:ea typeface="Arial"/>
              <a:cs typeface="Arial"/>
              <a:sym typeface="Arial"/>
            </a:endParaRPr>
          </a:p>
          <a:p>
            <a:pPr marL="0" marR="0" lvl="0" indent="0" algn="l" rtl="0">
              <a:spcBef>
                <a:spcPts val="360"/>
              </a:spcBef>
              <a:spcAft>
                <a:spcPts val="0"/>
              </a:spcAft>
              <a:buNone/>
            </a:pPr>
            <a:r>
              <a:rPr lang="ca-ES" sz="1200" b="1" i="1" u="none" strike="noStrike" cap="none" dirty="0">
                <a:solidFill>
                  <a:schemeClr val="dk1"/>
                </a:solidFill>
                <a:latin typeface="Arial"/>
                <a:ea typeface="Arial"/>
                <a:cs typeface="Arial"/>
                <a:sym typeface="Arial"/>
              </a:rPr>
              <a:t>Sdr dolor crònic </a:t>
            </a:r>
            <a:r>
              <a:rPr lang="ca-ES" sz="1200" b="1" i="1" u="none" strike="noStrike" cap="none" dirty="0" err="1">
                <a:solidFill>
                  <a:schemeClr val="dk1"/>
                </a:solidFill>
                <a:latin typeface="Arial"/>
                <a:ea typeface="Arial"/>
                <a:cs typeface="Arial"/>
                <a:sym typeface="Arial"/>
              </a:rPr>
              <a:t>pèlvic</a:t>
            </a:r>
            <a:r>
              <a:rPr lang="ca-ES" sz="1200" b="0" i="0" u="none" strike="noStrike" cap="none" dirty="0">
                <a:solidFill>
                  <a:schemeClr val="dk1"/>
                </a:solidFill>
                <a:latin typeface="Arial"/>
                <a:ea typeface="Arial"/>
                <a:cs typeface="Arial"/>
                <a:sym typeface="Arial"/>
              </a:rPr>
              <a:t>: 1- inflamatori: AINES (indometacina o COX2), </a:t>
            </a:r>
            <a:r>
              <a:rPr lang="ca-ES" sz="1200" b="0" i="0" u="none" strike="noStrike" cap="none" dirty="0" err="1">
                <a:solidFill>
                  <a:schemeClr val="dk1"/>
                </a:solidFill>
                <a:latin typeface="Arial"/>
                <a:ea typeface="Arial"/>
                <a:cs typeface="Arial"/>
                <a:sym typeface="Arial"/>
              </a:rPr>
              <a:t>alfabloquejants</a:t>
            </a:r>
            <a:r>
              <a:rPr lang="ca-ES" sz="1200" b="0" i="0" u="none" strike="noStrike" cap="none" dirty="0">
                <a:solidFill>
                  <a:schemeClr val="dk1"/>
                </a:solidFill>
                <a:latin typeface="Arial"/>
                <a:ea typeface="Arial"/>
                <a:cs typeface="Arial"/>
                <a:sym typeface="Arial"/>
              </a:rPr>
              <a:t>, IQ, antibiòtics durant 4 setmanes (pensant en </a:t>
            </a:r>
            <a:r>
              <a:rPr lang="ca-ES" sz="1200" b="0" i="0" u="none" strike="noStrike" cap="none" dirty="0" err="1">
                <a:solidFill>
                  <a:schemeClr val="dk1"/>
                </a:solidFill>
                <a:latin typeface="Arial"/>
                <a:ea typeface="Arial"/>
                <a:cs typeface="Arial"/>
                <a:sym typeface="Arial"/>
              </a:rPr>
              <a:t>chlamydies</a:t>
            </a:r>
            <a:r>
              <a:rPr lang="ca-ES" sz="1200" b="0" i="0" u="none" strike="noStrike" cap="none" dirty="0">
                <a:solidFill>
                  <a:schemeClr val="dk1"/>
                </a:solidFill>
                <a:latin typeface="Arial"/>
                <a:ea typeface="Arial"/>
                <a:cs typeface="Arial"/>
                <a:sym typeface="Arial"/>
              </a:rPr>
              <a:t>, </a:t>
            </a:r>
            <a:r>
              <a:rPr lang="ca-ES" sz="1200" b="0" i="0" u="none" strike="noStrike" cap="none" dirty="0" err="1">
                <a:solidFill>
                  <a:schemeClr val="dk1"/>
                </a:solidFill>
                <a:latin typeface="Arial"/>
                <a:ea typeface="Arial"/>
                <a:cs typeface="Arial"/>
                <a:sym typeface="Arial"/>
              </a:rPr>
              <a:t>mycoplasma</a:t>
            </a:r>
            <a:r>
              <a:rPr lang="ca-ES" sz="1200" b="0" i="0" u="none" strike="noStrike" cap="none" dirty="0">
                <a:solidFill>
                  <a:schemeClr val="dk1"/>
                </a:solidFill>
                <a:latin typeface="Arial"/>
                <a:ea typeface="Arial"/>
                <a:cs typeface="Arial"/>
                <a:sym typeface="Arial"/>
              </a:rPr>
              <a:t>..): tetraciclines</a:t>
            </a:r>
            <a:endParaRPr sz="1200" b="0" i="0" u="none" strike="noStrike" cap="none" dirty="0">
              <a:solidFill>
                <a:schemeClr val="dk1"/>
              </a:solidFill>
              <a:latin typeface="Arial"/>
              <a:ea typeface="Arial"/>
              <a:cs typeface="Arial"/>
              <a:sym typeface="Arial"/>
            </a:endParaRPr>
          </a:p>
          <a:p>
            <a:pPr marL="0" marR="0" lvl="0" indent="0" algn="l" rtl="0">
              <a:spcBef>
                <a:spcPts val="360"/>
              </a:spcBef>
              <a:spcAft>
                <a:spcPts val="0"/>
              </a:spcAft>
              <a:buNone/>
            </a:pPr>
            <a:r>
              <a:rPr lang="ca-ES" sz="1200" b="0" i="0" u="none" strike="noStrike" cap="none" dirty="0">
                <a:solidFill>
                  <a:schemeClr val="dk1"/>
                </a:solidFill>
                <a:latin typeface="Arial"/>
                <a:ea typeface="Arial"/>
                <a:cs typeface="Arial"/>
                <a:sym typeface="Arial"/>
              </a:rPr>
              <a:t>                                        2- no inflamatori: analgèsics, relaxants musculars, psicoteràpia...</a:t>
            </a:r>
            <a:endParaRPr dirty="0"/>
          </a:p>
          <a:p>
            <a:pPr marL="0" marR="0" lvl="0" indent="0" algn="l" rtl="0">
              <a:spcBef>
                <a:spcPts val="360"/>
              </a:spcBef>
              <a:spcAft>
                <a:spcPts val="0"/>
              </a:spcAft>
              <a:buNone/>
            </a:pPr>
            <a:r>
              <a:rPr lang="ca-ES" sz="1200" b="0" i="0" u="none" strike="noStrike" cap="none" dirty="0">
                <a:solidFill>
                  <a:schemeClr val="dk1"/>
                </a:solidFill>
                <a:latin typeface="Arial"/>
                <a:ea typeface="Arial"/>
                <a:cs typeface="Arial"/>
                <a:sym typeface="Arial"/>
              </a:rPr>
              <a:t>D’elecció: antibiòtics+ </a:t>
            </a:r>
            <a:r>
              <a:rPr lang="ca-ES" sz="1200" b="0" i="0" u="none" strike="noStrike" cap="none" dirty="0" err="1">
                <a:solidFill>
                  <a:schemeClr val="dk1"/>
                </a:solidFill>
                <a:latin typeface="Arial"/>
                <a:ea typeface="Arial"/>
                <a:cs typeface="Arial"/>
                <a:sym typeface="Arial"/>
              </a:rPr>
              <a:t>alfabloquejants</a:t>
            </a:r>
            <a:r>
              <a:rPr lang="ca-ES" sz="1200" b="0" i="0" u="none" strike="noStrike" cap="none" dirty="0">
                <a:solidFill>
                  <a:schemeClr val="dk1"/>
                </a:solidFill>
                <a:latin typeface="Arial"/>
                <a:ea typeface="Arial"/>
                <a:cs typeface="Arial"/>
                <a:sym typeface="Arial"/>
              </a:rPr>
              <a:t>: milloren molt la qualitat de vida i les recidives. Milloren molt amb 12 setmanes </a:t>
            </a:r>
            <a:r>
              <a:rPr lang="ca-ES" sz="1200" b="0" i="0" u="none" strike="noStrike" cap="none" dirty="0" err="1">
                <a:solidFill>
                  <a:schemeClr val="dk1"/>
                </a:solidFill>
                <a:latin typeface="Arial"/>
                <a:ea typeface="Arial"/>
                <a:cs typeface="Arial"/>
                <a:sym typeface="Arial"/>
              </a:rPr>
              <a:t>d’ofloxacino</a:t>
            </a:r>
            <a:r>
              <a:rPr lang="ca-ES" sz="1200" b="0" i="0" u="none" strike="noStrike" cap="none" dirty="0">
                <a:solidFill>
                  <a:schemeClr val="dk1"/>
                </a:solidFill>
                <a:latin typeface="Arial"/>
                <a:ea typeface="Arial"/>
                <a:cs typeface="Arial"/>
                <a:sym typeface="Arial"/>
              </a:rPr>
              <a:t> amb recomanacions d’ejaculacions freqüents.</a:t>
            </a:r>
            <a:endParaRPr dirty="0"/>
          </a:p>
        </p:txBody>
      </p:sp>
    </p:spTree>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1"/>
        <p:cNvGrpSpPr/>
        <p:nvPr/>
      </p:nvGrpSpPr>
      <p:grpSpPr>
        <a:xfrm>
          <a:off x="0" y="0"/>
          <a:ext cx="0" cy="0"/>
          <a:chOff x="0" y="0"/>
          <a:chExt cx="0" cy="0"/>
        </a:xfrm>
      </p:grpSpPr>
      <p:sp>
        <p:nvSpPr>
          <p:cNvPr id="2472" name="Shape 2472"/>
          <p:cNvSpPr txBox="1">
            <a:spLocks noGrp="1"/>
          </p:cNvSpPr>
          <p:nvPr>
            <p:ph type="body" idx="1"/>
          </p:nvPr>
        </p:nvSpPr>
        <p:spPr>
          <a:xfrm>
            <a:off x="914400" y="4287838"/>
            <a:ext cx="5029200" cy="4062412"/>
          </a:xfrm>
          <a:prstGeom prst="rect">
            <a:avLst/>
          </a:prstGeom>
        </p:spPr>
        <p:txBody>
          <a:bodyPr spcFirstLastPara="1" wrap="square" lIns="91425" tIns="91425" rIns="91425" bIns="91425" anchor="t" anchorCtr="0">
            <a:noAutofit/>
          </a:bodyPr>
          <a:lstStyle/>
          <a:p>
            <a:pPr marL="0" lvl="0" indent="0" rtl="0">
              <a:lnSpc>
                <a:spcPct val="115000"/>
              </a:lnSpc>
              <a:spcBef>
                <a:spcPts val="400"/>
              </a:spcBef>
              <a:spcAft>
                <a:spcPts val="0"/>
              </a:spcAft>
              <a:buClr>
                <a:schemeClr val="dk1"/>
              </a:buClr>
              <a:buSzPts val="1100"/>
              <a:buFont typeface="Arial"/>
              <a:buNone/>
            </a:pPr>
            <a:r>
              <a:rPr lang="ca-ES" dirty="0">
                <a:latin typeface="Calibri"/>
                <a:ea typeface="Calibri"/>
                <a:cs typeface="Calibri"/>
                <a:sym typeface="Calibri"/>
              </a:rPr>
              <a:t>Representen un problema de salut pública, doncs són causa freqüent de bacterièmies nosocomials i són un important reservori de gèrmens </a:t>
            </a:r>
            <a:r>
              <a:rPr lang="ca-ES" dirty="0" err="1">
                <a:latin typeface="Calibri"/>
                <a:ea typeface="Calibri"/>
                <a:cs typeface="Calibri"/>
                <a:sym typeface="Calibri"/>
              </a:rPr>
              <a:t>multiR</a:t>
            </a:r>
            <a:r>
              <a:rPr lang="ca-ES" dirty="0">
                <a:latin typeface="Calibri"/>
                <a:ea typeface="Calibri"/>
                <a:cs typeface="Calibri"/>
                <a:sym typeface="Calibri"/>
              </a:rPr>
              <a:t> MDR, com els gram – BLEE.</a:t>
            </a:r>
            <a:endParaRPr dirty="0">
              <a:latin typeface="Calibri"/>
              <a:ea typeface="Calibri"/>
              <a:cs typeface="Calibri"/>
              <a:sym typeface="Calibri"/>
            </a:endParaRPr>
          </a:p>
          <a:p>
            <a:pPr marL="0" lvl="0" indent="0" rtl="0">
              <a:lnSpc>
                <a:spcPct val="115000"/>
              </a:lnSpc>
              <a:spcBef>
                <a:spcPts val="400"/>
              </a:spcBef>
              <a:spcAft>
                <a:spcPts val="0"/>
              </a:spcAft>
              <a:buClr>
                <a:schemeClr val="dk1"/>
              </a:buClr>
              <a:buSzPts val="1100"/>
              <a:buFont typeface="Arial"/>
              <a:buNone/>
            </a:pPr>
            <a:r>
              <a:rPr lang="ca-ES" dirty="0">
                <a:latin typeface="Calibri"/>
                <a:ea typeface="Calibri"/>
                <a:cs typeface="Calibri"/>
                <a:sym typeface="Calibri"/>
              </a:rPr>
              <a:t>A Espanya hi ha de 12-20 casos nous a l’any de lesions medul·lars. El 15% als 5 anys portaran sonda i dels restants , un % significatiu utilitzaran sondatge intermitent.</a:t>
            </a:r>
            <a:endParaRPr dirty="0">
              <a:latin typeface="Calibri"/>
              <a:ea typeface="Calibri"/>
              <a:cs typeface="Calibri"/>
              <a:sym typeface="Calibri"/>
            </a:endParaRPr>
          </a:p>
          <a:p>
            <a:pPr marL="0" lvl="0" indent="0" rtl="0">
              <a:lnSpc>
                <a:spcPct val="115000"/>
              </a:lnSpc>
              <a:spcBef>
                <a:spcPts val="400"/>
              </a:spcBef>
              <a:spcAft>
                <a:spcPts val="0"/>
              </a:spcAft>
              <a:buClr>
                <a:schemeClr val="dk1"/>
              </a:buClr>
              <a:buSzPts val="1100"/>
              <a:buFont typeface="Arial"/>
              <a:buNone/>
            </a:pPr>
            <a:r>
              <a:rPr lang="ca-ES" b="1" dirty="0">
                <a:latin typeface="Calibri"/>
                <a:ea typeface="Calibri"/>
                <a:cs typeface="Calibri"/>
                <a:sym typeface="Calibri"/>
              </a:rPr>
              <a:t>Respecte a les definicions</a:t>
            </a:r>
            <a:r>
              <a:rPr lang="ca-ES" dirty="0">
                <a:latin typeface="Calibri"/>
                <a:ea typeface="Calibri"/>
                <a:cs typeface="Calibri"/>
                <a:sym typeface="Calibri"/>
              </a:rPr>
              <a:t>:</a:t>
            </a:r>
            <a:endParaRPr dirty="0">
              <a:latin typeface="Calibri"/>
              <a:ea typeface="Calibri"/>
              <a:cs typeface="Calibri"/>
              <a:sym typeface="Calibri"/>
            </a:endParaRPr>
          </a:p>
          <a:p>
            <a:pPr marL="0" marR="0" lvl="0" indent="0" algn="l" defTabSz="914400" rtl="0" eaLnBrk="1" fontAlgn="auto" latinLnBrk="0" hangingPunct="1">
              <a:lnSpc>
                <a:spcPct val="115000"/>
              </a:lnSpc>
              <a:spcBef>
                <a:spcPts val="400"/>
              </a:spcBef>
              <a:spcAft>
                <a:spcPts val="0"/>
              </a:spcAft>
              <a:buClr>
                <a:schemeClr val="dk1"/>
              </a:buClr>
              <a:buSzPts val="1100"/>
              <a:buFont typeface="Arial"/>
              <a:buNone/>
              <a:tabLst/>
              <a:defRPr/>
            </a:pPr>
            <a:r>
              <a:rPr lang="ca-ES" b="1" dirty="0">
                <a:latin typeface="Calibri"/>
                <a:ea typeface="Calibri"/>
                <a:cs typeface="Calibri"/>
                <a:sym typeface="Calibri"/>
              </a:rPr>
              <a:t>A</a:t>
            </a:r>
            <a:r>
              <a:rPr lang="ca-ES" dirty="0">
                <a:latin typeface="Calibri"/>
                <a:ea typeface="Calibri"/>
                <a:cs typeface="Calibri"/>
                <a:sym typeface="Calibri"/>
              </a:rPr>
              <a:t> Temps: Curta duració o sondes permanents. </a:t>
            </a:r>
            <a:r>
              <a:rPr lang="es-ES" dirty="0">
                <a:latin typeface="Calibri"/>
                <a:ea typeface="Calibri"/>
                <a:cs typeface="Calibri"/>
                <a:sym typeface="Calibri"/>
              </a:rPr>
              <a:t>En sondatges de curta durada s’utilitzen sondes de látex i en els de llarga durada de silicona (&gt;3 mesos)</a:t>
            </a:r>
          </a:p>
          <a:p>
            <a:pPr marL="0" lvl="0" indent="0" rtl="0">
              <a:lnSpc>
                <a:spcPct val="115000"/>
              </a:lnSpc>
              <a:spcBef>
                <a:spcPts val="400"/>
              </a:spcBef>
              <a:spcAft>
                <a:spcPts val="0"/>
              </a:spcAft>
              <a:buClr>
                <a:schemeClr val="dk1"/>
              </a:buClr>
              <a:buSzPts val="1100"/>
              <a:buFont typeface="Arial"/>
              <a:buNone/>
            </a:pPr>
            <a:r>
              <a:rPr lang="ca-ES" b="1" dirty="0">
                <a:latin typeface="Calibri"/>
                <a:ea typeface="Calibri"/>
                <a:cs typeface="Calibri"/>
                <a:sym typeface="Calibri"/>
              </a:rPr>
              <a:t>B</a:t>
            </a:r>
            <a:r>
              <a:rPr lang="ca-ES" dirty="0">
                <a:latin typeface="Calibri"/>
                <a:ea typeface="Calibri"/>
                <a:cs typeface="Calibri"/>
                <a:sym typeface="Calibri"/>
              </a:rPr>
              <a:t>  Únic/Intermitent</a:t>
            </a:r>
          </a:p>
          <a:p>
            <a:pPr marL="0" lvl="0" indent="0" rtl="0">
              <a:lnSpc>
                <a:spcPct val="115000"/>
              </a:lnSpc>
              <a:spcBef>
                <a:spcPts val="400"/>
              </a:spcBef>
              <a:spcAft>
                <a:spcPts val="0"/>
              </a:spcAft>
              <a:buClr>
                <a:schemeClr val="dk1"/>
              </a:buClr>
              <a:buSzPts val="1100"/>
              <a:buFont typeface="Arial"/>
              <a:buNone/>
            </a:pPr>
            <a:r>
              <a:rPr lang="ca-ES" dirty="0">
                <a:latin typeface="Calibri"/>
                <a:ea typeface="Calibri"/>
                <a:cs typeface="Calibri"/>
                <a:sym typeface="Calibri"/>
              </a:rPr>
              <a:t>- Únic: inserció uretral sense deixar la sonda a la bufeta. En hiperplàsia de pròstata per veure si hi ha obstrucció o fer </a:t>
            </a:r>
            <a:r>
              <a:rPr lang="ca-ES" dirty="0" err="1">
                <a:latin typeface="Calibri"/>
                <a:ea typeface="Calibri"/>
                <a:cs typeface="Calibri"/>
                <a:sym typeface="Calibri"/>
              </a:rPr>
              <a:t>urocultiu</a:t>
            </a:r>
            <a:endParaRPr dirty="0">
              <a:latin typeface="Calibri"/>
              <a:ea typeface="Calibri"/>
              <a:cs typeface="Calibri"/>
              <a:sym typeface="Calibri"/>
            </a:endParaRPr>
          </a:p>
          <a:p>
            <a:pPr marL="0" lvl="0" indent="0" rtl="0">
              <a:lnSpc>
                <a:spcPct val="115000"/>
              </a:lnSpc>
              <a:spcBef>
                <a:spcPts val="400"/>
              </a:spcBef>
              <a:spcAft>
                <a:spcPts val="0"/>
              </a:spcAft>
              <a:buClr>
                <a:schemeClr val="dk1"/>
              </a:buClr>
              <a:buSzPts val="1100"/>
              <a:buFont typeface="Arial"/>
              <a:buNone/>
            </a:pPr>
            <a:r>
              <a:rPr lang="ca-ES" dirty="0">
                <a:latin typeface="Calibri"/>
                <a:ea typeface="Calibri"/>
                <a:cs typeface="Calibri"/>
                <a:sym typeface="Calibri"/>
              </a:rPr>
              <a:t>- Intermitent: inserció uretral sense deixar la sonda a la bufeta. En bufeta </a:t>
            </a:r>
            <a:r>
              <a:rPr lang="ca-ES" dirty="0" err="1">
                <a:latin typeface="Calibri"/>
                <a:ea typeface="Calibri"/>
                <a:cs typeface="Calibri"/>
                <a:sym typeface="Calibri"/>
              </a:rPr>
              <a:t>neurògena</a:t>
            </a:r>
            <a:r>
              <a:rPr lang="ca-ES" dirty="0">
                <a:latin typeface="Calibri"/>
                <a:ea typeface="Calibri"/>
                <a:cs typeface="Calibri"/>
                <a:sym typeface="Calibri"/>
              </a:rPr>
              <a:t> per buidar-la (en el cas que sigui </a:t>
            </a:r>
            <a:r>
              <a:rPr lang="ca-ES" dirty="0" err="1">
                <a:latin typeface="Calibri"/>
                <a:ea typeface="Calibri"/>
                <a:cs typeface="Calibri"/>
                <a:sym typeface="Calibri"/>
              </a:rPr>
              <a:t>hipoactiva</a:t>
            </a:r>
            <a:r>
              <a:rPr lang="ca-ES" dirty="0">
                <a:latin typeface="Calibri"/>
                <a:ea typeface="Calibri"/>
                <a:cs typeface="Calibri"/>
                <a:sym typeface="Calibri"/>
              </a:rPr>
              <a:t>). Buidament de 4-6 cops/dia</a:t>
            </a:r>
            <a:endParaRPr dirty="0">
              <a:latin typeface="Calibri"/>
              <a:ea typeface="Calibri"/>
              <a:cs typeface="Calibri"/>
              <a:sym typeface="Calibri"/>
            </a:endParaRPr>
          </a:p>
          <a:p>
            <a:pPr marL="0" lvl="0" indent="0" rtl="0">
              <a:lnSpc>
                <a:spcPct val="115000"/>
              </a:lnSpc>
              <a:spcBef>
                <a:spcPts val="400"/>
              </a:spcBef>
              <a:spcAft>
                <a:spcPts val="0"/>
              </a:spcAft>
              <a:buClr>
                <a:schemeClr val="dk1"/>
              </a:buClr>
              <a:buSzPts val="1100"/>
              <a:buFont typeface="Arial"/>
              <a:buNone/>
            </a:pPr>
            <a:r>
              <a:rPr lang="ca-ES" dirty="0">
                <a:latin typeface="Calibri"/>
                <a:ea typeface="Calibri"/>
                <a:cs typeface="Calibri"/>
                <a:sym typeface="Calibri"/>
              </a:rPr>
              <a:t>                          La taxa d’ITUS és inferior a la de la sonda permanent.</a:t>
            </a:r>
            <a:endParaRPr dirty="0">
              <a:latin typeface="Calibri"/>
              <a:ea typeface="Calibri"/>
              <a:cs typeface="Calibri"/>
              <a:sym typeface="Calibri"/>
            </a:endParaRPr>
          </a:p>
          <a:p>
            <a:pPr marL="0" lvl="0" indent="0" rtl="0">
              <a:lnSpc>
                <a:spcPct val="115000"/>
              </a:lnSpc>
              <a:spcBef>
                <a:spcPts val="400"/>
              </a:spcBef>
              <a:spcAft>
                <a:spcPts val="0"/>
              </a:spcAft>
              <a:buClr>
                <a:schemeClr val="dk1"/>
              </a:buClr>
              <a:buSzPts val="1100"/>
              <a:buFont typeface="Arial"/>
              <a:buNone/>
            </a:pPr>
            <a:r>
              <a:rPr lang="ca-ES" dirty="0">
                <a:latin typeface="Calibri"/>
                <a:ea typeface="Calibri"/>
                <a:cs typeface="Calibri"/>
                <a:sym typeface="Calibri"/>
              </a:rPr>
              <a:t>                          En general infeccions mono microbianes.</a:t>
            </a:r>
          </a:p>
          <a:p>
            <a:pPr marL="0" lvl="0" indent="0" rtl="0">
              <a:lnSpc>
                <a:spcPct val="115000"/>
              </a:lnSpc>
              <a:spcBef>
                <a:spcPts val="400"/>
              </a:spcBef>
              <a:spcAft>
                <a:spcPts val="0"/>
              </a:spcAft>
              <a:buClr>
                <a:schemeClr val="dk1"/>
              </a:buClr>
              <a:buSzPts val="1100"/>
              <a:buFont typeface="Arial"/>
              <a:buNone/>
            </a:pPr>
            <a:r>
              <a:rPr lang="es-ES" b="1" dirty="0"/>
              <a:t>C</a:t>
            </a:r>
            <a:r>
              <a:rPr lang="es-ES" b="0" dirty="0"/>
              <a:t> </a:t>
            </a:r>
            <a:r>
              <a:rPr lang="es-ES" b="0" dirty="0" err="1"/>
              <a:t>Obert</a:t>
            </a:r>
            <a:r>
              <a:rPr lang="es-ES" b="0" dirty="0"/>
              <a:t>/</a:t>
            </a:r>
            <a:r>
              <a:rPr lang="es-ES" b="0" dirty="0" err="1"/>
              <a:t>tancat</a:t>
            </a:r>
            <a:endParaRPr lang="es-ES" b="0" dirty="0"/>
          </a:p>
          <a:p>
            <a:pPr marL="0" lvl="0" indent="0" rtl="0">
              <a:lnSpc>
                <a:spcPct val="115000"/>
              </a:lnSpc>
              <a:spcBef>
                <a:spcPts val="400"/>
              </a:spcBef>
              <a:spcAft>
                <a:spcPts val="0"/>
              </a:spcAft>
              <a:buClr>
                <a:schemeClr val="dk1"/>
              </a:buClr>
              <a:buSzPts val="1100"/>
              <a:buFont typeface="Arial"/>
              <a:buNone/>
            </a:pPr>
            <a:r>
              <a:rPr lang="es-ES" dirty="0"/>
              <a:t>-</a:t>
            </a:r>
            <a:r>
              <a:rPr lang="es-ES" dirty="0" err="1">
                <a:latin typeface="Calibri"/>
                <a:ea typeface="Calibri"/>
                <a:cs typeface="Calibri"/>
                <a:sym typeface="Calibri"/>
              </a:rPr>
              <a:t>Sist</a:t>
            </a:r>
            <a:r>
              <a:rPr lang="es-ES" dirty="0">
                <a:latin typeface="Calibri"/>
                <a:ea typeface="Calibri"/>
                <a:cs typeface="Calibri"/>
                <a:sym typeface="Calibri"/>
              </a:rPr>
              <a:t> de </a:t>
            </a:r>
            <a:r>
              <a:rPr lang="es-ES" dirty="0" err="1">
                <a:latin typeface="Calibri"/>
                <a:ea typeface="Calibri"/>
                <a:cs typeface="Calibri"/>
                <a:sym typeface="Calibri"/>
              </a:rPr>
              <a:t>drenatge</a:t>
            </a:r>
            <a:r>
              <a:rPr lang="es-ES" dirty="0">
                <a:latin typeface="Calibri"/>
                <a:ea typeface="Calibri"/>
                <a:cs typeface="Calibri"/>
                <a:sym typeface="Calibri"/>
              </a:rPr>
              <a:t> </a:t>
            </a:r>
            <a:r>
              <a:rPr lang="es-ES" dirty="0" err="1">
                <a:latin typeface="Calibri"/>
                <a:ea typeface="Calibri"/>
                <a:cs typeface="Calibri"/>
                <a:sym typeface="Calibri"/>
              </a:rPr>
              <a:t>tancat</a:t>
            </a:r>
            <a:r>
              <a:rPr lang="es-ES" dirty="0">
                <a:latin typeface="Calibri"/>
                <a:ea typeface="Calibri"/>
                <a:cs typeface="Calibri"/>
                <a:sym typeface="Calibri"/>
              </a:rPr>
              <a:t> </a:t>
            </a:r>
            <a:r>
              <a:rPr lang="es-ES" dirty="0" err="1">
                <a:latin typeface="Calibri"/>
                <a:ea typeface="Calibri"/>
                <a:cs typeface="Calibri"/>
                <a:sym typeface="Calibri"/>
              </a:rPr>
              <a:t>és</a:t>
            </a:r>
            <a:r>
              <a:rPr lang="es-ES" dirty="0">
                <a:latin typeface="Calibri"/>
                <a:ea typeface="Calibri"/>
                <a:cs typeface="Calibri"/>
                <a:sym typeface="Calibri"/>
              </a:rPr>
              <a:t> el que no té </a:t>
            </a:r>
            <a:r>
              <a:rPr lang="es-ES" dirty="0" err="1">
                <a:latin typeface="Calibri"/>
                <a:ea typeface="Calibri"/>
                <a:cs typeface="Calibri"/>
                <a:sym typeface="Calibri"/>
              </a:rPr>
              <a:t>desconnexió</a:t>
            </a:r>
            <a:r>
              <a:rPr lang="es-ES" dirty="0">
                <a:latin typeface="Calibri"/>
                <a:ea typeface="Calibri"/>
                <a:cs typeface="Calibri"/>
                <a:sym typeface="Calibri"/>
              </a:rPr>
              <a:t> entre la sonda i la bossa. Es </a:t>
            </a:r>
            <a:r>
              <a:rPr lang="es-ES" dirty="0" err="1">
                <a:latin typeface="Calibri"/>
                <a:ea typeface="Calibri"/>
                <a:cs typeface="Calibri"/>
                <a:sym typeface="Calibri"/>
              </a:rPr>
              <a:t>connecta</a:t>
            </a:r>
            <a:r>
              <a:rPr lang="es-ES" dirty="0">
                <a:latin typeface="Calibri"/>
                <a:ea typeface="Calibri"/>
                <a:cs typeface="Calibri"/>
                <a:sym typeface="Calibri"/>
              </a:rPr>
              <a:t> la sonda a la bossa en </a:t>
            </a:r>
            <a:r>
              <a:rPr lang="es-ES" dirty="0" err="1">
                <a:latin typeface="Calibri"/>
                <a:ea typeface="Calibri"/>
                <a:cs typeface="Calibri"/>
                <a:sym typeface="Calibri"/>
              </a:rPr>
              <a:t>condicions</a:t>
            </a:r>
            <a:r>
              <a:rPr lang="es-ES" dirty="0">
                <a:latin typeface="Calibri"/>
                <a:ea typeface="Calibri"/>
                <a:cs typeface="Calibri"/>
                <a:sym typeface="Calibri"/>
              </a:rPr>
              <a:t> </a:t>
            </a:r>
            <a:r>
              <a:rPr lang="es-ES" dirty="0" err="1">
                <a:latin typeface="Calibri"/>
                <a:ea typeface="Calibri"/>
                <a:cs typeface="Calibri"/>
                <a:sym typeface="Calibri"/>
              </a:rPr>
              <a:t>estèrils</a:t>
            </a:r>
            <a:r>
              <a:rPr lang="es-ES" dirty="0">
                <a:latin typeface="Calibri"/>
                <a:ea typeface="Calibri"/>
                <a:cs typeface="Calibri"/>
                <a:sym typeface="Calibri"/>
              </a:rPr>
              <a:t> i no es toca </a:t>
            </a:r>
            <a:r>
              <a:rPr lang="es-ES" dirty="0" err="1">
                <a:latin typeface="Calibri"/>
                <a:ea typeface="Calibri"/>
                <a:cs typeface="Calibri"/>
                <a:sym typeface="Calibri"/>
              </a:rPr>
              <a:t>més</a:t>
            </a:r>
            <a:r>
              <a:rPr lang="es-ES" dirty="0">
                <a:latin typeface="Calibri"/>
                <a:ea typeface="Calibri"/>
                <a:cs typeface="Calibri"/>
                <a:sym typeface="Calibri"/>
              </a:rPr>
              <a:t>. La bossa no es </a:t>
            </a:r>
            <a:r>
              <a:rPr lang="es-ES" dirty="0" err="1">
                <a:latin typeface="Calibri"/>
                <a:ea typeface="Calibri"/>
                <a:cs typeface="Calibri"/>
                <a:sym typeface="Calibri"/>
              </a:rPr>
              <a:t>canvia</a:t>
            </a:r>
            <a:r>
              <a:rPr lang="es-ES" dirty="0">
                <a:latin typeface="Calibri"/>
                <a:ea typeface="Calibri"/>
                <a:cs typeface="Calibri"/>
                <a:sym typeface="Calibri"/>
              </a:rPr>
              <a:t> i es buida a través </a:t>
            </a:r>
            <a:r>
              <a:rPr lang="es-ES" dirty="0" err="1">
                <a:latin typeface="Calibri"/>
                <a:ea typeface="Calibri"/>
                <a:cs typeface="Calibri"/>
                <a:sym typeface="Calibri"/>
              </a:rPr>
              <a:t>d’una</a:t>
            </a:r>
            <a:r>
              <a:rPr lang="es-ES" dirty="0">
                <a:latin typeface="Calibri"/>
                <a:ea typeface="Calibri"/>
                <a:cs typeface="Calibri"/>
                <a:sym typeface="Calibri"/>
              </a:rPr>
              <a:t> </a:t>
            </a:r>
            <a:r>
              <a:rPr lang="es-ES" dirty="0" err="1">
                <a:latin typeface="Calibri"/>
                <a:ea typeface="Calibri"/>
                <a:cs typeface="Calibri"/>
                <a:sym typeface="Calibri"/>
              </a:rPr>
              <a:t>clau</a:t>
            </a:r>
            <a:r>
              <a:rPr lang="es-ES" dirty="0">
                <a:latin typeface="Calibri"/>
                <a:ea typeface="Calibri"/>
                <a:cs typeface="Calibri"/>
                <a:sym typeface="Calibri"/>
              </a:rPr>
              <a:t> situada a la </a:t>
            </a:r>
            <a:r>
              <a:rPr lang="es-ES" dirty="0" err="1">
                <a:latin typeface="Calibri"/>
                <a:ea typeface="Calibri"/>
                <a:cs typeface="Calibri"/>
                <a:sym typeface="Calibri"/>
              </a:rPr>
              <a:t>part</a:t>
            </a:r>
            <a:r>
              <a:rPr lang="es-ES" dirty="0">
                <a:latin typeface="Calibri"/>
                <a:ea typeface="Calibri"/>
                <a:cs typeface="Calibri"/>
                <a:sym typeface="Calibri"/>
              </a:rPr>
              <a:t> inferior.</a:t>
            </a:r>
          </a:p>
          <a:p>
            <a:pPr marL="0" lvl="0" indent="0" rtl="0">
              <a:lnSpc>
                <a:spcPct val="115000"/>
              </a:lnSpc>
              <a:spcBef>
                <a:spcPts val="400"/>
              </a:spcBef>
              <a:spcAft>
                <a:spcPts val="0"/>
              </a:spcAft>
              <a:buClr>
                <a:schemeClr val="dk1"/>
              </a:buClr>
              <a:buSzPts val="1100"/>
              <a:buFont typeface="Arial"/>
              <a:buNone/>
            </a:pPr>
            <a:r>
              <a:rPr lang="es-ES" dirty="0">
                <a:latin typeface="Calibri"/>
                <a:ea typeface="Calibri"/>
                <a:cs typeface="Calibri"/>
                <a:sym typeface="Calibri"/>
              </a:rPr>
              <a:t>    La </a:t>
            </a:r>
            <a:r>
              <a:rPr lang="es-ES" dirty="0" err="1">
                <a:latin typeface="Calibri"/>
                <a:ea typeface="Calibri"/>
                <a:cs typeface="Calibri"/>
                <a:sym typeface="Calibri"/>
              </a:rPr>
              <a:t>incidència</a:t>
            </a:r>
            <a:r>
              <a:rPr lang="es-ES" dirty="0">
                <a:latin typeface="Calibri"/>
                <a:ea typeface="Calibri"/>
                <a:cs typeface="Calibri"/>
                <a:sym typeface="Calibri"/>
              </a:rPr>
              <a:t> de </a:t>
            </a:r>
            <a:r>
              <a:rPr lang="es-ES" dirty="0" err="1">
                <a:latin typeface="Calibri"/>
                <a:ea typeface="Calibri"/>
                <a:cs typeface="Calibri"/>
                <a:sym typeface="Calibri"/>
              </a:rPr>
              <a:t>bacteriúria</a:t>
            </a:r>
            <a:r>
              <a:rPr lang="es-ES" dirty="0">
                <a:latin typeface="Calibri"/>
                <a:ea typeface="Calibri"/>
                <a:cs typeface="Calibri"/>
                <a:sym typeface="Calibri"/>
              </a:rPr>
              <a:t> </a:t>
            </a:r>
            <a:r>
              <a:rPr lang="es-ES" dirty="0" err="1">
                <a:latin typeface="Calibri"/>
                <a:ea typeface="Calibri"/>
                <a:cs typeface="Calibri"/>
                <a:sym typeface="Calibri"/>
              </a:rPr>
              <a:t>és</a:t>
            </a:r>
            <a:r>
              <a:rPr lang="es-ES" dirty="0">
                <a:latin typeface="Calibri"/>
                <a:ea typeface="Calibri"/>
                <a:cs typeface="Calibri"/>
                <a:sym typeface="Calibri"/>
              </a:rPr>
              <a:t> del 3-6% al </a:t>
            </a:r>
            <a:r>
              <a:rPr lang="es-ES" dirty="0" err="1">
                <a:latin typeface="Calibri"/>
                <a:ea typeface="Calibri"/>
                <a:cs typeface="Calibri"/>
                <a:sym typeface="Calibri"/>
              </a:rPr>
              <a:t>dia</a:t>
            </a:r>
            <a:r>
              <a:rPr lang="es-ES" dirty="0">
                <a:latin typeface="Calibri"/>
                <a:ea typeface="Calibri"/>
                <a:cs typeface="Calibri"/>
                <a:sym typeface="Calibri"/>
              </a:rPr>
              <a:t>. A les 2 </a:t>
            </a:r>
            <a:r>
              <a:rPr lang="es-ES" dirty="0" err="1">
                <a:latin typeface="Calibri"/>
                <a:ea typeface="Calibri"/>
                <a:cs typeface="Calibri"/>
                <a:sym typeface="Calibri"/>
              </a:rPr>
              <a:t>setmanes</a:t>
            </a:r>
            <a:r>
              <a:rPr lang="es-ES" dirty="0">
                <a:latin typeface="Calibri"/>
                <a:ea typeface="Calibri"/>
                <a:cs typeface="Calibri"/>
                <a:sym typeface="Calibri"/>
              </a:rPr>
              <a:t> </a:t>
            </a:r>
            <a:r>
              <a:rPr lang="es-ES" dirty="0" err="1">
                <a:latin typeface="Calibri"/>
                <a:ea typeface="Calibri"/>
                <a:cs typeface="Calibri"/>
                <a:sym typeface="Calibri"/>
              </a:rPr>
              <a:t>és</a:t>
            </a:r>
            <a:r>
              <a:rPr lang="es-ES" dirty="0">
                <a:latin typeface="Calibri"/>
                <a:ea typeface="Calibri"/>
                <a:cs typeface="Calibri"/>
                <a:sym typeface="Calibri"/>
              </a:rPr>
              <a:t> del 50%</a:t>
            </a:r>
          </a:p>
          <a:p>
            <a:pPr marL="0" lvl="0" indent="0" rtl="0">
              <a:lnSpc>
                <a:spcPct val="115000"/>
              </a:lnSpc>
              <a:spcBef>
                <a:spcPts val="400"/>
              </a:spcBef>
              <a:spcAft>
                <a:spcPts val="0"/>
              </a:spcAft>
              <a:buClr>
                <a:schemeClr val="dk1"/>
              </a:buClr>
              <a:buSzPts val="1100"/>
              <a:buFont typeface="Arial"/>
              <a:buNone/>
            </a:pPr>
            <a:r>
              <a:rPr lang="es-ES" dirty="0"/>
              <a:t> -</a:t>
            </a:r>
            <a:r>
              <a:rPr lang="es-ES" dirty="0" err="1">
                <a:latin typeface="Calibri"/>
                <a:ea typeface="Calibri"/>
                <a:cs typeface="Calibri"/>
                <a:sym typeface="Calibri"/>
              </a:rPr>
              <a:t>Sist</a:t>
            </a:r>
            <a:r>
              <a:rPr lang="es-ES" dirty="0">
                <a:latin typeface="Calibri"/>
                <a:ea typeface="Calibri"/>
                <a:cs typeface="Calibri"/>
                <a:sym typeface="Calibri"/>
              </a:rPr>
              <a:t> de </a:t>
            </a:r>
            <a:r>
              <a:rPr lang="es-ES" dirty="0" err="1">
                <a:latin typeface="Calibri"/>
                <a:ea typeface="Calibri"/>
                <a:cs typeface="Calibri"/>
                <a:sym typeface="Calibri"/>
              </a:rPr>
              <a:t>drenatge</a:t>
            </a:r>
            <a:r>
              <a:rPr lang="es-ES" dirty="0">
                <a:latin typeface="Calibri"/>
                <a:ea typeface="Calibri"/>
                <a:cs typeface="Calibri"/>
                <a:sym typeface="Calibri"/>
              </a:rPr>
              <a:t> </a:t>
            </a:r>
            <a:r>
              <a:rPr lang="es-ES" dirty="0" err="1">
                <a:latin typeface="Calibri"/>
                <a:ea typeface="Calibri"/>
                <a:cs typeface="Calibri"/>
                <a:sym typeface="Calibri"/>
              </a:rPr>
              <a:t>obert</a:t>
            </a:r>
            <a:r>
              <a:rPr lang="es-ES" dirty="0">
                <a:latin typeface="Calibri"/>
                <a:ea typeface="Calibri"/>
                <a:cs typeface="Calibri"/>
                <a:sym typeface="Calibri"/>
              </a:rPr>
              <a:t>: cada vegada que la bossa </a:t>
            </a:r>
            <a:r>
              <a:rPr lang="es-ES" dirty="0" err="1">
                <a:latin typeface="Calibri"/>
                <a:ea typeface="Calibri"/>
                <a:cs typeface="Calibri"/>
                <a:sym typeface="Calibri"/>
              </a:rPr>
              <a:t>és</a:t>
            </a:r>
            <a:r>
              <a:rPr lang="es-ES" dirty="0">
                <a:latin typeface="Calibri"/>
                <a:ea typeface="Calibri"/>
                <a:cs typeface="Calibri"/>
                <a:sym typeface="Calibri"/>
              </a:rPr>
              <a:t> plena </a:t>
            </a:r>
            <a:r>
              <a:rPr lang="es-ES" dirty="0" err="1">
                <a:latin typeface="Calibri"/>
                <a:ea typeface="Calibri"/>
                <a:cs typeface="Calibri"/>
                <a:sym typeface="Calibri"/>
              </a:rPr>
              <a:t>s’ha</a:t>
            </a:r>
            <a:r>
              <a:rPr lang="es-ES" dirty="0">
                <a:latin typeface="Calibri"/>
                <a:ea typeface="Calibri"/>
                <a:cs typeface="Calibri"/>
                <a:sym typeface="Calibri"/>
              </a:rPr>
              <a:t> de </a:t>
            </a:r>
            <a:r>
              <a:rPr lang="es-ES" dirty="0" err="1">
                <a:latin typeface="Calibri"/>
                <a:ea typeface="Calibri"/>
                <a:cs typeface="Calibri"/>
                <a:sym typeface="Calibri"/>
              </a:rPr>
              <a:t>canviar</a:t>
            </a:r>
            <a:r>
              <a:rPr lang="es-ES" dirty="0">
                <a:latin typeface="Calibri"/>
                <a:ea typeface="Calibri"/>
                <a:cs typeface="Calibri"/>
                <a:sym typeface="Calibri"/>
              </a:rPr>
              <a:t> i es </a:t>
            </a:r>
            <a:r>
              <a:rPr lang="es-ES" dirty="0" err="1">
                <a:latin typeface="Calibri"/>
                <a:ea typeface="Calibri"/>
                <a:cs typeface="Calibri"/>
                <a:sym typeface="Calibri"/>
              </a:rPr>
              <a:t>desconnecta</a:t>
            </a:r>
            <a:r>
              <a:rPr lang="es-ES" dirty="0">
                <a:latin typeface="Calibri"/>
                <a:ea typeface="Calibri"/>
                <a:cs typeface="Calibri"/>
                <a:sym typeface="Calibri"/>
              </a:rPr>
              <a:t> de la sonda. Es </a:t>
            </a:r>
            <a:r>
              <a:rPr lang="es-ES" dirty="0" err="1">
                <a:latin typeface="Calibri"/>
                <a:ea typeface="Calibri"/>
                <a:cs typeface="Calibri"/>
                <a:sym typeface="Calibri"/>
              </a:rPr>
              <a:t>recomana</a:t>
            </a:r>
            <a:r>
              <a:rPr lang="es-ES" dirty="0">
                <a:latin typeface="Calibri"/>
                <a:ea typeface="Calibri"/>
                <a:cs typeface="Calibri"/>
                <a:sym typeface="Calibri"/>
              </a:rPr>
              <a:t> al </a:t>
            </a:r>
            <a:r>
              <a:rPr lang="es-ES" dirty="0" err="1">
                <a:latin typeface="Calibri"/>
                <a:ea typeface="Calibri"/>
                <a:cs typeface="Calibri"/>
                <a:sym typeface="Calibri"/>
              </a:rPr>
              <a:t>pacient</a:t>
            </a:r>
            <a:r>
              <a:rPr lang="es-ES" dirty="0">
                <a:latin typeface="Calibri"/>
                <a:ea typeface="Calibri"/>
                <a:cs typeface="Calibri"/>
                <a:sym typeface="Calibri"/>
              </a:rPr>
              <a:t> que </a:t>
            </a:r>
            <a:r>
              <a:rPr lang="es-ES" dirty="0" err="1">
                <a:latin typeface="Calibri"/>
                <a:ea typeface="Calibri"/>
                <a:cs typeface="Calibri"/>
                <a:sym typeface="Calibri"/>
              </a:rPr>
              <a:t>ho</a:t>
            </a:r>
            <a:r>
              <a:rPr lang="es-ES" dirty="0">
                <a:latin typeface="Calibri"/>
                <a:ea typeface="Calibri"/>
                <a:cs typeface="Calibri"/>
                <a:sym typeface="Calibri"/>
              </a:rPr>
              <a:t> </a:t>
            </a:r>
            <a:r>
              <a:rPr lang="es-ES" dirty="0" err="1">
                <a:latin typeface="Calibri"/>
                <a:ea typeface="Calibri"/>
                <a:cs typeface="Calibri"/>
                <a:sym typeface="Calibri"/>
              </a:rPr>
              <a:t>faci</a:t>
            </a:r>
            <a:r>
              <a:rPr lang="es-ES" dirty="0">
                <a:latin typeface="Calibri"/>
                <a:ea typeface="Calibri"/>
                <a:cs typeface="Calibri"/>
                <a:sym typeface="Calibri"/>
              </a:rPr>
              <a:t> en </a:t>
            </a:r>
            <a:r>
              <a:rPr lang="es-ES" dirty="0" err="1">
                <a:latin typeface="Calibri"/>
                <a:ea typeface="Calibri"/>
                <a:cs typeface="Calibri"/>
                <a:sym typeface="Calibri"/>
              </a:rPr>
              <a:t>condicions</a:t>
            </a:r>
            <a:r>
              <a:rPr lang="es-ES" dirty="0">
                <a:latin typeface="Calibri"/>
                <a:ea typeface="Calibri"/>
                <a:cs typeface="Calibri"/>
                <a:sym typeface="Calibri"/>
              </a:rPr>
              <a:t> </a:t>
            </a:r>
            <a:r>
              <a:rPr lang="es-ES" dirty="0" err="1">
                <a:latin typeface="Calibri"/>
                <a:ea typeface="Calibri"/>
                <a:cs typeface="Calibri"/>
                <a:sym typeface="Calibri"/>
              </a:rPr>
              <a:t>d’asèpsia</a:t>
            </a:r>
            <a:endParaRPr lang="es-ES" dirty="0">
              <a:latin typeface="Calibri"/>
              <a:ea typeface="Calibri"/>
              <a:cs typeface="Calibri"/>
              <a:sym typeface="Calibri"/>
            </a:endParaRPr>
          </a:p>
          <a:p>
            <a:pPr marL="0" lvl="0" indent="0" rtl="0">
              <a:lnSpc>
                <a:spcPct val="115000"/>
              </a:lnSpc>
              <a:spcBef>
                <a:spcPts val="400"/>
              </a:spcBef>
              <a:spcAft>
                <a:spcPts val="0"/>
              </a:spcAft>
              <a:buClr>
                <a:schemeClr val="dk1"/>
              </a:buClr>
              <a:buSzPts val="1100"/>
              <a:buFont typeface="Arial"/>
              <a:buNone/>
            </a:pPr>
            <a:r>
              <a:rPr lang="es-ES" dirty="0">
                <a:latin typeface="Calibri"/>
                <a:ea typeface="Calibri"/>
                <a:cs typeface="Calibri"/>
                <a:sym typeface="Calibri"/>
              </a:rPr>
              <a:t>     La </a:t>
            </a:r>
            <a:r>
              <a:rPr lang="es-ES" dirty="0" err="1">
                <a:latin typeface="Calibri"/>
                <a:ea typeface="Calibri"/>
                <a:cs typeface="Calibri"/>
                <a:sym typeface="Calibri"/>
              </a:rPr>
              <a:t>incidència</a:t>
            </a:r>
            <a:r>
              <a:rPr lang="es-ES" dirty="0">
                <a:latin typeface="Calibri"/>
                <a:ea typeface="Calibri"/>
                <a:cs typeface="Calibri"/>
                <a:sym typeface="Calibri"/>
              </a:rPr>
              <a:t> de </a:t>
            </a:r>
            <a:r>
              <a:rPr lang="es-ES" dirty="0" err="1">
                <a:latin typeface="Calibri"/>
                <a:ea typeface="Calibri"/>
                <a:cs typeface="Calibri"/>
                <a:sym typeface="Calibri"/>
              </a:rPr>
              <a:t>bacteriúria</a:t>
            </a:r>
            <a:r>
              <a:rPr lang="es-ES" dirty="0">
                <a:latin typeface="Calibri"/>
                <a:ea typeface="Calibri"/>
                <a:cs typeface="Calibri"/>
                <a:sym typeface="Calibri"/>
              </a:rPr>
              <a:t> </a:t>
            </a:r>
            <a:r>
              <a:rPr lang="es-ES" dirty="0" err="1">
                <a:latin typeface="Calibri"/>
                <a:ea typeface="Calibri"/>
                <a:cs typeface="Calibri"/>
                <a:sym typeface="Calibri"/>
              </a:rPr>
              <a:t>als</a:t>
            </a:r>
            <a:r>
              <a:rPr lang="es-ES" dirty="0">
                <a:latin typeface="Calibri"/>
                <a:ea typeface="Calibri"/>
                <a:cs typeface="Calibri"/>
                <a:sym typeface="Calibri"/>
              </a:rPr>
              <a:t> 3 </a:t>
            </a:r>
            <a:r>
              <a:rPr lang="es-ES" dirty="0" err="1">
                <a:latin typeface="Calibri"/>
                <a:ea typeface="Calibri"/>
                <a:cs typeface="Calibri"/>
                <a:sym typeface="Calibri"/>
              </a:rPr>
              <a:t>dies</a:t>
            </a:r>
            <a:r>
              <a:rPr lang="es-ES" dirty="0">
                <a:latin typeface="Calibri"/>
                <a:ea typeface="Calibri"/>
                <a:cs typeface="Calibri"/>
                <a:sym typeface="Calibri"/>
              </a:rPr>
              <a:t> </a:t>
            </a:r>
            <a:r>
              <a:rPr lang="es-ES" dirty="0" err="1">
                <a:latin typeface="Calibri"/>
                <a:ea typeface="Calibri"/>
                <a:cs typeface="Calibri"/>
                <a:sym typeface="Calibri"/>
              </a:rPr>
              <a:t>és</a:t>
            </a:r>
            <a:r>
              <a:rPr lang="es-ES" dirty="0">
                <a:latin typeface="Calibri"/>
                <a:ea typeface="Calibri"/>
                <a:cs typeface="Calibri"/>
                <a:sym typeface="Calibri"/>
              </a:rPr>
              <a:t> del 100%</a:t>
            </a:r>
          </a:p>
          <a:p>
            <a:pPr marL="0" lvl="0" indent="0" rtl="0">
              <a:lnSpc>
                <a:spcPct val="115000"/>
              </a:lnSpc>
              <a:spcBef>
                <a:spcPts val="400"/>
              </a:spcBef>
              <a:spcAft>
                <a:spcPts val="0"/>
              </a:spcAft>
              <a:buClr>
                <a:schemeClr val="dk1"/>
              </a:buClr>
              <a:buSzPts val="1100"/>
              <a:buFont typeface="Arial"/>
              <a:buNone/>
            </a:pPr>
            <a:r>
              <a:rPr lang="es-ES" noProof="0" dirty="0">
                <a:latin typeface="Calibri"/>
                <a:ea typeface="Calibri"/>
                <a:cs typeface="Calibri"/>
                <a:sym typeface="Calibri"/>
              </a:rPr>
              <a:t>Els</a:t>
            </a:r>
            <a:r>
              <a:rPr lang="es-ES" dirty="0">
                <a:latin typeface="Calibri"/>
                <a:ea typeface="Calibri"/>
                <a:cs typeface="Calibri"/>
                <a:sym typeface="Calibri"/>
              </a:rPr>
              <a:t> </a:t>
            </a:r>
            <a:r>
              <a:rPr lang="es-ES" dirty="0" err="1">
                <a:latin typeface="Calibri"/>
                <a:ea typeface="Calibri"/>
                <a:cs typeface="Calibri"/>
                <a:sym typeface="Calibri"/>
              </a:rPr>
              <a:t>sist</a:t>
            </a:r>
            <a:r>
              <a:rPr lang="es-ES" dirty="0">
                <a:latin typeface="Calibri"/>
                <a:ea typeface="Calibri"/>
                <a:cs typeface="Calibri"/>
                <a:sym typeface="Calibri"/>
              </a:rPr>
              <a:t> </a:t>
            </a:r>
            <a:r>
              <a:rPr lang="es-ES" dirty="0" err="1">
                <a:latin typeface="Calibri"/>
                <a:ea typeface="Calibri"/>
                <a:cs typeface="Calibri"/>
                <a:sym typeface="Calibri"/>
              </a:rPr>
              <a:t>tancats</a:t>
            </a:r>
            <a:r>
              <a:rPr lang="es-ES" dirty="0">
                <a:latin typeface="Calibri"/>
                <a:ea typeface="Calibri"/>
                <a:cs typeface="Calibri"/>
                <a:sym typeface="Calibri"/>
              </a:rPr>
              <a:t> </a:t>
            </a:r>
            <a:r>
              <a:rPr lang="es-ES" dirty="0" err="1">
                <a:latin typeface="Calibri"/>
                <a:ea typeface="Calibri"/>
                <a:cs typeface="Calibri"/>
                <a:sym typeface="Calibri"/>
              </a:rPr>
              <a:t>redueixen</a:t>
            </a:r>
            <a:r>
              <a:rPr lang="es-ES" dirty="0">
                <a:latin typeface="Calibri"/>
                <a:ea typeface="Calibri"/>
                <a:cs typeface="Calibri"/>
                <a:sym typeface="Calibri"/>
              </a:rPr>
              <a:t> </a:t>
            </a:r>
            <a:r>
              <a:rPr lang="es-ES" dirty="0" err="1">
                <a:latin typeface="Calibri"/>
                <a:ea typeface="Calibri"/>
                <a:cs typeface="Calibri"/>
                <a:sym typeface="Calibri"/>
              </a:rPr>
              <a:t>bacteriúria</a:t>
            </a:r>
            <a:r>
              <a:rPr lang="es-ES" dirty="0">
                <a:latin typeface="Calibri"/>
                <a:ea typeface="Calibri"/>
                <a:cs typeface="Calibri"/>
                <a:sym typeface="Calibri"/>
              </a:rPr>
              <a:t> en sondes de curta durada, no </a:t>
            </a:r>
            <a:r>
              <a:rPr lang="es-ES" dirty="0" err="1">
                <a:latin typeface="Calibri"/>
                <a:ea typeface="Calibri"/>
                <a:cs typeface="Calibri"/>
                <a:sym typeface="Calibri"/>
              </a:rPr>
              <a:t>està</a:t>
            </a:r>
            <a:r>
              <a:rPr lang="es-ES" dirty="0">
                <a:latin typeface="Calibri"/>
                <a:ea typeface="Calibri"/>
                <a:cs typeface="Calibri"/>
                <a:sym typeface="Calibri"/>
              </a:rPr>
              <a:t> tan </a:t>
            </a:r>
            <a:r>
              <a:rPr lang="es-ES" dirty="0" err="1">
                <a:latin typeface="Calibri"/>
                <a:ea typeface="Calibri"/>
                <a:cs typeface="Calibri"/>
                <a:sym typeface="Calibri"/>
              </a:rPr>
              <a:t>clar</a:t>
            </a:r>
            <a:r>
              <a:rPr lang="es-ES" dirty="0">
                <a:latin typeface="Calibri"/>
                <a:ea typeface="Calibri"/>
                <a:cs typeface="Calibri"/>
                <a:sym typeface="Calibri"/>
              </a:rPr>
              <a:t> en els sondatges </a:t>
            </a:r>
            <a:r>
              <a:rPr lang="es-ES" dirty="0" err="1">
                <a:latin typeface="Calibri"/>
                <a:ea typeface="Calibri"/>
                <a:cs typeface="Calibri"/>
                <a:sym typeface="Calibri"/>
              </a:rPr>
              <a:t>permanents</a:t>
            </a:r>
            <a:endParaRPr lang="es-ES" dirty="0">
              <a:latin typeface="Calibri"/>
              <a:ea typeface="Calibri"/>
              <a:cs typeface="Calibri"/>
              <a:sym typeface="Calibri"/>
            </a:endParaRPr>
          </a:p>
          <a:p>
            <a:pPr marL="0" lvl="0" indent="0" rtl="0">
              <a:lnSpc>
                <a:spcPct val="115000"/>
              </a:lnSpc>
              <a:spcBef>
                <a:spcPts val="400"/>
              </a:spcBef>
              <a:spcAft>
                <a:spcPts val="0"/>
              </a:spcAft>
              <a:buClr>
                <a:schemeClr val="dk1"/>
              </a:buClr>
              <a:buSzPts val="1100"/>
              <a:buFont typeface="Arial"/>
              <a:buNone/>
            </a:pPr>
            <a:endParaRPr dirty="0">
              <a:latin typeface="Calibri"/>
              <a:ea typeface="Calibri"/>
              <a:cs typeface="Calibri"/>
              <a:sym typeface="Calibri"/>
            </a:endParaRPr>
          </a:p>
          <a:p>
            <a:pPr marL="0" lvl="0" indent="0" rtl="0">
              <a:lnSpc>
                <a:spcPct val="115000"/>
              </a:lnSpc>
              <a:spcBef>
                <a:spcPts val="400"/>
              </a:spcBef>
              <a:spcAft>
                <a:spcPts val="0"/>
              </a:spcAft>
              <a:buClr>
                <a:schemeClr val="dk1"/>
              </a:buClr>
              <a:buSzPts val="1100"/>
              <a:buFont typeface="Arial"/>
              <a:buNone/>
            </a:pPr>
            <a:r>
              <a:rPr lang="ca-ES" dirty="0">
                <a:latin typeface="Calibri"/>
                <a:ea typeface="Calibri"/>
                <a:cs typeface="Calibri"/>
                <a:sym typeface="Calibri"/>
              </a:rPr>
              <a:t>En les guies del 2010 de la IDSA no es recomanen les sondes de plata ni amb recobriment antibiòtic per falta d’evidència. Redueixen al principi la bacteriúria però no evidència de reducció de formes simptomàtiques ni de mortalitat.  Els de plata van ser retirats per falta d’eficàcia. Cars.</a:t>
            </a:r>
            <a:endParaRPr dirty="0">
              <a:latin typeface="Calibri"/>
              <a:ea typeface="Calibri"/>
              <a:cs typeface="Calibri"/>
              <a:sym typeface="Calibri"/>
            </a:endParaRPr>
          </a:p>
          <a:p>
            <a:pPr marL="0" lvl="0" indent="0">
              <a:spcBef>
                <a:spcPts val="360"/>
              </a:spcBef>
              <a:spcAft>
                <a:spcPts val="0"/>
              </a:spcAft>
              <a:buNone/>
            </a:pPr>
            <a:endParaRPr dirty="0"/>
          </a:p>
        </p:txBody>
      </p:sp>
      <p:sp>
        <p:nvSpPr>
          <p:cNvPr id="2473" name="Shape 2473"/>
          <p:cNvSpPr>
            <a:spLocks noGrp="1" noRot="1" noChangeAspect="1"/>
          </p:cNvSpPr>
          <p:nvPr>
            <p:ph type="sldImg" idx="2"/>
          </p:nvPr>
        </p:nvSpPr>
        <p:spPr>
          <a:xfrm>
            <a:off x="1181100" y="682625"/>
            <a:ext cx="4497388" cy="3373438"/>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0"/>
        <p:cNvGrpSpPr/>
        <p:nvPr/>
      </p:nvGrpSpPr>
      <p:grpSpPr>
        <a:xfrm>
          <a:off x="0" y="0"/>
          <a:ext cx="0" cy="0"/>
          <a:chOff x="0" y="0"/>
          <a:chExt cx="0" cy="0"/>
        </a:xfrm>
      </p:grpSpPr>
      <p:sp>
        <p:nvSpPr>
          <p:cNvPr id="2481" name="Shape 2481"/>
          <p:cNvSpPr txBox="1">
            <a:spLocks noGrp="1"/>
          </p:cNvSpPr>
          <p:nvPr>
            <p:ph type="body" idx="1"/>
          </p:nvPr>
        </p:nvSpPr>
        <p:spPr>
          <a:xfrm>
            <a:off x="914400" y="4287838"/>
            <a:ext cx="5029200" cy="4062412"/>
          </a:xfrm>
          <a:prstGeom prst="rect">
            <a:avLst/>
          </a:prstGeom>
        </p:spPr>
        <p:txBody>
          <a:bodyPr spcFirstLastPara="1" wrap="square" lIns="91425" tIns="91425" rIns="91425" bIns="91425" anchor="t" anchorCtr="0">
            <a:noAutofit/>
          </a:bodyPr>
          <a:lstStyle/>
          <a:p>
            <a:pPr marL="0" lvl="0" indent="0" rtl="0">
              <a:lnSpc>
                <a:spcPct val="115000"/>
              </a:lnSpc>
              <a:spcBef>
                <a:spcPts val="400"/>
              </a:spcBef>
              <a:spcAft>
                <a:spcPts val="0"/>
              </a:spcAft>
              <a:buClr>
                <a:schemeClr val="dk1"/>
              </a:buClr>
              <a:buSzPts val="1100"/>
              <a:buFont typeface="Arial"/>
              <a:buNone/>
            </a:pPr>
            <a:r>
              <a:rPr lang="ca-ES" dirty="0">
                <a:latin typeface="Calibri"/>
                <a:ea typeface="Calibri"/>
                <a:cs typeface="Calibri"/>
                <a:sym typeface="Calibri"/>
              </a:rPr>
              <a:t>El cateterisme interfereix en els mecanismes de defensa naturals de l’organisme contra les infeccions: orina residual, disminueix proteïna de Tamm-Hosrfall (inhibeix adhesió bacteriana)..</a:t>
            </a:r>
            <a:endParaRPr dirty="0">
              <a:latin typeface="Calibri"/>
              <a:ea typeface="Calibri"/>
              <a:cs typeface="Calibri"/>
              <a:sym typeface="Calibri"/>
            </a:endParaRPr>
          </a:p>
          <a:p>
            <a:pPr marL="0" lvl="0" indent="0" rtl="0">
              <a:lnSpc>
                <a:spcPct val="115000"/>
              </a:lnSpc>
              <a:spcBef>
                <a:spcPts val="400"/>
              </a:spcBef>
              <a:spcAft>
                <a:spcPts val="0"/>
              </a:spcAft>
              <a:buClr>
                <a:schemeClr val="dk1"/>
              </a:buClr>
              <a:buSzPts val="1100"/>
              <a:buFont typeface="Arial"/>
              <a:buNone/>
            </a:pPr>
            <a:r>
              <a:rPr lang="ca-ES" dirty="0">
                <a:latin typeface="Calibri"/>
                <a:ea typeface="Calibri"/>
                <a:cs typeface="Calibri"/>
                <a:sym typeface="Calibri"/>
              </a:rPr>
              <a:t>El gèrmens són del propi pacient (flora intestinal i uretral) o del personal sanitari</a:t>
            </a:r>
            <a:endParaRPr dirty="0">
              <a:latin typeface="Calibri"/>
              <a:ea typeface="Calibri"/>
              <a:cs typeface="Calibri"/>
              <a:sym typeface="Calibri"/>
            </a:endParaRPr>
          </a:p>
          <a:p>
            <a:pPr marL="0" lvl="0" indent="0" rtl="0">
              <a:lnSpc>
                <a:spcPct val="115000"/>
              </a:lnSpc>
              <a:spcBef>
                <a:spcPts val="400"/>
              </a:spcBef>
              <a:spcAft>
                <a:spcPts val="0"/>
              </a:spcAft>
              <a:buClr>
                <a:schemeClr val="dk1"/>
              </a:buClr>
              <a:buSzPts val="1100"/>
              <a:buFont typeface="Arial"/>
              <a:buNone/>
            </a:pPr>
            <a:r>
              <a:rPr lang="ca-ES" dirty="0">
                <a:latin typeface="Calibri"/>
                <a:ea typeface="Calibri"/>
                <a:cs typeface="Calibri"/>
                <a:sym typeface="Calibri"/>
              </a:rPr>
              <a:t>3 mecanismes d'accés: 1- via extraluminal: és la més freqüent . Enterobacteries</a:t>
            </a:r>
            <a:endParaRPr dirty="0">
              <a:latin typeface="Calibri"/>
              <a:ea typeface="Calibri"/>
              <a:cs typeface="Calibri"/>
              <a:sym typeface="Calibri"/>
            </a:endParaRPr>
          </a:p>
          <a:p>
            <a:pPr marL="0" lvl="0" indent="0" rtl="0">
              <a:lnSpc>
                <a:spcPct val="115000"/>
              </a:lnSpc>
              <a:spcBef>
                <a:spcPts val="400"/>
              </a:spcBef>
              <a:spcAft>
                <a:spcPts val="0"/>
              </a:spcAft>
              <a:buClr>
                <a:schemeClr val="dk1"/>
              </a:buClr>
              <a:buSzPts val="1100"/>
              <a:buFont typeface="Arial"/>
              <a:buNone/>
            </a:pPr>
            <a:r>
              <a:rPr lang="ca-ES" dirty="0">
                <a:latin typeface="Calibri"/>
                <a:ea typeface="Calibri"/>
                <a:cs typeface="Calibri"/>
                <a:sym typeface="Calibri"/>
              </a:rPr>
              <a:t>                                     2- via intraluminal o por migració retrògrada a través del sistema de drenatge. A l’obrir el sistema tancat o per contaminació de la bossa. Enterobacteries</a:t>
            </a:r>
            <a:endParaRPr dirty="0">
              <a:latin typeface="Calibri"/>
              <a:ea typeface="Calibri"/>
              <a:cs typeface="Calibri"/>
              <a:sym typeface="Calibri"/>
            </a:endParaRPr>
          </a:p>
          <a:p>
            <a:pPr marL="0" lvl="0" indent="0" rtl="0">
              <a:lnSpc>
                <a:spcPct val="115000"/>
              </a:lnSpc>
              <a:spcBef>
                <a:spcPts val="400"/>
              </a:spcBef>
              <a:spcAft>
                <a:spcPts val="0"/>
              </a:spcAft>
              <a:buClr>
                <a:schemeClr val="dk1"/>
              </a:buClr>
              <a:buSzPts val="1100"/>
              <a:buFont typeface="Arial"/>
              <a:buNone/>
            </a:pPr>
            <a:r>
              <a:rPr lang="ca-ES" dirty="0">
                <a:latin typeface="Calibri"/>
                <a:ea typeface="Calibri"/>
                <a:cs typeface="Calibri"/>
                <a:sym typeface="Calibri"/>
              </a:rPr>
              <a:t>                                     3- Durant la inserció del catèter, els gèrmens que colonitzen el meat uretral arriben i colonitzen la superfície externa de la sonda (i a partir d'aquí la orina vesical)</a:t>
            </a:r>
            <a:endParaRPr dirty="0">
              <a:latin typeface="Calibri"/>
              <a:ea typeface="Calibri"/>
              <a:cs typeface="Calibri"/>
              <a:sym typeface="Calibri"/>
            </a:endParaRPr>
          </a:p>
          <a:p>
            <a:pPr marL="0" lvl="0" indent="0" rtl="0">
              <a:lnSpc>
                <a:spcPct val="115000"/>
              </a:lnSpc>
              <a:spcBef>
                <a:spcPts val="400"/>
              </a:spcBef>
              <a:spcAft>
                <a:spcPts val="0"/>
              </a:spcAft>
              <a:buClr>
                <a:schemeClr val="dk1"/>
              </a:buClr>
              <a:buSzPts val="1100"/>
              <a:buFont typeface="Arial"/>
              <a:buNone/>
            </a:pPr>
            <a:r>
              <a:rPr lang="ca-ES" dirty="0">
                <a:latin typeface="Calibri"/>
                <a:ea typeface="Calibri"/>
                <a:cs typeface="Calibri"/>
                <a:sym typeface="Calibri"/>
              </a:rPr>
              <a:t>Es formen biopel.ícules en ambdós superfícies de la sonda i en l’uroepiteli.</a:t>
            </a:r>
            <a:endParaRPr dirty="0">
              <a:latin typeface="Calibri"/>
              <a:ea typeface="Calibri"/>
              <a:cs typeface="Calibri"/>
              <a:sym typeface="Calibri"/>
            </a:endParaRPr>
          </a:p>
          <a:p>
            <a:pPr marL="0" lvl="0" indent="0" rtl="0">
              <a:lnSpc>
                <a:spcPct val="115000"/>
              </a:lnSpc>
              <a:spcBef>
                <a:spcPts val="400"/>
              </a:spcBef>
              <a:spcAft>
                <a:spcPts val="0"/>
              </a:spcAft>
              <a:buClr>
                <a:schemeClr val="dk1"/>
              </a:buClr>
              <a:buSzPts val="1100"/>
              <a:buFont typeface="Arial"/>
              <a:buNone/>
            </a:pPr>
            <a:r>
              <a:rPr lang="ca-ES" dirty="0">
                <a:latin typeface="Calibri"/>
                <a:ea typeface="Calibri"/>
                <a:cs typeface="Calibri"/>
                <a:sym typeface="Calibri"/>
              </a:rPr>
              <a:t> La presència de Proteus amb ureases que hidrolitzen la urea i formen amoni (cristalls o dipòsits d’estruvita: fosfato-</a:t>
            </a:r>
            <a:r>
              <a:rPr lang="ca-ES" dirty="0" err="1">
                <a:latin typeface="Calibri"/>
                <a:ea typeface="Calibri"/>
                <a:cs typeface="Calibri"/>
                <a:sym typeface="Calibri"/>
              </a:rPr>
              <a:t>amònico</a:t>
            </a:r>
            <a:r>
              <a:rPr lang="ca-ES" dirty="0">
                <a:latin typeface="Calibri"/>
                <a:ea typeface="Calibri"/>
                <a:cs typeface="Calibri"/>
                <a:sym typeface="Calibri"/>
              </a:rPr>
              <a:t>-</a:t>
            </a:r>
            <a:r>
              <a:rPr lang="ca-ES" dirty="0" err="1">
                <a:latin typeface="Calibri"/>
                <a:ea typeface="Calibri"/>
                <a:cs typeface="Calibri"/>
                <a:sym typeface="Calibri"/>
              </a:rPr>
              <a:t>magnèsi</a:t>
            </a:r>
            <a:r>
              <a:rPr lang="ca-ES" dirty="0">
                <a:latin typeface="Calibri"/>
                <a:ea typeface="Calibri"/>
                <a:cs typeface="Calibri"/>
                <a:sym typeface="Calibri"/>
              </a:rPr>
              <a:t>) quan el PH és superior a 6,7</a:t>
            </a:r>
            <a:endParaRPr dirty="0">
              <a:latin typeface="Calibri"/>
              <a:ea typeface="Calibri"/>
              <a:cs typeface="Calibri"/>
              <a:sym typeface="Calibri"/>
            </a:endParaRPr>
          </a:p>
          <a:p>
            <a:pPr marL="0" lvl="0" indent="0">
              <a:spcBef>
                <a:spcPts val="360"/>
              </a:spcBef>
              <a:spcAft>
                <a:spcPts val="0"/>
              </a:spcAft>
              <a:buNone/>
            </a:pPr>
            <a:endParaRPr dirty="0"/>
          </a:p>
        </p:txBody>
      </p:sp>
      <p:sp>
        <p:nvSpPr>
          <p:cNvPr id="2482" name="Shape 2482"/>
          <p:cNvSpPr>
            <a:spLocks noGrp="1" noRot="1" noChangeAspect="1"/>
          </p:cNvSpPr>
          <p:nvPr>
            <p:ph type="sldImg" idx="2"/>
          </p:nvPr>
        </p:nvSpPr>
        <p:spPr>
          <a:xfrm>
            <a:off x="1181100" y="682625"/>
            <a:ext cx="4497388" cy="3373438"/>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7"/>
        <p:cNvGrpSpPr/>
        <p:nvPr/>
      </p:nvGrpSpPr>
      <p:grpSpPr>
        <a:xfrm>
          <a:off x="0" y="0"/>
          <a:ext cx="0" cy="0"/>
          <a:chOff x="0" y="0"/>
          <a:chExt cx="0" cy="0"/>
        </a:xfrm>
      </p:grpSpPr>
      <p:sp>
        <p:nvSpPr>
          <p:cNvPr id="2488" name="Shape 2488"/>
          <p:cNvSpPr txBox="1">
            <a:spLocks noGrp="1"/>
          </p:cNvSpPr>
          <p:nvPr>
            <p:ph type="body" idx="1"/>
          </p:nvPr>
        </p:nvSpPr>
        <p:spPr>
          <a:xfrm>
            <a:off x="914400" y="4287838"/>
            <a:ext cx="5029200" cy="4062300"/>
          </a:xfrm>
          <a:prstGeom prst="rect">
            <a:avLst/>
          </a:prstGeom>
        </p:spPr>
        <p:txBody>
          <a:bodyPr spcFirstLastPara="1" wrap="square" lIns="91425" tIns="91425" rIns="91425" bIns="91425" anchor="t" anchorCtr="0">
            <a:noAutofit/>
          </a:bodyPr>
          <a:lstStyle/>
          <a:p>
            <a:pPr marL="0" lvl="0" indent="0" rtl="0">
              <a:spcBef>
                <a:spcPts val="360"/>
              </a:spcBef>
              <a:spcAft>
                <a:spcPts val="0"/>
              </a:spcAft>
              <a:buNone/>
            </a:pPr>
            <a:endParaRPr/>
          </a:p>
        </p:txBody>
      </p:sp>
      <p:sp>
        <p:nvSpPr>
          <p:cNvPr id="2489" name="Shape 2489"/>
          <p:cNvSpPr>
            <a:spLocks noGrp="1" noRot="1" noChangeAspect="1"/>
          </p:cNvSpPr>
          <p:nvPr>
            <p:ph type="sldImg" idx="2"/>
          </p:nvPr>
        </p:nvSpPr>
        <p:spPr>
          <a:xfrm>
            <a:off x="1181100" y="682625"/>
            <a:ext cx="4497388" cy="3373438"/>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Shape 304"/>
          <p:cNvSpPr>
            <a:spLocks noGrp="1" noRot="1" noChangeAspect="1"/>
          </p:cNvSpPr>
          <p:nvPr>
            <p:ph type="sldImg" idx="2"/>
          </p:nvPr>
        </p:nvSpPr>
        <p:spPr>
          <a:xfrm>
            <a:off x="1181100" y="682625"/>
            <a:ext cx="4497388" cy="337343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05" name="Shape 305"/>
          <p:cNvSpPr txBox="1">
            <a:spLocks noGrp="1"/>
          </p:cNvSpPr>
          <p:nvPr>
            <p:ph type="body" idx="1"/>
          </p:nvPr>
        </p:nvSpPr>
        <p:spPr>
          <a:xfrm>
            <a:off x="914400" y="4287838"/>
            <a:ext cx="5029200" cy="4062412"/>
          </a:xfrm>
          <a:prstGeom prst="rect">
            <a:avLst/>
          </a:prstGeom>
          <a:noFill/>
          <a:ln>
            <a:noFill/>
          </a:ln>
        </p:spPr>
        <p:txBody>
          <a:bodyPr spcFirstLastPara="1" wrap="square" lIns="90475" tIns="44450" rIns="90475" bIns="44450" anchor="t" anchorCtr="0">
            <a:noAutofit/>
          </a:bodyPr>
          <a:lstStyle/>
          <a:p>
            <a:pPr marL="0" marR="0" lvl="0" indent="0" algn="l" rtl="0">
              <a:spcBef>
                <a:spcPts val="0"/>
              </a:spcBef>
              <a:spcAft>
                <a:spcPts val="0"/>
              </a:spcAft>
              <a:buNone/>
            </a:pPr>
            <a:r>
              <a:rPr lang="ca-ES" sz="1200" b="0" i="0" u="none" strike="noStrike" cap="none">
                <a:solidFill>
                  <a:schemeClr val="dk1"/>
                </a:solidFill>
                <a:latin typeface="Arial"/>
                <a:ea typeface="Arial"/>
                <a:cs typeface="Arial"/>
                <a:sym typeface="Arial"/>
              </a:rPr>
              <a:t>Volen validar la combinació adequada de símptomes i tira, per acorar el diagnòstic d’itu i reduir la prescripció d’antibiòtics.</a:t>
            </a:r>
            <a:endParaRPr/>
          </a:p>
          <a:p>
            <a:pPr marL="0" marR="0" lvl="0" indent="0" algn="l" rtl="0">
              <a:spcBef>
                <a:spcPts val="360"/>
              </a:spcBef>
              <a:spcAft>
                <a:spcPts val="0"/>
              </a:spcAft>
              <a:buNone/>
            </a:pPr>
            <a:r>
              <a:rPr lang="ca-ES" sz="1200" b="0" i="0" u="none" strike="noStrike" cap="none">
                <a:solidFill>
                  <a:schemeClr val="dk1"/>
                </a:solidFill>
                <a:latin typeface="Arial"/>
                <a:ea typeface="Arial"/>
                <a:cs typeface="Arial"/>
                <a:sym typeface="Arial"/>
              </a:rPr>
              <a:t>Amb només la clínica es fa una alta prescripció d’ab. del 88% , es tracten de forma innecessària quasi un 30% i es demanen molts urocultius, quasi un 80%. A </a:t>
            </a:r>
            <a:r>
              <a:rPr lang="ca-ES"/>
              <a:t>utilitzar</a:t>
            </a:r>
            <a:r>
              <a:rPr lang="ca-ES" sz="1200" b="0" i="0" u="none" strike="noStrike" cap="none">
                <a:solidFill>
                  <a:schemeClr val="dk1"/>
                </a:solidFill>
                <a:latin typeface="Arial"/>
                <a:ea typeface="Arial"/>
                <a:cs typeface="Arial"/>
                <a:sym typeface="Arial"/>
              </a:rPr>
              <a:t> pel diagnòstic la combinació de clínica i tira, es redueix molt, un 40% el tractament innecessari i el cost al reduir tb els urocultius demanats.</a:t>
            </a:r>
            <a:endParaRPr/>
          </a:p>
          <a:p>
            <a:pPr marL="0" marR="0" lvl="0" indent="0" algn="l" rtl="0">
              <a:spcBef>
                <a:spcPts val="360"/>
              </a:spcBef>
              <a:spcAft>
                <a:spcPts val="0"/>
              </a:spcAft>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4"/>
        <p:cNvGrpSpPr/>
        <p:nvPr/>
      </p:nvGrpSpPr>
      <p:grpSpPr>
        <a:xfrm>
          <a:off x="0" y="0"/>
          <a:ext cx="0" cy="0"/>
          <a:chOff x="0" y="0"/>
          <a:chExt cx="0" cy="0"/>
        </a:xfrm>
      </p:grpSpPr>
      <p:sp>
        <p:nvSpPr>
          <p:cNvPr id="2495" name="Shape 2495"/>
          <p:cNvSpPr txBox="1">
            <a:spLocks noGrp="1"/>
          </p:cNvSpPr>
          <p:nvPr>
            <p:ph type="body" idx="1"/>
          </p:nvPr>
        </p:nvSpPr>
        <p:spPr>
          <a:xfrm>
            <a:off x="914400" y="4287838"/>
            <a:ext cx="5029200" cy="4062412"/>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endParaRPr/>
          </a:p>
        </p:txBody>
      </p:sp>
      <p:sp>
        <p:nvSpPr>
          <p:cNvPr id="2496" name="Shape 2496"/>
          <p:cNvSpPr>
            <a:spLocks noGrp="1" noRot="1" noChangeAspect="1"/>
          </p:cNvSpPr>
          <p:nvPr>
            <p:ph type="sldImg" idx="2"/>
          </p:nvPr>
        </p:nvSpPr>
        <p:spPr>
          <a:xfrm>
            <a:off x="1181100" y="682625"/>
            <a:ext cx="4497388" cy="3373438"/>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1"/>
        <p:cNvGrpSpPr/>
        <p:nvPr/>
      </p:nvGrpSpPr>
      <p:grpSpPr>
        <a:xfrm>
          <a:off x="0" y="0"/>
          <a:ext cx="0" cy="0"/>
          <a:chOff x="0" y="0"/>
          <a:chExt cx="0" cy="0"/>
        </a:xfrm>
      </p:grpSpPr>
      <p:sp>
        <p:nvSpPr>
          <p:cNvPr id="2502" name="Shape 2502"/>
          <p:cNvSpPr txBox="1">
            <a:spLocks noGrp="1"/>
          </p:cNvSpPr>
          <p:nvPr>
            <p:ph type="body" idx="1"/>
          </p:nvPr>
        </p:nvSpPr>
        <p:spPr>
          <a:xfrm>
            <a:off x="914400" y="4287838"/>
            <a:ext cx="5029200" cy="4062300"/>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endParaRPr/>
          </a:p>
        </p:txBody>
      </p:sp>
      <p:sp>
        <p:nvSpPr>
          <p:cNvPr id="2503" name="Shape 2503"/>
          <p:cNvSpPr>
            <a:spLocks noGrp="1" noRot="1" noChangeAspect="1"/>
          </p:cNvSpPr>
          <p:nvPr>
            <p:ph type="sldImg" idx="2"/>
          </p:nvPr>
        </p:nvSpPr>
        <p:spPr>
          <a:xfrm>
            <a:off x="1181100" y="682625"/>
            <a:ext cx="4497388" cy="3373438"/>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7"/>
        <p:cNvGrpSpPr/>
        <p:nvPr/>
      </p:nvGrpSpPr>
      <p:grpSpPr>
        <a:xfrm>
          <a:off x="0" y="0"/>
          <a:ext cx="0" cy="0"/>
          <a:chOff x="0" y="0"/>
          <a:chExt cx="0" cy="0"/>
        </a:xfrm>
      </p:grpSpPr>
      <p:sp>
        <p:nvSpPr>
          <p:cNvPr id="2508" name="Shape 2508"/>
          <p:cNvSpPr txBox="1">
            <a:spLocks noGrp="1"/>
          </p:cNvSpPr>
          <p:nvPr>
            <p:ph type="body" idx="1"/>
          </p:nvPr>
        </p:nvSpPr>
        <p:spPr>
          <a:xfrm>
            <a:off x="914400" y="4287838"/>
            <a:ext cx="5029200" cy="4062300"/>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endParaRPr/>
          </a:p>
        </p:txBody>
      </p:sp>
      <p:sp>
        <p:nvSpPr>
          <p:cNvPr id="2509" name="Shape 2509"/>
          <p:cNvSpPr>
            <a:spLocks noGrp="1" noRot="1" noChangeAspect="1"/>
          </p:cNvSpPr>
          <p:nvPr>
            <p:ph type="sldImg" idx="2"/>
          </p:nvPr>
        </p:nvSpPr>
        <p:spPr>
          <a:xfrm>
            <a:off x="1181100" y="682625"/>
            <a:ext cx="4497388" cy="3373438"/>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3"/>
        <p:cNvGrpSpPr/>
        <p:nvPr/>
      </p:nvGrpSpPr>
      <p:grpSpPr>
        <a:xfrm>
          <a:off x="0" y="0"/>
          <a:ext cx="0" cy="0"/>
          <a:chOff x="0" y="0"/>
          <a:chExt cx="0" cy="0"/>
        </a:xfrm>
      </p:grpSpPr>
      <p:sp>
        <p:nvSpPr>
          <p:cNvPr id="2514" name="Shape 2514"/>
          <p:cNvSpPr txBox="1">
            <a:spLocks noGrp="1"/>
          </p:cNvSpPr>
          <p:nvPr>
            <p:ph type="body" idx="1"/>
          </p:nvPr>
        </p:nvSpPr>
        <p:spPr>
          <a:xfrm>
            <a:off x="914400" y="4287838"/>
            <a:ext cx="5029200" cy="4062300"/>
          </a:xfrm>
          <a:prstGeom prst="rect">
            <a:avLst/>
          </a:prstGeom>
        </p:spPr>
        <p:txBody>
          <a:bodyPr spcFirstLastPara="1" wrap="square" lIns="91425" tIns="91425" rIns="91425" bIns="91425" anchor="t" anchorCtr="0">
            <a:noAutofit/>
          </a:bodyPr>
          <a:lstStyle/>
          <a:p>
            <a:pPr marL="0" lvl="0" indent="0" rtl="0">
              <a:lnSpc>
                <a:spcPct val="115000"/>
              </a:lnSpc>
              <a:spcBef>
                <a:spcPts val="400"/>
              </a:spcBef>
              <a:spcAft>
                <a:spcPts val="0"/>
              </a:spcAft>
              <a:buClr>
                <a:schemeClr val="dk1"/>
              </a:buClr>
              <a:buSzPts val="1100"/>
              <a:buFont typeface="Arial"/>
              <a:buNone/>
            </a:pPr>
            <a:r>
              <a:rPr lang="ca-ES" dirty="0">
                <a:latin typeface="Calibri"/>
                <a:ea typeface="Calibri"/>
                <a:cs typeface="Calibri"/>
                <a:sym typeface="Calibri"/>
              </a:rPr>
              <a:t>No es pot prevenir la BA, les mesures són de cara a prevenir la itu simptomàtica</a:t>
            </a:r>
            <a:endParaRPr dirty="0">
              <a:latin typeface="Calibri"/>
              <a:ea typeface="Calibri"/>
              <a:cs typeface="Calibri"/>
              <a:sym typeface="Calibri"/>
            </a:endParaRPr>
          </a:p>
          <a:p>
            <a:pPr marL="0" lvl="0" indent="0" rtl="0">
              <a:lnSpc>
                <a:spcPct val="115000"/>
              </a:lnSpc>
              <a:spcBef>
                <a:spcPts val="400"/>
              </a:spcBef>
              <a:spcAft>
                <a:spcPts val="0"/>
              </a:spcAft>
              <a:buClr>
                <a:schemeClr val="dk1"/>
              </a:buClr>
              <a:buSzPts val="1100"/>
              <a:buFont typeface="Arial"/>
              <a:buNone/>
            </a:pPr>
            <a:r>
              <a:rPr lang="ca-ES" dirty="0">
                <a:latin typeface="Calibri"/>
                <a:ea typeface="Calibri"/>
                <a:cs typeface="Calibri"/>
                <a:sym typeface="Calibri"/>
              </a:rPr>
              <a:t>Les dues indicacions per sondar, són la incontinència (molt poques vegades) i l’obstrucció.</a:t>
            </a:r>
            <a:endParaRPr dirty="0">
              <a:latin typeface="Calibri"/>
              <a:ea typeface="Calibri"/>
              <a:cs typeface="Calibri"/>
              <a:sym typeface="Calibri"/>
            </a:endParaRPr>
          </a:p>
          <a:p>
            <a:pPr marL="0" lvl="0" indent="0" rtl="0">
              <a:lnSpc>
                <a:spcPct val="115000"/>
              </a:lnSpc>
              <a:spcBef>
                <a:spcPts val="400"/>
              </a:spcBef>
              <a:spcAft>
                <a:spcPts val="0"/>
              </a:spcAft>
              <a:buClr>
                <a:schemeClr val="dk1"/>
              </a:buClr>
              <a:buSzPts val="1100"/>
              <a:buFont typeface="Arial"/>
              <a:buNone/>
            </a:pPr>
            <a:r>
              <a:rPr lang="ca-ES" dirty="0">
                <a:latin typeface="Calibri"/>
                <a:ea typeface="Calibri"/>
                <a:cs typeface="Calibri"/>
                <a:sym typeface="Calibri"/>
              </a:rPr>
              <a:t>La sonda ha de tenir el diàmetre adequat. Aplicar lubricant hidrosoluble</a:t>
            </a:r>
            <a:endParaRPr dirty="0">
              <a:latin typeface="Calibri"/>
              <a:ea typeface="Calibri"/>
              <a:cs typeface="Calibri"/>
              <a:sym typeface="Calibri"/>
            </a:endParaRPr>
          </a:p>
          <a:p>
            <a:pPr marL="0" lvl="0" indent="0" rtl="0">
              <a:lnSpc>
                <a:spcPct val="115000"/>
              </a:lnSpc>
              <a:spcBef>
                <a:spcPts val="400"/>
              </a:spcBef>
              <a:spcAft>
                <a:spcPts val="0"/>
              </a:spcAft>
              <a:buClr>
                <a:schemeClr val="dk1"/>
              </a:buClr>
              <a:buSzPts val="1100"/>
              <a:buFont typeface="Arial"/>
              <a:buNone/>
            </a:pPr>
            <a:r>
              <a:rPr lang="ca-ES" dirty="0">
                <a:latin typeface="Calibri"/>
                <a:ea typeface="Calibri"/>
                <a:cs typeface="Calibri"/>
                <a:sym typeface="Calibri"/>
              </a:rPr>
              <a:t>Bossa en posició declivi respecte a la bufeta, la sonda no ha de caure per sota de la bossa. Flux descendent continuo</a:t>
            </a:r>
            <a:endParaRPr dirty="0">
              <a:latin typeface="Calibri"/>
              <a:ea typeface="Calibri"/>
              <a:cs typeface="Calibri"/>
              <a:sym typeface="Calibri"/>
            </a:endParaRPr>
          </a:p>
          <a:p>
            <a:pPr marL="0" lvl="0" indent="0" rtl="0">
              <a:lnSpc>
                <a:spcPct val="115000"/>
              </a:lnSpc>
              <a:spcBef>
                <a:spcPts val="400"/>
              </a:spcBef>
              <a:spcAft>
                <a:spcPts val="0"/>
              </a:spcAft>
              <a:buClr>
                <a:schemeClr val="dk1"/>
              </a:buClr>
              <a:buSzPts val="1100"/>
              <a:buFont typeface="Arial"/>
              <a:buNone/>
            </a:pPr>
            <a:r>
              <a:rPr lang="ca-ES" dirty="0">
                <a:latin typeface="Calibri"/>
                <a:ea typeface="Calibri"/>
                <a:cs typeface="Calibri"/>
                <a:sym typeface="Calibri"/>
              </a:rPr>
              <a:t>La bossa es canvia quan es canvia la sonda, molts sediments, mala olor..</a:t>
            </a:r>
            <a:endParaRPr dirty="0">
              <a:latin typeface="Calibri"/>
              <a:ea typeface="Calibri"/>
              <a:cs typeface="Calibri"/>
              <a:sym typeface="Calibri"/>
            </a:endParaRPr>
          </a:p>
          <a:p>
            <a:pPr marL="0" lvl="0" indent="0" rtl="0">
              <a:lnSpc>
                <a:spcPct val="115000"/>
              </a:lnSpc>
              <a:spcBef>
                <a:spcPts val="400"/>
              </a:spcBef>
              <a:spcAft>
                <a:spcPts val="0"/>
              </a:spcAft>
              <a:buClr>
                <a:schemeClr val="dk1"/>
              </a:buClr>
              <a:buSzPts val="1100"/>
              <a:buFont typeface="Arial"/>
              <a:buNone/>
            </a:pPr>
            <a:r>
              <a:rPr lang="ca-ES" dirty="0">
                <a:latin typeface="Calibri"/>
                <a:ea typeface="Calibri"/>
                <a:cs typeface="Calibri"/>
                <a:sym typeface="Calibri"/>
              </a:rPr>
              <a:t>La sonda de làtex es sol canviar cada 15 dies, la de silicona cada mes (fins a 3 mesos)</a:t>
            </a:r>
            <a:endParaRPr dirty="0">
              <a:latin typeface="Calibri"/>
              <a:ea typeface="Calibri"/>
              <a:cs typeface="Calibri"/>
              <a:sym typeface="Calibri"/>
            </a:endParaRPr>
          </a:p>
          <a:p>
            <a:pPr marL="0" lvl="0" indent="0" rtl="0">
              <a:lnSpc>
                <a:spcPct val="115000"/>
              </a:lnSpc>
              <a:spcBef>
                <a:spcPts val="400"/>
              </a:spcBef>
              <a:spcAft>
                <a:spcPts val="0"/>
              </a:spcAft>
              <a:buClr>
                <a:schemeClr val="dk1"/>
              </a:buClr>
              <a:buSzPts val="1100"/>
              <a:buFont typeface="Arial"/>
              <a:buNone/>
            </a:pPr>
            <a:r>
              <a:rPr lang="ca-ES" dirty="0">
                <a:latin typeface="Calibri"/>
                <a:ea typeface="Calibri"/>
                <a:cs typeface="Calibri"/>
                <a:sym typeface="Calibri"/>
              </a:rPr>
              <a:t>La irrigació urinària està indicada sols quan hi hagi perill d’obstrucció per hemorràgia després de cirurgia urològica. En cas d’obstrucció s’ha de recanviar la sonda. En alguns pacients la sonda de silicona pot durar més de 3 mesos i en altres requeriran el recanvi cada 15 dies per obstrucció.,</a:t>
            </a:r>
            <a:endParaRPr dirty="0">
              <a:latin typeface="Calibri"/>
              <a:ea typeface="Calibri"/>
              <a:cs typeface="Calibri"/>
              <a:sym typeface="Calibri"/>
            </a:endParaRPr>
          </a:p>
          <a:p>
            <a:pPr marL="0" lvl="0" indent="0" rtl="0">
              <a:lnSpc>
                <a:spcPct val="115000"/>
              </a:lnSpc>
              <a:spcBef>
                <a:spcPts val="400"/>
              </a:spcBef>
              <a:spcAft>
                <a:spcPts val="0"/>
              </a:spcAft>
              <a:buClr>
                <a:schemeClr val="dk1"/>
              </a:buClr>
              <a:buSzPts val="1100"/>
              <a:buFont typeface="Arial"/>
              <a:buNone/>
            </a:pPr>
            <a:r>
              <a:rPr lang="ca-ES" dirty="0">
                <a:latin typeface="Calibri"/>
                <a:ea typeface="Calibri"/>
                <a:cs typeface="Calibri"/>
                <a:sym typeface="Calibri"/>
              </a:rPr>
              <a:t>Els sist de drenatge tancat redueix la incidència de bacteriúria e itu simptomàtica en els sondatges transitoris. La eficàcia d’aquesta mesura és menys clara en pacients amb cateterisme prolongat.</a:t>
            </a:r>
            <a:endParaRPr dirty="0">
              <a:latin typeface="Calibri"/>
              <a:ea typeface="Calibri"/>
              <a:cs typeface="Calibri"/>
              <a:sym typeface="Calibri"/>
            </a:endParaRPr>
          </a:p>
          <a:p>
            <a:pPr marL="0" lvl="0" indent="0" rtl="0">
              <a:lnSpc>
                <a:spcPct val="115000"/>
              </a:lnSpc>
              <a:spcBef>
                <a:spcPts val="400"/>
              </a:spcBef>
              <a:spcAft>
                <a:spcPts val="0"/>
              </a:spcAft>
              <a:buClr>
                <a:schemeClr val="dk1"/>
              </a:buClr>
              <a:buSzPts val="1100"/>
              <a:buFont typeface="Arial"/>
              <a:buNone/>
            </a:pPr>
            <a:r>
              <a:rPr lang="ca-ES" dirty="0">
                <a:latin typeface="Calibri"/>
                <a:ea typeface="Calibri"/>
                <a:cs typeface="Calibri"/>
                <a:sym typeface="Calibri"/>
              </a:rPr>
              <a:t>Només un 10% dels gèrmens en sondats tenen fímbries pel que els nabius no són eficaços en la prevenció.</a:t>
            </a:r>
            <a:endParaRPr dirty="0">
              <a:latin typeface="Calibri"/>
              <a:ea typeface="Calibri"/>
              <a:cs typeface="Calibri"/>
              <a:sym typeface="Calibri"/>
            </a:endParaRPr>
          </a:p>
          <a:p>
            <a:pPr marL="0" lvl="0" indent="0">
              <a:spcBef>
                <a:spcPts val="360"/>
              </a:spcBef>
              <a:spcAft>
                <a:spcPts val="0"/>
              </a:spcAft>
              <a:buNone/>
            </a:pPr>
            <a:r>
              <a:rPr lang="ca-ES" dirty="0">
                <a:latin typeface="Calibri"/>
                <a:ea typeface="Calibri"/>
                <a:cs typeface="Calibri"/>
                <a:sym typeface="Calibri"/>
              </a:rPr>
              <a:t>La vacuna uro-</a:t>
            </a:r>
            <a:r>
              <a:rPr lang="ca-ES" dirty="0" err="1">
                <a:latin typeface="Calibri"/>
                <a:ea typeface="Calibri"/>
                <a:cs typeface="Calibri"/>
                <a:sym typeface="Calibri"/>
              </a:rPr>
              <a:t>vaxon</a:t>
            </a:r>
            <a:r>
              <a:rPr lang="ca-ES" dirty="0">
                <a:latin typeface="Calibri"/>
                <a:ea typeface="Calibri"/>
                <a:cs typeface="Calibri"/>
                <a:sym typeface="Calibri"/>
              </a:rPr>
              <a:t> podria ser una alternativa.</a:t>
            </a:r>
            <a:endParaRPr dirty="0"/>
          </a:p>
        </p:txBody>
      </p:sp>
      <p:sp>
        <p:nvSpPr>
          <p:cNvPr id="2515" name="Shape 2515"/>
          <p:cNvSpPr>
            <a:spLocks noGrp="1" noRot="1" noChangeAspect="1"/>
          </p:cNvSpPr>
          <p:nvPr>
            <p:ph type="sldImg" idx="2"/>
          </p:nvPr>
        </p:nvSpPr>
        <p:spPr>
          <a:xfrm>
            <a:off x="1181100" y="682625"/>
            <a:ext cx="4497388" cy="3373438"/>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9"/>
        <p:cNvGrpSpPr/>
        <p:nvPr/>
      </p:nvGrpSpPr>
      <p:grpSpPr>
        <a:xfrm>
          <a:off x="0" y="0"/>
          <a:ext cx="0" cy="0"/>
          <a:chOff x="0" y="0"/>
          <a:chExt cx="0" cy="0"/>
        </a:xfrm>
      </p:grpSpPr>
      <p:sp>
        <p:nvSpPr>
          <p:cNvPr id="2520" name="Shape 2520"/>
          <p:cNvSpPr txBox="1">
            <a:spLocks noGrp="1"/>
          </p:cNvSpPr>
          <p:nvPr>
            <p:ph type="body" idx="1"/>
          </p:nvPr>
        </p:nvSpPr>
        <p:spPr>
          <a:xfrm>
            <a:off x="914400" y="4287838"/>
            <a:ext cx="5029200" cy="4062300"/>
          </a:xfrm>
          <a:prstGeom prst="rect">
            <a:avLst/>
          </a:prstGeom>
        </p:spPr>
        <p:txBody>
          <a:bodyPr spcFirstLastPara="1" wrap="square" lIns="91425" tIns="91425" rIns="91425" bIns="91425" anchor="t" anchorCtr="0">
            <a:noAutofit/>
          </a:bodyPr>
          <a:lstStyle/>
          <a:p>
            <a:pPr marL="0" lvl="0" indent="0" rtl="0">
              <a:spcBef>
                <a:spcPts val="360"/>
              </a:spcBef>
              <a:spcAft>
                <a:spcPts val="0"/>
              </a:spcAft>
              <a:buNone/>
            </a:pPr>
            <a:endParaRPr/>
          </a:p>
        </p:txBody>
      </p:sp>
      <p:sp>
        <p:nvSpPr>
          <p:cNvPr id="2521" name="Shape 2521"/>
          <p:cNvSpPr>
            <a:spLocks noGrp="1" noRot="1" noChangeAspect="1"/>
          </p:cNvSpPr>
          <p:nvPr>
            <p:ph type="sldImg" idx="2"/>
          </p:nvPr>
        </p:nvSpPr>
        <p:spPr>
          <a:xfrm>
            <a:off x="1181100" y="682625"/>
            <a:ext cx="4497300" cy="33735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6"/>
        <p:cNvGrpSpPr/>
        <p:nvPr/>
      </p:nvGrpSpPr>
      <p:grpSpPr>
        <a:xfrm>
          <a:off x="0" y="0"/>
          <a:ext cx="0" cy="0"/>
          <a:chOff x="0" y="0"/>
          <a:chExt cx="0" cy="0"/>
        </a:xfrm>
      </p:grpSpPr>
      <p:sp>
        <p:nvSpPr>
          <p:cNvPr id="2527" name="Shape 2527"/>
          <p:cNvSpPr txBox="1">
            <a:spLocks noGrp="1"/>
          </p:cNvSpPr>
          <p:nvPr>
            <p:ph type="body" idx="1"/>
          </p:nvPr>
        </p:nvSpPr>
        <p:spPr>
          <a:xfrm>
            <a:off x="914400" y="4287838"/>
            <a:ext cx="5029200" cy="4062412"/>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endParaRPr/>
          </a:p>
        </p:txBody>
      </p:sp>
      <p:sp>
        <p:nvSpPr>
          <p:cNvPr id="2528" name="Shape 2528"/>
          <p:cNvSpPr>
            <a:spLocks noGrp="1" noRot="1" noChangeAspect="1"/>
          </p:cNvSpPr>
          <p:nvPr>
            <p:ph type="sldImg" idx="2"/>
          </p:nvPr>
        </p:nvSpPr>
        <p:spPr>
          <a:xfrm>
            <a:off x="1181100" y="682625"/>
            <a:ext cx="4497388" cy="3373438"/>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4"/>
        <p:cNvGrpSpPr/>
        <p:nvPr/>
      </p:nvGrpSpPr>
      <p:grpSpPr>
        <a:xfrm>
          <a:off x="0" y="0"/>
          <a:ext cx="0" cy="0"/>
          <a:chOff x="0" y="0"/>
          <a:chExt cx="0" cy="0"/>
        </a:xfrm>
      </p:grpSpPr>
      <p:sp>
        <p:nvSpPr>
          <p:cNvPr id="2535" name="Shape 2535"/>
          <p:cNvSpPr>
            <a:spLocks noGrp="1" noRot="1" noChangeAspect="1"/>
          </p:cNvSpPr>
          <p:nvPr>
            <p:ph type="sldImg" idx="2"/>
          </p:nvPr>
        </p:nvSpPr>
        <p:spPr>
          <a:xfrm>
            <a:off x="1181100" y="682625"/>
            <a:ext cx="4497388" cy="337343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536" name="Shape 2536"/>
          <p:cNvSpPr txBox="1">
            <a:spLocks noGrp="1"/>
          </p:cNvSpPr>
          <p:nvPr>
            <p:ph type="body" idx="1"/>
          </p:nvPr>
        </p:nvSpPr>
        <p:spPr>
          <a:xfrm>
            <a:off x="914400" y="4287838"/>
            <a:ext cx="5029200" cy="4062412"/>
          </a:xfrm>
          <a:prstGeom prst="rect">
            <a:avLst/>
          </a:prstGeom>
          <a:noFill/>
          <a:ln>
            <a:noFill/>
          </a:ln>
        </p:spPr>
        <p:txBody>
          <a:bodyPr spcFirstLastPara="1" wrap="square" lIns="90475" tIns="44450" rIns="90475" bIns="44450"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2"/>
        <p:cNvGrpSpPr/>
        <p:nvPr/>
      </p:nvGrpSpPr>
      <p:grpSpPr>
        <a:xfrm>
          <a:off x="0" y="0"/>
          <a:ext cx="0" cy="0"/>
          <a:chOff x="0" y="0"/>
          <a:chExt cx="0" cy="0"/>
        </a:xfrm>
      </p:grpSpPr>
      <p:sp>
        <p:nvSpPr>
          <p:cNvPr id="2543" name="Shape 2543"/>
          <p:cNvSpPr>
            <a:spLocks noGrp="1" noRot="1" noChangeAspect="1"/>
          </p:cNvSpPr>
          <p:nvPr>
            <p:ph type="sldImg" idx="2"/>
          </p:nvPr>
        </p:nvSpPr>
        <p:spPr>
          <a:xfrm>
            <a:off x="1181100" y="682625"/>
            <a:ext cx="4497388" cy="337343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544" name="Shape 2544"/>
          <p:cNvSpPr txBox="1">
            <a:spLocks noGrp="1"/>
          </p:cNvSpPr>
          <p:nvPr>
            <p:ph type="body" idx="1"/>
          </p:nvPr>
        </p:nvSpPr>
        <p:spPr>
          <a:xfrm>
            <a:off x="914400" y="4287838"/>
            <a:ext cx="5029200" cy="4062412"/>
          </a:xfrm>
          <a:prstGeom prst="rect">
            <a:avLst/>
          </a:prstGeom>
          <a:noFill/>
          <a:ln>
            <a:noFill/>
          </a:ln>
        </p:spPr>
        <p:txBody>
          <a:bodyPr spcFirstLastPara="1" wrap="square" lIns="90475" tIns="44450" rIns="90475" bIns="44450"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
        <p:nvSpPr>
          <p:cNvPr id="2545" name="Shape 2545"/>
          <p:cNvSpPr txBox="1">
            <a:spLocks noGrp="1"/>
          </p:cNvSpPr>
          <p:nvPr>
            <p:ph type="sldNum" idx="12"/>
          </p:nvPr>
        </p:nvSpPr>
        <p:spPr>
          <a:xfrm>
            <a:off x="3884613" y="8575675"/>
            <a:ext cx="2971800" cy="4508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ca-ES" sz="1800">
                <a:solidFill>
                  <a:schemeClr val="dk1"/>
                </a:solidFill>
                <a:latin typeface="Arial"/>
                <a:ea typeface="Arial"/>
                <a:cs typeface="Arial"/>
                <a:sym typeface="Arial"/>
              </a:rPr>
              <a:t>183</a:t>
            </a:fld>
            <a:endParaRPr sz="1800">
              <a:solidFill>
                <a:schemeClr val="dk1"/>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Shape 476"/>
          <p:cNvSpPr>
            <a:spLocks noGrp="1" noRot="1" noChangeAspect="1"/>
          </p:cNvSpPr>
          <p:nvPr>
            <p:ph type="sldImg" idx="2"/>
          </p:nvPr>
        </p:nvSpPr>
        <p:spPr>
          <a:xfrm>
            <a:off x="1181100" y="682625"/>
            <a:ext cx="4497388" cy="337343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77" name="Shape 477"/>
          <p:cNvSpPr txBox="1">
            <a:spLocks noGrp="1"/>
          </p:cNvSpPr>
          <p:nvPr>
            <p:ph type="body" idx="1"/>
          </p:nvPr>
        </p:nvSpPr>
        <p:spPr>
          <a:xfrm>
            <a:off x="914400" y="4287838"/>
            <a:ext cx="5029200" cy="4062412"/>
          </a:xfrm>
          <a:prstGeom prst="rect">
            <a:avLst/>
          </a:prstGeom>
          <a:noFill/>
          <a:ln>
            <a:noFill/>
          </a:ln>
        </p:spPr>
        <p:txBody>
          <a:bodyPr spcFirstLastPara="1" wrap="square" lIns="90475" tIns="44450" rIns="90475" bIns="44450" anchor="t" anchorCtr="0">
            <a:noAutofit/>
          </a:bodyPr>
          <a:lstStyle/>
          <a:p>
            <a:pPr marL="0" marR="0" lvl="0" indent="0" algn="l" rtl="0">
              <a:spcBef>
                <a:spcPts val="0"/>
              </a:spcBef>
              <a:spcAft>
                <a:spcPts val="0"/>
              </a:spcAft>
              <a:buNone/>
            </a:pPr>
            <a:r>
              <a:rPr lang="ca-ES"/>
              <a:t>Diferents maneres de maneig:</a:t>
            </a:r>
            <a:endParaRPr/>
          </a:p>
          <a:p>
            <a:pPr marL="0" marR="0" lvl="0" indent="0" algn="l" rtl="0">
              <a:spcBef>
                <a:spcPts val="0"/>
              </a:spcBef>
              <a:spcAft>
                <a:spcPts val="0"/>
              </a:spcAft>
              <a:buNone/>
            </a:pPr>
            <a:r>
              <a:rPr lang="ca-ES"/>
              <a:t>1- Donar antibiòtics de forma immediata</a:t>
            </a:r>
            <a:endParaRPr/>
          </a:p>
          <a:p>
            <a:pPr marL="0" marR="0" lvl="0" indent="0" algn="l" rtl="0">
              <a:spcBef>
                <a:spcPts val="0"/>
              </a:spcBef>
              <a:spcAft>
                <a:spcPts val="0"/>
              </a:spcAft>
              <a:buNone/>
            </a:pPr>
            <a:r>
              <a:rPr lang="ca-ES"/>
              <a:t>2- Iniciar tractament empíric i desprès adecuar antibiòtic segons antibiograma</a:t>
            </a:r>
            <a:endParaRPr/>
          </a:p>
          <a:p>
            <a:pPr marL="0" marR="0" lvl="0" indent="0" algn="l" rtl="0">
              <a:spcBef>
                <a:spcPts val="0"/>
              </a:spcBef>
              <a:spcAft>
                <a:spcPts val="0"/>
              </a:spcAft>
              <a:buNone/>
            </a:pPr>
            <a:r>
              <a:rPr lang="ca-ES"/>
              <a:t>3-Donar antibiòtic quan en tira: nitrits o leucos amb htes</a:t>
            </a:r>
            <a:endParaRPr/>
          </a:p>
          <a:p>
            <a:pPr marL="0" marR="0" lvl="0" indent="0" algn="l" rtl="0">
              <a:spcBef>
                <a:spcPts val="0"/>
              </a:spcBef>
              <a:spcAft>
                <a:spcPts val="0"/>
              </a:spcAft>
              <a:buNone/>
            </a:pPr>
            <a:r>
              <a:rPr lang="ca-ES"/>
              <a:t>4-Donar antibiòtic quan apareguin 2 dels següents símptomes: orina tèrbola, malaolor, disuria severa, nictúria</a:t>
            </a:r>
            <a:endParaRPr/>
          </a:p>
          <a:p>
            <a:pPr marL="0" marR="0" lvl="0" indent="0" algn="l" rtl="0">
              <a:spcBef>
                <a:spcPts val="0"/>
              </a:spcBef>
              <a:spcAft>
                <a:spcPts val="0"/>
              </a:spcAft>
              <a:buNone/>
            </a:pPr>
            <a:r>
              <a:rPr lang="ca-ES"/>
              <a:t>5-antibiòtic diferit 48h</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Shape 449"/>
          <p:cNvSpPr>
            <a:spLocks noGrp="1" noRot="1" noChangeAspect="1"/>
          </p:cNvSpPr>
          <p:nvPr>
            <p:ph type="sldImg" idx="2"/>
          </p:nvPr>
        </p:nvSpPr>
        <p:spPr>
          <a:xfrm>
            <a:off x="1181100" y="682625"/>
            <a:ext cx="4497388" cy="337343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50" name="Shape 450"/>
          <p:cNvSpPr txBox="1">
            <a:spLocks noGrp="1"/>
          </p:cNvSpPr>
          <p:nvPr>
            <p:ph type="body" idx="1"/>
          </p:nvPr>
        </p:nvSpPr>
        <p:spPr>
          <a:xfrm>
            <a:off x="914400" y="4287838"/>
            <a:ext cx="5029200" cy="4062412"/>
          </a:xfrm>
          <a:prstGeom prst="rect">
            <a:avLst/>
          </a:prstGeom>
          <a:noFill/>
          <a:ln>
            <a:noFill/>
          </a:ln>
        </p:spPr>
        <p:txBody>
          <a:bodyPr spcFirstLastPara="1" wrap="square" lIns="90475" tIns="44450" rIns="90475" bIns="44450" anchor="t" anchorCtr="0">
            <a:noAutofit/>
          </a:bodyPr>
          <a:lstStyle/>
          <a:p>
            <a:pPr marL="0" marR="0" lvl="0" indent="0" algn="l" rtl="0">
              <a:spcBef>
                <a:spcPts val="0"/>
              </a:spcBef>
              <a:spcAft>
                <a:spcPts val="0"/>
              </a:spcAft>
              <a:buNone/>
            </a:pPr>
            <a:r>
              <a:rPr lang="ca-ES"/>
              <a:t>Resposta a pregunta clínica: quina precisió té la tira per diagnosticar itu?</a:t>
            </a:r>
            <a:endParaRPr/>
          </a:p>
          <a:p>
            <a:pPr marL="0" marR="0" lvl="0" indent="0" algn="l" rtl="0">
              <a:spcBef>
                <a:spcPts val="0"/>
              </a:spcBef>
              <a:spcAft>
                <a:spcPts val="0"/>
              </a:spcAft>
              <a:buNone/>
            </a:pPr>
            <a:r>
              <a:rPr lang="ca-ES"/>
              <a:t>Test +: leucos i/o nitrits</a:t>
            </a:r>
            <a:endParaRPr/>
          </a:p>
          <a:p>
            <a:pPr marL="0" marR="0" lvl="0" indent="0" algn="l" rtl="0">
              <a:spcBef>
                <a:spcPts val="0"/>
              </a:spcBef>
              <a:spcAft>
                <a:spcPts val="0"/>
              </a:spcAft>
              <a:buNone/>
            </a:pPr>
            <a:r>
              <a:rPr lang="ca-ES" sz="1200" b="0" i="0" u="none" strike="noStrike" cap="none">
                <a:solidFill>
                  <a:schemeClr val="dk1"/>
                </a:solidFill>
                <a:latin typeface="Arial"/>
                <a:ea typeface="Arial"/>
                <a:cs typeface="Arial"/>
                <a:sym typeface="Arial"/>
              </a:rPr>
              <a:t> </a:t>
            </a:r>
            <a:r>
              <a:rPr lang="ca-ES"/>
              <a:t>En cada situació la tira té un valor o un altre. La utilitat clínica de la tira depèn del valor del pretest. </a:t>
            </a:r>
            <a:endParaRPr/>
          </a:p>
          <a:p>
            <a:pPr marL="0" marR="0" lvl="0" indent="0" algn="l" rtl="0">
              <a:spcBef>
                <a:spcPts val="0"/>
              </a:spcBef>
              <a:spcAft>
                <a:spcPts val="0"/>
              </a:spcAft>
              <a:buNone/>
            </a:pPr>
            <a:r>
              <a:rPr lang="ca-ES"/>
              <a:t> En les dones on la clínica és molt clara, la tira aporta poc. Si és+, confirma el diagnòstic</a:t>
            </a:r>
            <a:endParaRPr/>
          </a:p>
          <a:p>
            <a:pPr marL="0" marR="0" lvl="0" indent="0" algn="l" rtl="0">
              <a:spcBef>
                <a:spcPts val="0"/>
              </a:spcBef>
              <a:spcAft>
                <a:spcPts val="0"/>
              </a:spcAft>
              <a:buNone/>
            </a:pPr>
            <a:r>
              <a:rPr lang="ca-ES"/>
              <a:t>En les dones amb només un símptoma, la probabilitat pretest és del 50%, amb tira+ s’eleva al 80%, i si és neg s’exclou</a:t>
            </a:r>
            <a:endParaRPr/>
          </a:p>
          <a:p>
            <a:pPr marL="0" marR="0" lvl="0" indent="0" algn="l" rtl="0">
              <a:spcBef>
                <a:spcPts val="0"/>
              </a:spcBef>
              <a:spcAft>
                <a:spcPts val="0"/>
              </a:spcAft>
              <a:buNone/>
            </a:pPr>
            <a:endParaRPr/>
          </a:p>
          <a:p>
            <a:pPr marL="0" marR="0" lvl="0" indent="0" algn="l" rtl="0">
              <a:spcBef>
                <a:spcPts val="0"/>
              </a:spcBef>
              <a:spcAft>
                <a:spcPts val="0"/>
              </a:spcAft>
              <a:buNone/>
            </a:pPr>
            <a:r>
              <a:rPr lang="ca-ES" sz="1200" b="0" i="0" u="none" strike="noStrike" cap="none">
                <a:solidFill>
                  <a:schemeClr val="dk1"/>
                </a:solidFill>
                <a:latin typeface="Arial"/>
                <a:ea typeface="Arial"/>
                <a:cs typeface="Arial"/>
                <a:sym typeface="Arial"/>
              </a:rPr>
              <a:t> On és més més vàlid utilitzar la tira és en les dones simptomàtiques, doncs el VPP és més alt i els falsos neg són més baixos.</a:t>
            </a:r>
            <a:endParaRPr/>
          </a:p>
          <a:p>
            <a:pPr marL="0" marR="0" lvl="0" indent="0" algn="l" rtl="0">
              <a:spcBef>
                <a:spcPts val="360"/>
              </a:spcBef>
              <a:spcAft>
                <a:spcPts val="0"/>
              </a:spcAft>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2"/>
        <p:cNvGrpSpPr/>
        <p:nvPr/>
      </p:nvGrpSpPr>
      <p:grpSpPr>
        <a:xfrm>
          <a:off x="0" y="0"/>
          <a:ext cx="0" cy="0"/>
          <a:chOff x="0" y="0"/>
          <a:chExt cx="0" cy="0"/>
        </a:xfrm>
      </p:grpSpPr>
      <p:sp>
        <p:nvSpPr>
          <p:cNvPr id="1563" name="Shape 1563"/>
          <p:cNvSpPr txBox="1">
            <a:spLocks noGrp="1"/>
          </p:cNvSpPr>
          <p:nvPr>
            <p:ph type="body" idx="1"/>
          </p:nvPr>
        </p:nvSpPr>
        <p:spPr>
          <a:xfrm>
            <a:off x="914400" y="4287838"/>
            <a:ext cx="5029200" cy="4062412"/>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endParaRPr/>
          </a:p>
        </p:txBody>
      </p:sp>
      <p:sp>
        <p:nvSpPr>
          <p:cNvPr id="1564" name="Shape 1564"/>
          <p:cNvSpPr>
            <a:spLocks noGrp="1" noRot="1" noChangeAspect="1"/>
          </p:cNvSpPr>
          <p:nvPr>
            <p:ph type="sldImg" idx="2"/>
          </p:nvPr>
        </p:nvSpPr>
        <p:spPr>
          <a:xfrm>
            <a:off x="1181100" y="682625"/>
            <a:ext cx="4497388" cy="3373438"/>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a:spLocks noGrp="1" noRot="1" noChangeAspect="1"/>
          </p:cNvSpPr>
          <p:nvPr>
            <p:ph type="sldImg" idx="2"/>
          </p:nvPr>
        </p:nvSpPr>
        <p:spPr>
          <a:xfrm>
            <a:off x="1181100" y="682625"/>
            <a:ext cx="4497388" cy="337343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02" name="Shape 202"/>
          <p:cNvSpPr txBox="1">
            <a:spLocks noGrp="1"/>
          </p:cNvSpPr>
          <p:nvPr>
            <p:ph type="body" idx="1"/>
          </p:nvPr>
        </p:nvSpPr>
        <p:spPr>
          <a:xfrm>
            <a:off x="914400" y="4287838"/>
            <a:ext cx="5029200" cy="4062412"/>
          </a:xfrm>
          <a:prstGeom prst="rect">
            <a:avLst/>
          </a:prstGeom>
          <a:noFill/>
          <a:ln>
            <a:noFill/>
          </a:ln>
        </p:spPr>
        <p:txBody>
          <a:bodyPr spcFirstLastPara="1" wrap="square" lIns="90475" tIns="44450" rIns="90475" bIns="44450"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81100" y="682625"/>
            <a:ext cx="4497388" cy="337343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09" name="Shape 209"/>
          <p:cNvSpPr txBox="1">
            <a:spLocks noGrp="1"/>
          </p:cNvSpPr>
          <p:nvPr>
            <p:ph type="body" idx="1"/>
          </p:nvPr>
        </p:nvSpPr>
        <p:spPr>
          <a:xfrm>
            <a:off x="914400" y="4287838"/>
            <a:ext cx="5029200" cy="4062412"/>
          </a:xfrm>
          <a:prstGeom prst="rect">
            <a:avLst/>
          </a:prstGeom>
          <a:noFill/>
          <a:ln>
            <a:noFill/>
          </a:ln>
        </p:spPr>
        <p:txBody>
          <a:bodyPr spcFirstLastPara="1" wrap="square" lIns="90475" tIns="44450" rIns="90475" bIns="44450" anchor="t" anchorCtr="0">
            <a:noAutofit/>
          </a:bodyPr>
          <a:lstStyle/>
          <a:p>
            <a:pPr marL="0" marR="0" lvl="0" indent="0" algn="l" rtl="0">
              <a:spcBef>
                <a:spcPts val="0"/>
              </a:spcBef>
              <a:spcAft>
                <a:spcPts val="0"/>
              </a:spcAft>
              <a:buNone/>
            </a:pPr>
            <a:r>
              <a:rPr lang="ca-ES" sz="1200" b="0" i="0" u="none" strike="noStrike" cap="none">
                <a:solidFill>
                  <a:schemeClr val="dk1"/>
                </a:solidFill>
                <a:latin typeface="Arial"/>
                <a:ea typeface="Arial"/>
                <a:cs typeface="Arial"/>
                <a:sym typeface="Arial"/>
              </a:rPr>
              <a:t>Mètode qualitatiu, colorimètric. </a:t>
            </a:r>
            <a:endParaRPr/>
          </a:p>
          <a:p>
            <a:pPr marL="0" marR="0" lvl="0" indent="0" algn="l" rtl="0">
              <a:spcBef>
                <a:spcPts val="360"/>
              </a:spcBef>
              <a:spcAft>
                <a:spcPts val="0"/>
              </a:spcAft>
              <a:buNone/>
            </a:pPr>
            <a:r>
              <a:rPr lang="ca-ES" sz="1200" b="1" i="1" u="none" strike="noStrike" cap="none">
                <a:solidFill>
                  <a:schemeClr val="dk1"/>
                </a:solidFill>
                <a:latin typeface="Arial"/>
                <a:ea typeface="Arial"/>
                <a:cs typeface="Arial"/>
                <a:sym typeface="Arial"/>
              </a:rPr>
              <a:t>La leucocitoesterasa </a:t>
            </a:r>
            <a:r>
              <a:rPr lang="ca-ES" sz="1200" b="0" i="0" u="none" strike="noStrike" cap="none">
                <a:solidFill>
                  <a:schemeClr val="dk1"/>
                </a:solidFill>
                <a:latin typeface="Arial"/>
                <a:ea typeface="Arial"/>
                <a:cs typeface="Arial"/>
                <a:sym typeface="Arial"/>
              </a:rPr>
              <a:t>és un enzim que està en l’interior dels leucos i que fa virar de color el reactiu.</a:t>
            </a:r>
            <a:endParaRPr/>
          </a:p>
          <a:p>
            <a:pPr marL="0" marR="0" lvl="0" indent="0" algn="l" rtl="0">
              <a:spcBef>
                <a:spcPts val="360"/>
              </a:spcBef>
              <a:spcAft>
                <a:spcPts val="0"/>
              </a:spcAft>
              <a:buNone/>
            </a:pPr>
            <a:r>
              <a:rPr lang="ca-ES" sz="1200" b="0" i="0" u="none" strike="noStrike" cap="none">
                <a:solidFill>
                  <a:schemeClr val="dk1"/>
                </a:solidFill>
                <a:latin typeface="Arial"/>
                <a:ea typeface="Arial"/>
                <a:cs typeface="Arial"/>
                <a:sym typeface="Arial"/>
              </a:rPr>
              <a:t>Hem d’esperar 2’ . L'hematúria i la proteïnúria no ho invaliden.</a:t>
            </a:r>
            <a:endParaRPr/>
          </a:p>
          <a:p>
            <a:pPr marL="0" marR="0" lvl="0" indent="0" algn="l" rtl="0">
              <a:spcBef>
                <a:spcPts val="360"/>
              </a:spcBef>
              <a:spcAft>
                <a:spcPts val="0"/>
              </a:spcAft>
              <a:buNone/>
            </a:pPr>
            <a:r>
              <a:rPr lang="ca-ES" sz="1200" b="0" i="0" u="none" strike="noStrike" cap="none">
                <a:solidFill>
                  <a:schemeClr val="dk1"/>
                </a:solidFill>
                <a:latin typeface="Arial"/>
                <a:ea typeface="Arial"/>
                <a:cs typeface="Arial"/>
                <a:sym typeface="Arial"/>
              </a:rPr>
              <a:t> </a:t>
            </a:r>
            <a:r>
              <a:rPr lang="ca-ES" sz="1200" b="1" i="1" u="none" strike="noStrike" cap="none">
                <a:solidFill>
                  <a:schemeClr val="dk1"/>
                </a:solidFill>
                <a:latin typeface="Arial"/>
                <a:ea typeface="Arial"/>
                <a:cs typeface="Arial"/>
                <a:sym typeface="Arial"/>
              </a:rPr>
              <a:t>Reacció de Griess  </a:t>
            </a:r>
            <a:r>
              <a:rPr lang="ca-ES" sz="1200" b="0" i="0" u="none" strike="noStrike" cap="none">
                <a:solidFill>
                  <a:schemeClr val="dk1"/>
                </a:solidFill>
                <a:latin typeface="Arial"/>
                <a:ea typeface="Arial"/>
                <a:cs typeface="Arial"/>
                <a:sym typeface="Arial"/>
              </a:rPr>
              <a:t>(prova per detectar bacteriúria, els gèrmens redueixen els nitrats a nitrits) i la hematúria són proves poc sensibles (molts falsos - ) però molt específiques. No tots els gèrmens ho fan, s/t colis i proteus (no els enterococs ni estreptococs, pseudomones)</a:t>
            </a:r>
            <a:endParaRPr/>
          </a:p>
          <a:p>
            <a:pPr marL="0" marR="0" lvl="0" indent="0" algn="l" rtl="0">
              <a:spcBef>
                <a:spcPts val="360"/>
              </a:spcBef>
              <a:spcAft>
                <a:spcPts val="0"/>
              </a:spcAft>
              <a:buNone/>
            </a:pPr>
            <a:r>
              <a:rPr lang="ca-ES" sz="1200" b="0" i="0" u="none" strike="noStrike" cap="none">
                <a:solidFill>
                  <a:schemeClr val="dk1"/>
                </a:solidFill>
                <a:latin typeface="Arial"/>
                <a:ea typeface="Arial"/>
                <a:cs typeface="Arial"/>
                <a:sym typeface="Arial"/>
              </a:rPr>
              <a:t>El grau de piúria és un marcador del grau d’inflamació i ens pot suggerir el grau de virulència del germen</a:t>
            </a:r>
            <a:endParaRPr/>
          </a:p>
          <a:p>
            <a:pPr marL="0" marR="0" lvl="0" indent="0" algn="l" rtl="0">
              <a:spcBef>
                <a:spcPts val="360"/>
              </a:spcBef>
              <a:spcAft>
                <a:spcPts val="0"/>
              </a:spcAft>
              <a:buNone/>
            </a:pPr>
            <a:r>
              <a:rPr lang="ca-ES" sz="1200" b="0" i="0" u="none" strike="noStrike" cap="none">
                <a:solidFill>
                  <a:schemeClr val="dk1"/>
                </a:solidFill>
                <a:latin typeface="Arial"/>
                <a:ea typeface="Arial"/>
                <a:cs typeface="Arial"/>
                <a:sym typeface="Arial"/>
              </a:rPr>
              <a:t>Hurbult et al (resum de 51 estudis), determinen que la millor combinació és: leucos o nitrits.  Altres combinacions o afecten la S o la E.   Ex: leucos+ nitrits= S baixa i la E puja</a:t>
            </a:r>
            <a:endParaRPr/>
          </a:p>
          <a:p>
            <a:pPr marL="0" marR="0" lvl="0" indent="0" algn="l" rtl="0">
              <a:spcBef>
                <a:spcPts val="360"/>
              </a:spcBef>
              <a:spcAft>
                <a:spcPts val="0"/>
              </a:spcAft>
              <a:buNone/>
            </a:pPr>
            <a:r>
              <a:rPr lang="ca-ES" sz="1200" b="0" i="0" u="none" strike="noStrike" cap="none">
                <a:solidFill>
                  <a:schemeClr val="dk1"/>
                </a:solidFill>
                <a:latin typeface="Arial"/>
                <a:ea typeface="Arial"/>
                <a:cs typeface="Arial"/>
                <a:sym typeface="Arial"/>
              </a:rPr>
              <a:t>Ex:nitrits sols= S baixa i E puja </a:t>
            </a:r>
            <a:endParaRPr/>
          </a:p>
          <a:p>
            <a:pPr marL="0" marR="0" lvl="0" indent="0" algn="l" rtl="0">
              <a:spcBef>
                <a:spcPts val="360"/>
              </a:spcBef>
              <a:spcAft>
                <a:spcPts val="0"/>
              </a:spcAft>
              <a:buNone/>
            </a:pPr>
            <a:r>
              <a:rPr lang="ca-ES" b="1" i="1"/>
              <a:t>Càmera</a:t>
            </a:r>
            <a:r>
              <a:rPr lang="ca-ES" sz="1200" b="1" i="1" u="none" strike="noStrike" cap="none">
                <a:solidFill>
                  <a:schemeClr val="dk1"/>
                </a:solidFill>
                <a:latin typeface="Arial"/>
                <a:ea typeface="Arial"/>
                <a:cs typeface="Arial"/>
                <a:sym typeface="Arial"/>
              </a:rPr>
              <a:t> hemocitomètrica</a:t>
            </a:r>
            <a:r>
              <a:rPr lang="ca-ES" sz="1200" b="0" i="0" u="none" strike="noStrike" cap="none">
                <a:solidFill>
                  <a:schemeClr val="dk1"/>
                </a:solidFill>
                <a:latin typeface="Arial"/>
                <a:ea typeface="Arial"/>
                <a:cs typeface="Arial"/>
                <a:sym typeface="Arial"/>
              </a:rPr>
              <a:t>: es col·loca 1cc  d’orina no centrifugada en una càmera de Neubauer i es realitza el recompte de leucos amb un microscopi de contrast de fases de 400 augments. El criteri de piúria s’estableix a partir de 10 leucos/cc.</a:t>
            </a:r>
            <a:endParaRPr/>
          </a:p>
          <a:p>
            <a:pPr marL="0" marR="0" lvl="0" indent="0" algn="l" rtl="0">
              <a:spcBef>
                <a:spcPts val="360"/>
              </a:spcBef>
              <a:spcAft>
                <a:spcPts val="0"/>
              </a:spcAft>
              <a:buNone/>
            </a:pPr>
            <a:r>
              <a:rPr lang="ca-ES" sz="1200" b="1" i="1" u="none" strike="noStrike" cap="none">
                <a:solidFill>
                  <a:schemeClr val="dk1"/>
                </a:solidFill>
                <a:latin typeface="Arial"/>
                <a:ea typeface="Arial"/>
                <a:cs typeface="Arial"/>
                <a:sym typeface="Arial"/>
              </a:rPr>
              <a:t>El sediment </a:t>
            </a:r>
            <a:r>
              <a:rPr lang="ca-ES" sz="1200" b="0" i="0" u="none" strike="noStrike" cap="none">
                <a:solidFill>
                  <a:schemeClr val="dk1"/>
                </a:solidFill>
                <a:latin typeface="Arial"/>
                <a:ea typeface="Arial"/>
                <a:cs typeface="Arial"/>
                <a:sym typeface="Arial"/>
              </a:rPr>
              <a:t>és l'examen de la orina en fresc. El normal es trobar pocs colibacils (per contaminació). Si hi ha moltes bactèries, es poden observar en fresc, però habitualment per veure bactèries es fa la tinció de gram. Podem veure: </a:t>
            </a:r>
            <a:endParaRPr/>
          </a:p>
          <a:p>
            <a:pPr marL="0" marR="0" lvl="0" indent="0" algn="l" rtl="0">
              <a:spcBef>
                <a:spcPts val="360"/>
              </a:spcBef>
              <a:spcAft>
                <a:spcPts val="0"/>
              </a:spcAft>
              <a:buNone/>
            </a:pPr>
            <a:r>
              <a:rPr lang="ca-ES" sz="1200" b="0" i="0" u="none" strike="noStrike" cap="none">
                <a:solidFill>
                  <a:schemeClr val="dk1"/>
                </a:solidFill>
                <a:latin typeface="Arial"/>
                <a:ea typeface="Arial"/>
                <a:cs typeface="Arial"/>
                <a:sym typeface="Arial"/>
              </a:rPr>
              <a:t>1-cel.lules: leucos o piòcits: infeccions/ glomerulonefritis (sempre indica inflamació) /  Htes  /cel. Epitelials (cap significat clínic)</a:t>
            </a:r>
            <a:endParaRPr/>
          </a:p>
          <a:p>
            <a:pPr marL="0" marR="0" lvl="0" indent="0" algn="l" rtl="0">
              <a:spcBef>
                <a:spcPts val="360"/>
              </a:spcBef>
              <a:spcAft>
                <a:spcPts val="0"/>
              </a:spcAft>
              <a:buNone/>
            </a:pPr>
            <a:r>
              <a:rPr lang="ca-ES" sz="1200" b="0" i="0" u="none" strike="noStrike" cap="none">
                <a:solidFill>
                  <a:schemeClr val="dk1"/>
                </a:solidFill>
                <a:latin typeface="Arial"/>
                <a:ea typeface="Arial"/>
                <a:cs typeface="Arial"/>
                <a:sym typeface="Arial"/>
              </a:rPr>
              <a:t>2-cilindres</a:t>
            </a:r>
            <a:endParaRPr/>
          </a:p>
          <a:p>
            <a:pPr marL="0" marR="0" lvl="0" indent="0" algn="l" rtl="0">
              <a:spcBef>
                <a:spcPts val="360"/>
              </a:spcBef>
              <a:spcAft>
                <a:spcPts val="0"/>
              </a:spcAft>
              <a:buNone/>
            </a:pPr>
            <a:r>
              <a:rPr lang="ca-ES" sz="1200" b="0" i="0" u="none" strike="noStrike" cap="none">
                <a:solidFill>
                  <a:schemeClr val="dk1"/>
                </a:solidFill>
                <a:latin typeface="Arial"/>
                <a:ea typeface="Arial"/>
                <a:cs typeface="Arial"/>
                <a:sym typeface="Arial"/>
              </a:rPr>
              <a:t>3-cristalls</a:t>
            </a:r>
            <a:endParaRPr/>
          </a:p>
          <a:p>
            <a:pPr marL="0" marR="0" lvl="0" indent="0" algn="l" rtl="0">
              <a:spcBef>
                <a:spcPts val="360"/>
              </a:spcBef>
              <a:spcAft>
                <a:spcPts val="0"/>
              </a:spcAft>
              <a:buNone/>
            </a:pPr>
            <a:r>
              <a:rPr lang="ca-ES" sz="1200" b="0" i="0" u="none" strike="noStrike" cap="none">
                <a:solidFill>
                  <a:schemeClr val="dk1"/>
                </a:solidFill>
                <a:latin typeface="Arial"/>
                <a:ea typeface="Arial"/>
                <a:cs typeface="Arial"/>
                <a:sym typeface="Arial"/>
              </a:rPr>
              <a:t>4-gèrmens</a:t>
            </a:r>
            <a:endParaRPr/>
          </a:p>
          <a:p>
            <a:pPr marL="0" marR="0" lvl="0" indent="0" algn="l" rtl="0">
              <a:spcBef>
                <a:spcPts val="360"/>
              </a:spcBef>
              <a:spcAft>
                <a:spcPts val="0"/>
              </a:spcAft>
              <a:buNone/>
            </a:pPr>
            <a:r>
              <a:rPr lang="ca-ES" sz="1200" b="0" i="0" u="none" strike="noStrike" cap="none">
                <a:solidFill>
                  <a:schemeClr val="dk1"/>
                </a:solidFill>
                <a:latin typeface="Arial"/>
                <a:ea typeface="Arial"/>
                <a:cs typeface="Arial"/>
                <a:sym typeface="Arial"/>
              </a:rPr>
              <a:t>                </a:t>
            </a:r>
            <a:endParaRPr/>
          </a:p>
          <a:p>
            <a:pPr marL="0" marR="0" lvl="0" indent="0" algn="l" rtl="0">
              <a:spcBef>
                <a:spcPts val="360"/>
              </a:spcBef>
              <a:spcAft>
                <a:spcPts val="0"/>
              </a:spcAft>
              <a:buNone/>
            </a:pPr>
            <a:r>
              <a:rPr lang="ca-ES" sz="1200" b="0" i="0" u="none" strike="noStrike" cap="none">
                <a:solidFill>
                  <a:schemeClr val="dk1"/>
                </a:solidFill>
                <a:latin typeface="Arial"/>
                <a:ea typeface="Arial"/>
                <a:cs typeface="Arial"/>
                <a:sym typeface="Arial"/>
              </a:rPr>
              <a:t>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Shape 249"/>
          <p:cNvSpPr>
            <a:spLocks noGrp="1" noRot="1" noChangeAspect="1"/>
          </p:cNvSpPr>
          <p:nvPr>
            <p:ph type="sldImg" idx="2"/>
          </p:nvPr>
        </p:nvSpPr>
        <p:spPr>
          <a:xfrm>
            <a:off x="1181100" y="682625"/>
            <a:ext cx="4497388" cy="337343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50" name="Shape 250"/>
          <p:cNvSpPr txBox="1">
            <a:spLocks noGrp="1"/>
          </p:cNvSpPr>
          <p:nvPr>
            <p:ph type="body" idx="1"/>
          </p:nvPr>
        </p:nvSpPr>
        <p:spPr>
          <a:xfrm>
            <a:off x="914400" y="4287838"/>
            <a:ext cx="5029200" cy="4062412"/>
          </a:xfrm>
          <a:prstGeom prst="rect">
            <a:avLst/>
          </a:prstGeom>
          <a:noFill/>
          <a:ln>
            <a:noFill/>
          </a:ln>
        </p:spPr>
        <p:txBody>
          <a:bodyPr spcFirstLastPara="1" wrap="square" lIns="90475" tIns="44450" rIns="90475" bIns="44450"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Shape 281"/>
          <p:cNvSpPr>
            <a:spLocks noGrp="1" noRot="1" noChangeAspect="1"/>
          </p:cNvSpPr>
          <p:nvPr>
            <p:ph type="sldImg" idx="2"/>
          </p:nvPr>
        </p:nvSpPr>
        <p:spPr>
          <a:xfrm>
            <a:off x="1181100" y="682625"/>
            <a:ext cx="4497388" cy="337343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82" name="Shape 282"/>
          <p:cNvSpPr txBox="1">
            <a:spLocks noGrp="1"/>
          </p:cNvSpPr>
          <p:nvPr>
            <p:ph type="body" idx="1"/>
          </p:nvPr>
        </p:nvSpPr>
        <p:spPr>
          <a:xfrm>
            <a:off x="914400" y="4287838"/>
            <a:ext cx="5029200" cy="4062412"/>
          </a:xfrm>
          <a:prstGeom prst="rect">
            <a:avLst/>
          </a:prstGeom>
          <a:noFill/>
          <a:ln>
            <a:noFill/>
          </a:ln>
        </p:spPr>
        <p:txBody>
          <a:bodyPr spcFirstLastPara="1" wrap="square" lIns="90475" tIns="44450" rIns="90475" bIns="44450"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Shape 458"/>
          <p:cNvSpPr>
            <a:spLocks noGrp="1" noRot="1" noChangeAspect="1"/>
          </p:cNvSpPr>
          <p:nvPr>
            <p:ph type="sldImg" idx="2"/>
          </p:nvPr>
        </p:nvSpPr>
        <p:spPr>
          <a:xfrm>
            <a:off x="1181100" y="682625"/>
            <a:ext cx="4497388" cy="337343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59" name="Shape 459"/>
          <p:cNvSpPr txBox="1">
            <a:spLocks noGrp="1"/>
          </p:cNvSpPr>
          <p:nvPr>
            <p:ph type="body" idx="1"/>
          </p:nvPr>
        </p:nvSpPr>
        <p:spPr>
          <a:xfrm>
            <a:off x="914400" y="4287838"/>
            <a:ext cx="5029200" cy="4062412"/>
          </a:xfrm>
          <a:prstGeom prst="rect">
            <a:avLst/>
          </a:prstGeom>
          <a:noFill/>
          <a:ln>
            <a:noFill/>
          </a:ln>
        </p:spPr>
        <p:txBody>
          <a:bodyPr spcFirstLastPara="1" wrap="square" lIns="90475" tIns="44450" rIns="90475" bIns="44450"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Shape 464"/>
          <p:cNvSpPr>
            <a:spLocks noGrp="1" noRot="1" noChangeAspect="1"/>
          </p:cNvSpPr>
          <p:nvPr>
            <p:ph type="sldImg" idx="2"/>
          </p:nvPr>
        </p:nvSpPr>
        <p:spPr>
          <a:xfrm>
            <a:off x="1181100" y="682625"/>
            <a:ext cx="4497388" cy="337343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65" name="Shape 465"/>
          <p:cNvSpPr txBox="1">
            <a:spLocks noGrp="1"/>
          </p:cNvSpPr>
          <p:nvPr>
            <p:ph type="body" idx="1"/>
          </p:nvPr>
        </p:nvSpPr>
        <p:spPr>
          <a:xfrm>
            <a:off x="914400" y="4287838"/>
            <a:ext cx="5029200" cy="4062412"/>
          </a:xfrm>
          <a:prstGeom prst="rect">
            <a:avLst/>
          </a:prstGeom>
          <a:noFill/>
          <a:ln>
            <a:noFill/>
          </a:ln>
        </p:spPr>
        <p:txBody>
          <a:bodyPr spcFirstLastPara="1" wrap="square" lIns="90475" tIns="44450" rIns="90475" bIns="44450"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Shape 470"/>
          <p:cNvSpPr>
            <a:spLocks noGrp="1" noRot="1" noChangeAspect="1"/>
          </p:cNvSpPr>
          <p:nvPr>
            <p:ph type="sldImg" idx="2"/>
          </p:nvPr>
        </p:nvSpPr>
        <p:spPr>
          <a:xfrm>
            <a:off x="1173163" y="677863"/>
            <a:ext cx="4513262" cy="33845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71" name="Shape 471"/>
          <p:cNvSpPr txBox="1">
            <a:spLocks noGrp="1"/>
          </p:cNvSpPr>
          <p:nvPr>
            <p:ph type="body" idx="1"/>
          </p:nvPr>
        </p:nvSpPr>
        <p:spPr>
          <a:xfrm>
            <a:off x="685800" y="4287838"/>
            <a:ext cx="5486400" cy="4062412"/>
          </a:xfrm>
          <a:prstGeom prst="rect">
            <a:avLst/>
          </a:prstGeom>
          <a:noFill/>
          <a:ln>
            <a:noFill/>
          </a:ln>
        </p:spPr>
        <p:txBody>
          <a:bodyPr spcFirstLastPara="1" wrap="square" lIns="90475" tIns="44450" rIns="90475" bIns="44450"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5"/>
        <p:cNvGrpSpPr/>
        <p:nvPr/>
      </p:nvGrpSpPr>
      <p:grpSpPr>
        <a:xfrm>
          <a:off x="0" y="0"/>
          <a:ext cx="0" cy="0"/>
          <a:chOff x="0" y="0"/>
          <a:chExt cx="0" cy="0"/>
        </a:xfrm>
      </p:grpSpPr>
      <p:sp>
        <p:nvSpPr>
          <p:cNvPr id="766" name="Shape 766"/>
          <p:cNvSpPr>
            <a:spLocks noGrp="1" noRot="1" noChangeAspect="1"/>
          </p:cNvSpPr>
          <p:nvPr>
            <p:ph type="sldImg" idx="2"/>
          </p:nvPr>
        </p:nvSpPr>
        <p:spPr>
          <a:xfrm>
            <a:off x="1181100" y="682625"/>
            <a:ext cx="4497388" cy="337343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67" name="Shape 767"/>
          <p:cNvSpPr txBox="1">
            <a:spLocks noGrp="1"/>
          </p:cNvSpPr>
          <p:nvPr>
            <p:ph type="body" idx="1"/>
          </p:nvPr>
        </p:nvSpPr>
        <p:spPr>
          <a:xfrm>
            <a:off x="914400" y="4287838"/>
            <a:ext cx="5029200" cy="4062412"/>
          </a:xfrm>
          <a:prstGeom prst="rect">
            <a:avLst/>
          </a:prstGeom>
          <a:noFill/>
          <a:ln>
            <a:noFill/>
          </a:ln>
        </p:spPr>
        <p:txBody>
          <a:bodyPr spcFirstLastPara="1" wrap="square" lIns="90475" tIns="44450" rIns="90475" bIns="44450" anchor="t" anchorCtr="0">
            <a:noAutofit/>
          </a:bodyPr>
          <a:lstStyle/>
          <a:p>
            <a:pPr marL="0" marR="0" lvl="0" indent="0" algn="l" rtl="0">
              <a:spcBef>
                <a:spcPts val="0"/>
              </a:spcBef>
              <a:spcAft>
                <a:spcPts val="0"/>
              </a:spcAft>
              <a:buNone/>
            </a:pPr>
            <a:r>
              <a:rPr lang="ca-ES" sz="1200" b="0" i="0" u="none" strike="noStrike" cap="none">
                <a:solidFill>
                  <a:srgbClr val="008000"/>
                </a:solidFill>
                <a:latin typeface="Verdana"/>
                <a:ea typeface="Verdana"/>
                <a:cs typeface="Verdana"/>
                <a:sym typeface="Verdana"/>
              </a:rPr>
              <a:t> </a:t>
            </a:r>
            <a:r>
              <a:rPr lang="ca-ES" sz="1200" b="0" i="0" u="none" strike="noStrike" cap="none">
                <a:solidFill>
                  <a:srgbClr val="000000"/>
                </a:solidFill>
                <a:latin typeface="Verdana"/>
                <a:ea typeface="Verdana"/>
                <a:cs typeface="Verdana"/>
                <a:sym typeface="Verdana"/>
              </a:rPr>
              <a:t>Meta-an</a:t>
            </a:r>
            <a:r>
              <a:rPr lang="ca-ES" sz="1200" b="0" i="0" u="none" strike="noStrike" cap="none">
                <a:solidFill>
                  <a:srgbClr val="000000"/>
                </a:solidFill>
                <a:latin typeface="Arial"/>
                <a:ea typeface="Arial"/>
                <a:cs typeface="Arial"/>
                <a:sym typeface="Arial"/>
              </a:rPr>
              <a:t>à</a:t>
            </a:r>
            <a:r>
              <a:rPr lang="ca-ES" sz="1200" b="0" i="0" u="none" strike="noStrike" cap="none">
                <a:solidFill>
                  <a:srgbClr val="000000"/>
                </a:solidFill>
                <a:latin typeface="Verdana"/>
                <a:ea typeface="Verdana"/>
                <a:cs typeface="Verdana"/>
                <a:sym typeface="Verdana"/>
              </a:rPr>
              <a:t>lisi sobre estudis de cohorts.</a:t>
            </a:r>
            <a:endParaRPr>
              <a:solidFill>
                <a:srgbClr val="000000"/>
              </a:solidFill>
            </a:endParaRPr>
          </a:p>
          <a:p>
            <a:pPr marL="0" marR="0" lvl="0" indent="0" algn="l" rtl="0">
              <a:spcBef>
                <a:spcPts val="360"/>
              </a:spcBef>
              <a:spcAft>
                <a:spcPts val="0"/>
              </a:spcAft>
              <a:buNone/>
            </a:pPr>
            <a:endParaRPr sz="1200" b="0" i="0" u="none" strike="noStrike" cap="none">
              <a:solidFill>
                <a:srgbClr val="000000"/>
              </a:solidFill>
              <a:latin typeface="Verdana"/>
              <a:ea typeface="Verdana"/>
              <a:cs typeface="Verdana"/>
              <a:sym typeface="Verdana"/>
            </a:endParaRPr>
          </a:p>
          <a:p>
            <a:pPr marL="0" marR="0" lvl="0" indent="0" algn="l" rtl="0">
              <a:spcBef>
                <a:spcPts val="360"/>
              </a:spcBef>
              <a:spcAft>
                <a:spcPts val="0"/>
              </a:spcAft>
              <a:buNone/>
            </a:pPr>
            <a:r>
              <a:rPr lang="ca-ES" sz="1200" b="0" i="0" u="none" strike="noStrike" cap="none">
                <a:solidFill>
                  <a:srgbClr val="000000"/>
                </a:solidFill>
                <a:latin typeface="Verdana"/>
                <a:ea typeface="Verdana"/>
                <a:cs typeface="Verdana"/>
                <a:sym typeface="Verdana"/>
              </a:rPr>
              <a:t>Actualment, davant d’una dona amb clínica clara de cistitis (tres o més símptomes incloent disúria i/o pol·laciúria ) i en absència de simptomatologia vaginal, es pot establir diag de cistitis i començar tractament empíric (sempre que no hi hagin criteris de complicació), sense necessitat de cap altre prova de laboratori, doncs en un 90% serà una cistitis.</a:t>
            </a:r>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1"/>
        <p:cNvGrpSpPr/>
        <p:nvPr/>
      </p:nvGrpSpPr>
      <p:grpSpPr>
        <a:xfrm>
          <a:off x="0" y="0"/>
          <a:ext cx="0" cy="0"/>
          <a:chOff x="0" y="0"/>
          <a:chExt cx="0" cy="0"/>
        </a:xfrm>
      </p:grpSpPr>
      <p:sp>
        <p:nvSpPr>
          <p:cNvPr id="792" name="Shape 792"/>
          <p:cNvSpPr>
            <a:spLocks noGrp="1" noRot="1" noChangeAspect="1"/>
          </p:cNvSpPr>
          <p:nvPr>
            <p:ph type="sldImg" idx="2"/>
          </p:nvPr>
        </p:nvSpPr>
        <p:spPr>
          <a:xfrm>
            <a:off x="1181100" y="682625"/>
            <a:ext cx="4497388" cy="337343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93" name="Shape 793"/>
          <p:cNvSpPr txBox="1">
            <a:spLocks noGrp="1"/>
          </p:cNvSpPr>
          <p:nvPr>
            <p:ph type="body" idx="1"/>
          </p:nvPr>
        </p:nvSpPr>
        <p:spPr>
          <a:xfrm>
            <a:off x="914400" y="4287838"/>
            <a:ext cx="5029200" cy="4062412"/>
          </a:xfrm>
          <a:prstGeom prst="rect">
            <a:avLst/>
          </a:prstGeom>
          <a:noFill/>
          <a:ln>
            <a:noFill/>
          </a:ln>
        </p:spPr>
        <p:txBody>
          <a:bodyPr spcFirstLastPara="1" wrap="square" lIns="90475" tIns="44450" rIns="90475" bIns="44450"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0"/>
        <p:cNvGrpSpPr/>
        <p:nvPr/>
      </p:nvGrpSpPr>
      <p:grpSpPr>
        <a:xfrm>
          <a:off x="0" y="0"/>
          <a:ext cx="0" cy="0"/>
          <a:chOff x="0" y="0"/>
          <a:chExt cx="0" cy="0"/>
        </a:xfrm>
      </p:grpSpPr>
      <p:sp>
        <p:nvSpPr>
          <p:cNvPr id="801" name="Shape 801"/>
          <p:cNvSpPr>
            <a:spLocks noGrp="1" noRot="1" noChangeAspect="1"/>
          </p:cNvSpPr>
          <p:nvPr>
            <p:ph type="sldImg" idx="2"/>
          </p:nvPr>
        </p:nvSpPr>
        <p:spPr>
          <a:xfrm>
            <a:off x="1181100" y="682625"/>
            <a:ext cx="4497388" cy="337343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802" name="Shape 802"/>
          <p:cNvSpPr txBox="1">
            <a:spLocks noGrp="1"/>
          </p:cNvSpPr>
          <p:nvPr>
            <p:ph type="body" idx="1"/>
          </p:nvPr>
        </p:nvSpPr>
        <p:spPr>
          <a:xfrm>
            <a:off x="914400" y="4287838"/>
            <a:ext cx="5029200" cy="4062412"/>
          </a:xfrm>
          <a:prstGeom prst="rect">
            <a:avLst/>
          </a:prstGeom>
          <a:noFill/>
          <a:ln>
            <a:noFill/>
          </a:ln>
        </p:spPr>
        <p:txBody>
          <a:bodyPr spcFirstLastPara="1" wrap="square" lIns="90475" tIns="44450" rIns="90475" bIns="44450"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8"/>
        <p:cNvGrpSpPr/>
        <p:nvPr/>
      </p:nvGrpSpPr>
      <p:grpSpPr>
        <a:xfrm>
          <a:off x="0" y="0"/>
          <a:ext cx="0" cy="0"/>
          <a:chOff x="0" y="0"/>
          <a:chExt cx="0" cy="0"/>
        </a:xfrm>
      </p:grpSpPr>
      <p:sp>
        <p:nvSpPr>
          <p:cNvPr id="1569" name="Shape 1569"/>
          <p:cNvSpPr>
            <a:spLocks noGrp="1" noRot="1" noChangeAspect="1"/>
          </p:cNvSpPr>
          <p:nvPr>
            <p:ph type="sldImg" idx="2"/>
          </p:nvPr>
        </p:nvSpPr>
        <p:spPr>
          <a:xfrm>
            <a:off x="1173163" y="677863"/>
            <a:ext cx="4513262" cy="33845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570" name="Shape 1570"/>
          <p:cNvSpPr txBox="1">
            <a:spLocks noGrp="1"/>
          </p:cNvSpPr>
          <p:nvPr>
            <p:ph type="body" idx="1"/>
          </p:nvPr>
        </p:nvSpPr>
        <p:spPr>
          <a:xfrm>
            <a:off x="914400" y="4287838"/>
            <a:ext cx="5029200" cy="40624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ca-ES" sz="1200" b="1" i="0" u="none" strike="noStrike" cap="none">
                <a:solidFill>
                  <a:srgbClr val="336600"/>
                </a:solidFill>
                <a:latin typeface="Arial"/>
                <a:ea typeface="Arial"/>
                <a:cs typeface="Arial"/>
                <a:sym typeface="Arial"/>
              </a:rPr>
              <a:t>Variables registrades:</a:t>
            </a:r>
            <a:endParaRPr/>
          </a:p>
          <a:p>
            <a:pPr marL="0" marR="0" lvl="0" indent="0" algn="l" rtl="0">
              <a:spcBef>
                <a:spcPts val="360"/>
              </a:spcBef>
              <a:spcAft>
                <a:spcPts val="0"/>
              </a:spcAft>
              <a:buNone/>
            </a:pPr>
            <a:r>
              <a:rPr lang="ca-ES" sz="1200" b="1" i="0" u="none" strike="noStrike" cap="none">
                <a:solidFill>
                  <a:srgbClr val="336600"/>
                </a:solidFill>
                <a:latin typeface="Arial"/>
                <a:ea typeface="Arial"/>
                <a:cs typeface="Arial"/>
                <a:sym typeface="Arial"/>
              </a:rPr>
              <a:t>- Edad</a:t>
            </a:r>
            <a:br>
              <a:rPr lang="ca-ES" sz="1200" b="1" i="0" u="none" strike="noStrike" cap="none">
                <a:solidFill>
                  <a:srgbClr val="336600"/>
                </a:solidFill>
                <a:latin typeface="Arial"/>
                <a:ea typeface="Arial"/>
                <a:cs typeface="Arial"/>
                <a:sym typeface="Arial"/>
              </a:rPr>
            </a:br>
            <a:r>
              <a:rPr lang="ca-ES" sz="1200" b="1" i="0" u="none" strike="noStrike" cap="none">
                <a:solidFill>
                  <a:srgbClr val="336600"/>
                </a:solidFill>
                <a:latin typeface="Arial"/>
                <a:ea typeface="Arial"/>
                <a:cs typeface="Arial"/>
                <a:sym typeface="Arial"/>
              </a:rPr>
              <a:t>- Días de evolución</a:t>
            </a:r>
            <a:br>
              <a:rPr lang="ca-ES" sz="1200" b="1" i="0" u="none" strike="noStrike" cap="none">
                <a:solidFill>
                  <a:srgbClr val="336600"/>
                </a:solidFill>
                <a:latin typeface="Arial"/>
                <a:ea typeface="Arial"/>
                <a:cs typeface="Arial"/>
                <a:sym typeface="Arial"/>
              </a:rPr>
            </a:br>
            <a:r>
              <a:rPr lang="ca-ES" sz="1200" b="1" i="0" u="none" strike="noStrike" cap="none">
                <a:solidFill>
                  <a:srgbClr val="336600"/>
                </a:solidFill>
                <a:latin typeface="Arial"/>
                <a:ea typeface="Arial"/>
                <a:cs typeface="Arial"/>
                <a:sym typeface="Arial"/>
              </a:rPr>
              <a:t>- Nº episodio ITU</a:t>
            </a:r>
            <a:br>
              <a:rPr lang="ca-ES" sz="1200" b="1" i="0" u="none" strike="noStrike" cap="none">
                <a:solidFill>
                  <a:srgbClr val="336600"/>
                </a:solidFill>
                <a:latin typeface="Arial"/>
                <a:ea typeface="Arial"/>
                <a:cs typeface="Arial"/>
                <a:sym typeface="Arial"/>
              </a:rPr>
            </a:br>
            <a:r>
              <a:rPr lang="ca-ES" sz="1200" b="1" i="0" u="none" strike="noStrike" cap="none">
                <a:solidFill>
                  <a:srgbClr val="336600"/>
                </a:solidFill>
                <a:latin typeface="Arial"/>
                <a:ea typeface="Arial"/>
                <a:cs typeface="Arial"/>
                <a:sym typeface="Arial"/>
              </a:rPr>
              <a:t>- Antecedentes, alergias</a:t>
            </a:r>
            <a:br>
              <a:rPr lang="ca-ES" sz="1200" b="1" i="0" u="none" strike="noStrike" cap="none">
                <a:solidFill>
                  <a:srgbClr val="336600"/>
                </a:solidFill>
                <a:latin typeface="Arial"/>
                <a:ea typeface="Arial"/>
                <a:cs typeface="Arial"/>
                <a:sym typeface="Arial"/>
              </a:rPr>
            </a:br>
            <a:r>
              <a:rPr lang="ca-ES" sz="1200" b="1" i="0" u="none" strike="noStrike" cap="none">
                <a:solidFill>
                  <a:srgbClr val="336600"/>
                </a:solidFill>
                <a:latin typeface="Arial"/>
                <a:ea typeface="Arial"/>
                <a:cs typeface="Arial"/>
                <a:sym typeface="Arial"/>
              </a:rPr>
              <a:t>- Síntomas y signos</a:t>
            </a:r>
            <a:br>
              <a:rPr lang="ca-ES" sz="1200" b="1" i="0" u="none" strike="noStrike" cap="none">
                <a:solidFill>
                  <a:srgbClr val="336600"/>
                </a:solidFill>
                <a:latin typeface="Arial"/>
                <a:ea typeface="Arial"/>
                <a:cs typeface="Arial"/>
                <a:sym typeface="Arial"/>
              </a:rPr>
            </a:br>
            <a:r>
              <a:rPr lang="ca-ES" sz="1200" b="1" i="0" u="none" strike="noStrike" cap="none">
                <a:solidFill>
                  <a:srgbClr val="336600"/>
                </a:solidFill>
                <a:latin typeface="Arial"/>
                <a:ea typeface="Arial"/>
                <a:cs typeface="Arial"/>
                <a:sym typeface="Arial"/>
              </a:rPr>
              <a:t>- Métodos diagnósticos utilizados</a:t>
            </a:r>
            <a:br>
              <a:rPr lang="ca-ES" sz="1200" b="1" i="0" u="none" strike="noStrike" cap="none">
                <a:solidFill>
                  <a:srgbClr val="336600"/>
                </a:solidFill>
                <a:latin typeface="Arial"/>
                <a:ea typeface="Arial"/>
                <a:cs typeface="Arial"/>
                <a:sym typeface="Arial"/>
              </a:rPr>
            </a:br>
            <a:r>
              <a:rPr lang="ca-ES" sz="1200" b="1" i="0" u="none" strike="noStrike" cap="none">
                <a:solidFill>
                  <a:srgbClr val="336600"/>
                </a:solidFill>
                <a:latin typeface="Arial"/>
                <a:ea typeface="Arial"/>
                <a:cs typeface="Arial"/>
                <a:sym typeface="Arial"/>
              </a:rPr>
              <a:t>- Derivación</a:t>
            </a:r>
            <a:br>
              <a:rPr lang="ca-ES" sz="1200" b="1" i="0" u="none" strike="noStrike" cap="none">
                <a:solidFill>
                  <a:srgbClr val="336600"/>
                </a:solidFill>
                <a:latin typeface="Arial"/>
                <a:ea typeface="Arial"/>
                <a:cs typeface="Arial"/>
                <a:sym typeface="Arial"/>
              </a:rPr>
            </a:br>
            <a:r>
              <a:rPr lang="ca-ES" sz="1200" b="1" i="0" u="none" strike="noStrike" cap="none">
                <a:solidFill>
                  <a:srgbClr val="336600"/>
                </a:solidFill>
                <a:latin typeface="Arial"/>
                <a:ea typeface="Arial"/>
                <a:cs typeface="Arial"/>
                <a:sym typeface="Arial"/>
              </a:rPr>
              <a:t>- Pautas antibióticas </a:t>
            </a:r>
            <a:br>
              <a:rPr lang="ca-ES" sz="1200" b="1" i="0" u="none" strike="noStrike" cap="none">
                <a:solidFill>
                  <a:srgbClr val="336600"/>
                </a:solidFill>
                <a:latin typeface="Arial"/>
                <a:ea typeface="Arial"/>
                <a:cs typeface="Arial"/>
                <a:sym typeface="Arial"/>
              </a:rPr>
            </a:br>
            <a:r>
              <a:rPr lang="ca-ES" sz="1200" b="1" i="0" u="none" strike="noStrike" cap="none">
                <a:solidFill>
                  <a:srgbClr val="336600"/>
                </a:solidFill>
                <a:latin typeface="Arial"/>
                <a:ea typeface="Arial"/>
                <a:cs typeface="Arial"/>
                <a:sym typeface="Arial"/>
              </a:rPr>
              <a:t>- Duración del tratamiento</a:t>
            </a:r>
            <a:br>
              <a:rPr lang="ca-ES" sz="1200" b="1" i="0" u="none" strike="noStrike" cap="none">
                <a:solidFill>
                  <a:srgbClr val="336600"/>
                </a:solidFill>
                <a:latin typeface="Arial"/>
                <a:ea typeface="Arial"/>
                <a:cs typeface="Arial"/>
                <a:sym typeface="Arial"/>
              </a:rPr>
            </a:br>
            <a:r>
              <a:rPr lang="ca-ES" sz="1200" b="1" i="0" u="none" strike="noStrike" cap="none">
                <a:solidFill>
                  <a:srgbClr val="336600"/>
                </a:solidFill>
                <a:latin typeface="Arial"/>
                <a:ea typeface="Arial"/>
                <a:cs typeface="Arial"/>
                <a:sym typeface="Arial"/>
              </a:rPr>
              <a:t>- Tratamiento de primera elección</a:t>
            </a:r>
            <a:br>
              <a:rPr lang="ca-ES" sz="1200" b="1" i="0" u="none" strike="noStrike" cap="none">
                <a:solidFill>
                  <a:srgbClr val="336600"/>
                </a:solidFill>
                <a:latin typeface="Arial"/>
                <a:ea typeface="Arial"/>
                <a:cs typeface="Arial"/>
                <a:sym typeface="Arial"/>
              </a:rPr>
            </a:br>
            <a:r>
              <a:rPr lang="ca-ES" sz="1200" b="1" i="0" u="none" strike="noStrike" cap="none">
                <a:solidFill>
                  <a:srgbClr val="336600"/>
                </a:solidFill>
                <a:latin typeface="Arial"/>
                <a:ea typeface="Arial"/>
                <a:cs typeface="Arial"/>
                <a:sym typeface="Arial"/>
              </a:rPr>
              <a:t/>
            </a:r>
            <a:br>
              <a:rPr lang="ca-ES" sz="1200" b="1" i="0" u="none" strike="noStrike" cap="none">
                <a:solidFill>
                  <a:srgbClr val="336600"/>
                </a:solidFill>
                <a:latin typeface="Arial"/>
                <a:ea typeface="Arial"/>
                <a:cs typeface="Arial"/>
                <a:sym typeface="Arial"/>
              </a:rPr>
            </a:br>
            <a:r>
              <a:rPr lang="ca-ES" sz="1200" b="1" i="1" u="none" strike="noStrike" cap="none">
                <a:solidFill>
                  <a:srgbClr val="7575D1"/>
                </a:solidFill>
                <a:latin typeface="Arial"/>
                <a:ea typeface="Arial"/>
                <a:cs typeface="Arial"/>
                <a:sym typeface="Arial"/>
              </a:rPr>
              <a:t>Análisis de  datos con   SPSS v. 15. Estadística descriptiva de  resultados y  chi cuadrado</a:t>
            </a:r>
            <a:endParaRPr sz="1200" b="0" i="0" u="none" strike="noStrike" cap="none">
              <a:solidFill>
                <a:schemeClr val="dk1"/>
              </a:solidFill>
              <a:latin typeface="Arial"/>
              <a:ea typeface="Arial"/>
              <a:cs typeface="Arial"/>
              <a:sym typeface="Arial"/>
            </a:endParaRPr>
          </a:p>
          <a:p>
            <a:pPr marL="0" marR="0" lvl="0" indent="0" algn="l" rtl="0">
              <a:spcBef>
                <a:spcPts val="360"/>
              </a:spcBef>
              <a:spcAft>
                <a:spcPts val="0"/>
              </a:spcAft>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8"/>
        <p:cNvGrpSpPr/>
        <p:nvPr/>
      </p:nvGrpSpPr>
      <p:grpSpPr>
        <a:xfrm>
          <a:off x="0" y="0"/>
          <a:ext cx="0" cy="0"/>
          <a:chOff x="0" y="0"/>
          <a:chExt cx="0" cy="0"/>
        </a:xfrm>
      </p:grpSpPr>
      <p:sp>
        <p:nvSpPr>
          <p:cNvPr id="809" name="Shape 809"/>
          <p:cNvSpPr>
            <a:spLocks noGrp="1" noRot="1" noChangeAspect="1"/>
          </p:cNvSpPr>
          <p:nvPr>
            <p:ph type="sldImg" idx="2"/>
          </p:nvPr>
        </p:nvSpPr>
        <p:spPr>
          <a:xfrm>
            <a:off x="1181100" y="682625"/>
            <a:ext cx="4497388" cy="337343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810" name="Shape 810"/>
          <p:cNvSpPr txBox="1">
            <a:spLocks noGrp="1"/>
          </p:cNvSpPr>
          <p:nvPr>
            <p:ph type="body" idx="1"/>
          </p:nvPr>
        </p:nvSpPr>
        <p:spPr>
          <a:xfrm>
            <a:off x="914400" y="4287838"/>
            <a:ext cx="5029200" cy="4062412"/>
          </a:xfrm>
          <a:prstGeom prst="rect">
            <a:avLst/>
          </a:prstGeom>
          <a:noFill/>
          <a:ln>
            <a:noFill/>
          </a:ln>
        </p:spPr>
        <p:txBody>
          <a:bodyPr spcFirstLastPara="1" wrap="square" lIns="90475" tIns="44450" rIns="90475" bIns="44450" anchor="t" anchorCtr="0">
            <a:noAutofit/>
          </a:bodyPr>
          <a:lstStyle/>
          <a:p>
            <a:pPr marL="0" marR="0" lvl="0" indent="0" algn="l" rtl="0">
              <a:spcBef>
                <a:spcPts val="0"/>
              </a:spcBef>
              <a:spcAft>
                <a:spcPts val="0"/>
              </a:spcAft>
              <a:buNone/>
            </a:pPr>
            <a:r>
              <a:rPr lang="ca-ES" sz="1200" b="0" i="0" u="none" strike="noStrike" cap="none">
                <a:solidFill>
                  <a:schemeClr val="dk1"/>
                </a:solidFill>
                <a:latin typeface="Arial"/>
                <a:ea typeface="Arial"/>
                <a:cs typeface="Arial"/>
                <a:sym typeface="Arial"/>
              </a:rPr>
              <a:t>Si sospitem una PNS hem de demanar urocultiu i fer tractament més llarg. Es una infecció oculta renal. Segons estudis de localització 1/3 de les cistitis són en realitat PNS.</a:t>
            </a:r>
            <a:endParaRPr/>
          </a:p>
          <a:p>
            <a:pPr marL="0" marR="0" lvl="0" indent="0" algn="l" rtl="0">
              <a:spcBef>
                <a:spcPts val="360"/>
              </a:spcBef>
              <a:spcAft>
                <a:spcPts val="0"/>
              </a:spcAft>
              <a:buNone/>
            </a:pPr>
            <a:r>
              <a:rPr lang="ca-ES" sz="1200" b="0" i="0" u="none" strike="noStrike" cap="none">
                <a:solidFill>
                  <a:schemeClr val="dk1"/>
                </a:solidFill>
                <a:latin typeface="Arial"/>
                <a:ea typeface="Arial"/>
                <a:cs typeface="Arial"/>
                <a:sym typeface="Arial"/>
              </a:rPr>
              <a:t>El millor indicador de PNS és el fracàs del tractament curt.</a:t>
            </a:r>
            <a:endParaRPr/>
          </a:p>
          <a:p>
            <a:pPr marL="0" marR="0" lvl="0" indent="0" algn="l" rtl="0">
              <a:spcBef>
                <a:spcPts val="360"/>
              </a:spcBef>
              <a:spcAft>
                <a:spcPts val="0"/>
              </a:spcAft>
              <a:buNone/>
            </a:pPr>
            <a:endParaRPr sz="1200" b="0" i="0" u="none" strike="noStrike" cap="none">
              <a:solidFill>
                <a:schemeClr val="dk1"/>
              </a:solidFill>
              <a:latin typeface="Arial"/>
              <a:ea typeface="Arial"/>
              <a:cs typeface="Arial"/>
              <a:sym typeface="Arial"/>
            </a:endParaRPr>
          </a:p>
          <a:p>
            <a:pPr marL="0" marR="0" lvl="0" indent="0" algn="l" rtl="0">
              <a:spcBef>
                <a:spcPts val="360"/>
              </a:spcBef>
              <a:spcAft>
                <a:spcPts val="0"/>
              </a:spcAft>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4"/>
        <p:cNvGrpSpPr/>
        <p:nvPr/>
      </p:nvGrpSpPr>
      <p:grpSpPr>
        <a:xfrm>
          <a:off x="0" y="0"/>
          <a:ext cx="0" cy="0"/>
          <a:chOff x="0" y="0"/>
          <a:chExt cx="0" cy="0"/>
        </a:xfrm>
      </p:grpSpPr>
      <p:sp>
        <p:nvSpPr>
          <p:cNvPr id="815" name="Shape 815"/>
          <p:cNvSpPr>
            <a:spLocks noGrp="1" noRot="1" noChangeAspect="1"/>
          </p:cNvSpPr>
          <p:nvPr>
            <p:ph type="sldImg" idx="2"/>
          </p:nvPr>
        </p:nvSpPr>
        <p:spPr>
          <a:xfrm>
            <a:off x="1181100" y="682625"/>
            <a:ext cx="4497388" cy="337343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816" name="Shape 816"/>
          <p:cNvSpPr txBox="1">
            <a:spLocks noGrp="1"/>
          </p:cNvSpPr>
          <p:nvPr>
            <p:ph type="body" idx="1"/>
          </p:nvPr>
        </p:nvSpPr>
        <p:spPr>
          <a:xfrm>
            <a:off x="914400" y="4287838"/>
            <a:ext cx="5029200" cy="4062412"/>
          </a:xfrm>
          <a:prstGeom prst="rect">
            <a:avLst/>
          </a:prstGeom>
          <a:noFill/>
          <a:ln>
            <a:noFill/>
          </a:ln>
        </p:spPr>
        <p:txBody>
          <a:bodyPr spcFirstLastPara="1" wrap="square" lIns="90475" tIns="44450" rIns="90475" bIns="44450"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2"/>
        <p:cNvGrpSpPr/>
        <p:nvPr/>
      </p:nvGrpSpPr>
      <p:grpSpPr>
        <a:xfrm>
          <a:off x="0" y="0"/>
          <a:ext cx="0" cy="0"/>
          <a:chOff x="0" y="0"/>
          <a:chExt cx="0" cy="0"/>
        </a:xfrm>
      </p:grpSpPr>
      <p:sp>
        <p:nvSpPr>
          <p:cNvPr id="823" name="Shape 823"/>
          <p:cNvSpPr>
            <a:spLocks noGrp="1" noRot="1" noChangeAspect="1"/>
          </p:cNvSpPr>
          <p:nvPr>
            <p:ph type="sldImg" idx="2"/>
          </p:nvPr>
        </p:nvSpPr>
        <p:spPr>
          <a:xfrm>
            <a:off x="1181100" y="682625"/>
            <a:ext cx="4497388" cy="337343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824" name="Shape 824"/>
          <p:cNvSpPr txBox="1">
            <a:spLocks noGrp="1"/>
          </p:cNvSpPr>
          <p:nvPr>
            <p:ph type="body" idx="1"/>
          </p:nvPr>
        </p:nvSpPr>
        <p:spPr>
          <a:xfrm>
            <a:off x="914400" y="4287838"/>
            <a:ext cx="5029200" cy="4062412"/>
          </a:xfrm>
          <a:prstGeom prst="rect">
            <a:avLst/>
          </a:prstGeom>
          <a:noFill/>
          <a:ln>
            <a:noFill/>
          </a:ln>
        </p:spPr>
        <p:txBody>
          <a:bodyPr spcFirstLastPara="1" wrap="square" lIns="90475" tIns="44450" rIns="90475" bIns="44450"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9"/>
        <p:cNvGrpSpPr/>
        <p:nvPr/>
      </p:nvGrpSpPr>
      <p:grpSpPr>
        <a:xfrm>
          <a:off x="0" y="0"/>
          <a:ext cx="0" cy="0"/>
          <a:chOff x="0" y="0"/>
          <a:chExt cx="0" cy="0"/>
        </a:xfrm>
      </p:grpSpPr>
      <p:sp>
        <p:nvSpPr>
          <p:cNvPr id="830" name="Shape 830"/>
          <p:cNvSpPr>
            <a:spLocks noGrp="1" noRot="1" noChangeAspect="1"/>
          </p:cNvSpPr>
          <p:nvPr>
            <p:ph type="sldImg" idx="2"/>
          </p:nvPr>
        </p:nvSpPr>
        <p:spPr>
          <a:xfrm>
            <a:off x="1181100" y="682625"/>
            <a:ext cx="4497388" cy="337343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831" name="Shape 831"/>
          <p:cNvSpPr txBox="1">
            <a:spLocks noGrp="1"/>
          </p:cNvSpPr>
          <p:nvPr>
            <p:ph type="body" idx="1"/>
          </p:nvPr>
        </p:nvSpPr>
        <p:spPr>
          <a:xfrm>
            <a:off x="914400" y="4287838"/>
            <a:ext cx="5029200" cy="4062412"/>
          </a:xfrm>
          <a:prstGeom prst="rect">
            <a:avLst/>
          </a:prstGeom>
          <a:noFill/>
          <a:ln>
            <a:noFill/>
          </a:ln>
        </p:spPr>
        <p:txBody>
          <a:bodyPr spcFirstLastPara="1" wrap="square" lIns="90475" tIns="44450" rIns="90475" bIns="44450" anchor="t" anchorCtr="0">
            <a:noAutofit/>
          </a:bodyPr>
          <a:lstStyle/>
          <a:p>
            <a:pPr marL="0" marR="0" lvl="0" indent="0" algn="l" rtl="0">
              <a:spcBef>
                <a:spcPts val="0"/>
              </a:spcBef>
              <a:spcAft>
                <a:spcPts val="0"/>
              </a:spcAft>
              <a:buNone/>
            </a:pPr>
            <a:r>
              <a:rPr lang="ca-ES" sz="1200" b="0" i="0" u="none" strike="noStrike" cap="none">
                <a:solidFill>
                  <a:schemeClr val="dk1"/>
                </a:solidFill>
                <a:latin typeface="Arial"/>
                <a:ea typeface="Arial"/>
                <a:cs typeface="Arial"/>
                <a:sym typeface="Arial"/>
              </a:rPr>
              <a:t>La majoria de les itus estan causades per un escàs nº d’espècies bacterianes. Hi ha diferències segons l’àrea geogràfica, l’edat i el sexe. En el 95% dels casos les cistitis no complicades estan causades per gèrmens aerobis gram - procedents de la flora intestinal habitual.</a:t>
            </a:r>
            <a:endParaRPr/>
          </a:p>
          <a:p>
            <a:pPr marL="0" marR="0" lvl="0" indent="0" algn="l" rtl="0">
              <a:spcBef>
                <a:spcPts val="360"/>
              </a:spcBef>
              <a:spcAft>
                <a:spcPts val="0"/>
              </a:spcAft>
              <a:buNone/>
            </a:pPr>
            <a:endParaRPr sz="1200" b="0" i="0" u="none" strike="noStrike" cap="none">
              <a:solidFill>
                <a:schemeClr val="dk1"/>
              </a:solidFill>
              <a:latin typeface="Arial"/>
              <a:ea typeface="Arial"/>
              <a:cs typeface="Arial"/>
              <a:sym typeface="Arial"/>
            </a:endParaRPr>
          </a:p>
          <a:p>
            <a:pPr marL="0" marR="0" lvl="0" indent="0" algn="l" rtl="0">
              <a:spcBef>
                <a:spcPts val="360"/>
              </a:spcBef>
              <a:spcAft>
                <a:spcPts val="0"/>
              </a:spcAft>
              <a:buNone/>
            </a:pPr>
            <a:r>
              <a:rPr lang="ca-ES" sz="1200" b="0" i="0" u="none" strike="noStrike" cap="none">
                <a:solidFill>
                  <a:schemeClr val="dk1"/>
                </a:solidFill>
                <a:latin typeface="Arial"/>
                <a:ea typeface="Arial"/>
                <a:cs typeface="Arial"/>
                <a:sym typeface="Arial"/>
              </a:rPr>
              <a:t>Saprophyticus, abans es considerava no patogen. En dones joves fins 40 anys. Més freqüent a l’estiu i a la tardor. Tb. S’ha trobat en l’interior de càlculs.</a:t>
            </a:r>
            <a:endParaRPr/>
          </a:p>
          <a:p>
            <a:pPr marL="0" marR="0" lvl="0" indent="0" algn="l" rtl="0">
              <a:spcBef>
                <a:spcPts val="360"/>
              </a:spcBef>
              <a:spcAft>
                <a:spcPts val="0"/>
              </a:spcAft>
              <a:buNone/>
            </a:pPr>
            <a:endParaRPr sz="1200" b="0" i="0" u="none" strike="noStrike" cap="none">
              <a:solidFill>
                <a:schemeClr val="dk1"/>
              </a:solidFill>
              <a:latin typeface="Arial"/>
              <a:ea typeface="Arial"/>
              <a:cs typeface="Arial"/>
              <a:sym typeface="Arial"/>
            </a:endParaRPr>
          </a:p>
          <a:p>
            <a:pPr marL="0" marR="0" lvl="0" indent="0" algn="l" rtl="0">
              <a:spcBef>
                <a:spcPts val="360"/>
              </a:spcBef>
              <a:spcAft>
                <a:spcPts val="0"/>
              </a:spcAft>
              <a:buNone/>
            </a:pPr>
            <a:r>
              <a:rPr lang="ca-ES" sz="1200" b="0" i="0" u="none" strike="noStrike" cap="none">
                <a:solidFill>
                  <a:schemeClr val="dk1"/>
                </a:solidFill>
                <a:latin typeface="Arial"/>
                <a:ea typeface="Arial"/>
                <a:cs typeface="Arial"/>
                <a:sym typeface="Arial"/>
              </a:rPr>
              <a:t>Les càndides són freqüents en els diabètics i en els sondats. La cistitis és rara, en general trobem BA, la bufeta és molt resistent a la càndida. La BA no s’ha de tractar. La cistitis es tracta amb fluconazol 150/12  7 dies o amb banys d’amfotericina B en IRC. En el sondat sovint al canviar la sonda la candidúria desapareix.</a:t>
            </a:r>
            <a:endParaRPr/>
          </a:p>
          <a:p>
            <a:pPr marL="0" marR="0" lvl="0" indent="0" algn="l" rtl="0">
              <a:spcBef>
                <a:spcPts val="360"/>
              </a:spcBef>
              <a:spcAft>
                <a:spcPts val="0"/>
              </a:spcAft>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7"/>
        <p:cNvGrpSpPr/>
        <p:nvPr/>
      </p:nvGrpSpPr>
      <p:grpSpPr>
        <a:xfrm>
          <a:off x="0" y="0"/>
          <a:ext cx="0" cy="0"/>
          <a:chOff x="0" y="0"/>
          <a:chExt cx="0" cy="0"/>
        </a:xfrm>
      </p:grpSpPr>
      <p:sp>
        <p:nvSpPr>
          <p:cNvPr id="848" name="Shape 848"/>
          <p:cNvSpPr>
            <a:spLocks noGrp="1" noRot="1" noChangeAspect="1"/>
          </p:cNvSpPr>
          <p:nvPr>
            <p:ph type="sldImg" idx="2"/>
          </p:nvPr>
        </p:nvSpPr>
        <p:spPr>
          <a:xfrm>
            <a:off x="1181100" y="682625"/>
            <a:ext cx="4497388" cy="337343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849" name="Shape 849"/>
          <p:cNvSpPr txBox="1">
            <a:spLocks noGrp="1"/>
          </p:cNvSpPr>
          <p:nvPr>
            <p:ph type="body" idx="1"/>
          </p:nvPr>
        </p:nvSpPr>
        <p:spPr>
          <a:xfrm>
            <a:off x="914400" y="4287838"/>
            <a:ext cx="5029200" cy="4062412"/>
          </a:xfrm>
          <a:prstGeom prst="rect">
            <a:avLst/>
          </a:prstGeom>
          <a:noFill/>
          <a:ln>
            <a:noFill/>
          </a:ln>
        </p:spPr>
        <p:txBody>
          <a:bodyPr spcFirstLastPara="1" wrap="square" lIns="90475" tIns="44450" rIns="90475" bIns="44450" anchor="t" anchorCtr="0">
            <a:noAutofit/>
          </a:bodyPr>
          <a:lstStyle/>
          <a:p>
            <a:pPr marL="0" marR="0" lvl="0" indent="0" algn="l" rtl="0">
              <a:spcBef>
                <a:spcPts val="0"/>
              </a:spcBef>
              <a:spcAft>
                <a:spcPts val="0"/>
              </a:spcAft>
              <a:buNone/>
            </a:pPr>
            <a:r>
              <a:rPr lang="ca-ES" sz="1200" b="0" i="0" u="none" strike="noStrike" cap="none">
                <a:solidFill>
                  <a:schemeClr val="dk1"/>
                </a:solidFill>
                <a:latin typeface="Arial"/>
                <a:ea typeface="Arial"/>
                <a:cs typeface="Arial"/>
                <a:sym typeface="Arial"/>
              </a:rPr>
              <a:t>Un 10-15% de cultius – poden ser per contaminants, gèrmens habituals de vagina i uretra, creixen poc en orina, responen bé als antibiòtics habituals</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9"/>
        <p:cNvGrpSpPr/>
        <p:nvPr/>
      </p:nvGrpSpPr>
      <p:grpSpPr>
        <a:xfrm>
          <a:off x="0" y="0"/>
          <a:ext cx="0" cy="0"/>
          <a:chOff x="0" y="0"/>
          <a:chExt cx="0" cy="0"/>
        </a:xfrm>
      </p:grpSpPr>
      <p:sp>
        <p:nvSpPr>
          <p:cNvPr id="860" name="Shape 860"/>
          <p:cNvSpPr>
            <a:spLocks noGrp="1" noRot="1" noChangeAspect="1"/>
          </p:cNvSpPr>
          <p:nvPr>
            <p:ph type="sldImg" idx="2"/>
          </p:nvPr>
        </p:nvSpPr>
        <p:spPr>
          <a:xfrm>
            <a:off x="1181100" y="682625"/>
            <a:ext cx="4497388" cy="337343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861" name="Shape 861"/>
          <p:cNvSpPr txBox="1">
            <a:spLocks noGrp="1"/>
          </p:cNvSpPr>
          <p:nvPr>
            <p:ph type="body" idx="1"/>
          </p:nvPr>
        </p:nvSpPr>
        <p:spPr>
          <a:xfrm>
            <a:off x="914400" y="4287838"/>
            <a:ext cx="5029200" cy="4062412"/>
          </a:xfrm>
          <a:prstGeom prst="rect">
            <a:avLst/>
          </a:prstGeom>
          <a:noFill/>
          <a:ln>
            <a:noFill/>
          </a:ln>
        </p:spPr>
        <p:txBody>
          <a:bodyPr spcFirstLastPara="1" wrap="square" lIns="90475" tIns="44450" rIns="90475" bIns="44450"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7"/>
        <p:cNvGrpSpPr/>
        <p:nvPr/>
      </p:nvGrpSpPr>
      <p:grpSpPr>
        <a:xfrm>
          <a:off x="0" y="0"/>
          <a:ext cx="0" cy="0"/>
          <a:chOff x="0" y="0"/>
          <a:chExt cx="0" cy="0"/>
        </a:xfrm>
      </p:grpSpPr>
      <p:sp>
        <p:nvSpPr>
          <p:cNvPr id="868" name="Shape 868"/>
          <p:cNvSpPr>
            <a:spLocks noGrp="1" noRot="1" noChangeAspect="1"/>
          </p:cNvSpPr>
          <p:nvPr>
            <p:ph type="sldImg" idx="2"/>
          </p:nvPr>
        </p:nvSpPr>
        <p:spPr>
          <a:xfrm>
            <a:off x="1181100" y="682625"/>
            <a:ext cx="4497388" cy="337343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869" name="Shape 869"/>
          <p:cNvSpPr txBox="1">
            <a:spLocks noGrp="1"/>
          </p:cNvSpPr>
          <p:nvPr>
            <p:ph type="body" idx="1"/>
          </p:nvPr>
        </p:nvSpPr>
        <p:spPr>
          <a:xfrm>
            <a:off x="914400" y="4287838"/>
            <a:ext cx="5029200" cy="4062412"/>
          </a:xfrm>
          <a:prstGeom prst="rect">
            <a:avLst/>
          </a:prstGeom>
          <a:noFill/>
          <a:ln>
            <a:noFill/>
          </a:ln>
        </p:spPr>
        <p:txBody>
          <a:bodyPr spcFirstLastPara="1" wrap="square" lIns="90475" tIns="44450" rIns="90475" bIns="44450" anchor="t" anchorCtr="0">
            <a:noAutofit/>
          </a:bodyPr>
          <a:lstStyle/>
          <a:p>
            <a:pPr marL="0" marR="0" lvl="0" indent="0" algn="l" rtl="0">
              <a:spcBef>
                <a:spcPts val="0"/>
              </a:spcBef>
              <a:spcAft>
                <a:spcPts val="0"/>
              </a:spcAft>
              <a:buNone/>
            </a:pPr>
            <a:r>
              <a:rPr lang="ca-ES" sz="1200" b="0" i="0" u="none" strike="noStrike" cap="none">
                <a:solidFill>
                  <a:schemeClr val="dk1"/>
                </a:solidFill>
                <a:latin typeface="Arial"/>
                <a:ea typeface="Arial"/>
                <a:cs typeface="Arial"/>
                <a:sym typeface="Arial"/>
              </a:rPr>
              <a:t>Via ascendent.</a:t>
            </a:r>
            <a:endParaRPr/>
          </a:p>
          <a:p>
            <a:pPr marL="0" marR="0" lvl="0" indent="0" algn="l" rtl="0">
              <a:spcBef>
                <a:spcPts val="360"/>
              </a:spcBef>
              <a:spcAft>
                <a:spcPts val="0"/>
              </a:spcAft>
              <a:buNone/>
            </a:pPr>
            <a:endParaRPr sz="1200" b="0" i="0" u="none" strike="noStrike" cap="none">
              <a:solidFill>
                <a:schemeClr val="dk1"/>
              </a:solidFill>
              <a:latin typeface="Arial"/>
              <a:ea typeface="Arial"/>
              <a:cs typeface="Arial"/>
              <a:sym typeface="Arial"/>
            </a:endParaRPr>
          </a:p>
          <a:p>
            <a:pPr marL="0" marR="0" lvl="0" indent="0" algn="l" rtl="0">
              <a:spcBef>
                <a:spcPts val="360"/>
              </a:spcBef>
              <a:spcAft>
                <a:spcPts val="0"/>
              </a:spcAft>
              <a:buNone/>
            </a:pPr>
            <a:r>
              <a:rPr lang="ca-ES" sz="1200" b="0" i="0" u="none" strike="noStrike" cap="none">
                <a:solidFill>
                  <a:schemeClr val="dk1"/>
                </a:solidFill>
                <a:latin typeface="Arial"/>
                <a:ea typeface="Arial"/>
                <a:cs typeface="Arial"/>
                <a:sym typeface="Arial"/>
              </a:rPr>
              <a:t>Interacció entre l’hoste i el germen:</a:t>
            </a:r>
            <a:endParaRPr/>
          </a:p>
          <a:p>
            <a:pPr marL="0" marR="0" lvl="0" indent="0" algn="l" rtl="0">
              <a:spcBef>
                <a:spcPts val="360"/>
              </a:spcBef>
              <a:spcAft>
                <a:spcPts val="0"/>
              </a:spcAft>
              <a:buNone/>
            </a:pPr>
            <a:r>
              <a:rPr lang="ca-ES" sz="1200" b="0" i="0" u="none" strike="noStrike" cap="none">
                <a:solidFill>
                  <a:schemeClr val="dk1"/>
                </a:solidFill>
                <a:latin typeface="Arial"/>
                <a:ea typeface="Arial"/>
                <a:cs typeface="Arial"/>
                <a:sym typeface="Arial"/>
              </a:rPr>
              <a:t>Factors de la dona que afavoreixen itu: antibiòtics previs, espermicides i coit. Davant d’una clínica clara de cistitis una tira – no descarta la presència de bacteriúria</a:t>
            </a:r>
            <a:endParaRPr/>
          </a:p>
          <a:p>
            <a:pPr marL="0" marR="0" lvl="0" indent="0" algn="l" rtl="0">
              <a:spcBef>
                <a:spcPts val="360"/>
              </a:spcBef>
              <a:spcAft>
                <a:spcPts val="0"/>
              </a:spcAft>
              <a:buNone/>
            </a:pPr>
            <a:r>
              <a:rPr lang="ca-ES" sz="1200" b="0" i="0" u="none" strike="noStrike" cap="none">
                <a:solidFill>
                  <a:schemeClr val="dk1"/>
                </a:solidFill>
                <a:latin typeface="Arial"/>
                <a:ea typeface="Arial"/>
                <a:cs typeface="Arial"/>
                <a:sym typeface="Arial"/>
              </a:rPr>
              <a:t>Si existeix piúria sostinguda, sense creixement bacterià en l' urocultiu, s’ha de descartar una TBC.</a:t>
            </a:r>
            <a:endParaRPr/>
          </a:p>
          <a:p>
            <a:pPr marL="0" marR="0" lvl="0" indent="0" algn="l" rtl="0">
              <a:spcBef>
                <a:spcPts val="360"/>
              </a:spcBef>
              <a:spcAft>
                <a:spcPts val="0"/>
              </a:spcAft>
              <a:buNone/>
            </a:pPr>
            <a:endParaRPr sz="1200" b="0" i="0" u="none" strike="noStrike" cap="none">
              <a:solidFill>
                <a:schemeClr val="dk1"/>
              </a:solidFill>
              <a:latin typeface="Arial"/>
              <a:ea typeface="Arial"/>
              <a:cs typeface="Arial"/>
              <a:sym typeface="Arial"/>
            </a:endParaRPr>
          </a:p>
          <a:p>
            <a:pPr marL="0" marR="0" lvl="0" indent="0" algn="l" rtl="0">
              <a:spcBef>
                <a:spcPts val="360"/>
              </a:spcBef>
              <a:spcAft>
                <a:spcPts val="0"/>
              </a:spcAft>
              <a:buNone/>
            </a:pPr>
            <a:r>
              <a:rPr lang="ca-ES" sz="1200" b="0" i="0" u="none" strike="noStrike" cap="none">
                <a:solidFill>
                  <a:schemeClr val="dk1"/>
                </a:solidFill>
                <a:latin typeface="Arial"/>
                <a:ea typeface="Arial"/>
                <a:cs typeface="Arial"/>
                <a:sym typeface="Arial"/>
              </a:rPr>
              <a:t>Conclusió: la cistitis es un procés benigne, tractem per disminuir la clínica i les recurrències.</a:t>
            </a:r>
            <a:endParaRPr/>
          </a:p>
          <a:p>
            <a:pPr marL="0" marR="0" lvl="0" indent="0" algn="l" rtl="0">
              <a:spcBef>
                <a:spcPts val="360"/>
              </a:spcBef>
              <a:spcAft>
                <a:spcPts val="0"/>
              </a:spcAft>
              <a:buNone/>
            </a:pPr>
            <a:r>
              <a:rPr lang="ca-ES" sz="1200" b="0" i="0" u="none" strike="noStrike" cap="none">
                <a:solidFill>
                  <a:schemeClr val="dk1"/>
                </a:solidFill>
                <a:latin typeface="Arial"/>
                <a:ea typeface="Arial"/>
                <a:cs typeface="Arial"/>
                <a:sym typeface="Arial"/>
              </a:rPr>
              <a:t>Factors de virulència del gèrmen: pilis o fimbries, Ag capsulars o somàtics, hemolisines, aerobactines. Determinen la capacitat d’adherència a les cel. epitelials, determinen tb la resistència a les secrecions vaginals i uretrals.</a:t>
            </a:r>
            <a:endParaRPr/>
          </a:p>
          <a:p>
            <a:pPr marL="0" marR="0" lvl="0" indent="0" algn="l" rtl="0">
              <a:spcBef>
                <a:spcPts val="360"/>
              </a:spcBef>
              <a:spcAft>
                <a:spcPts val="0"/>
              </a:spcAft>
              <a:buNone/>
            </a:pPr>
            <a:endParaRPr sz="1200" b="0" i="0" u="none" strike="noStrike" cap="none">
              <a:solidFill>
                <a:schemeClr val="dk1"/>
              </a:solidFill>
              <a:latin typeface="Arial"/>
              <a:ea typeface="Arial"/>
              <a:cs typeface="Arial"/>
              <a:sym typeface="Arial"/>
            </a:endParaRPr>
          </a:p>
          <a:p>
            <a:pPr marL="0" marR="0" lvl="0" indent="0" algn="l" rtl="0">
              <a:spcBef>
                <a:spcPts val="360"/>
              </a:spcBef>
              <a:spcAft>
                <a:spcPts val="0"/>
              </a:spcAft>
              <a:buNone/>
            </a:pPr>
            <a:r>
              <a:rPr lang="ca-ES" sz="1200" b="0" i="0" u="none" strike="noStrike" cap="none">
                <a:solidFill>
                  <a:schemeClr val="dk1"/>
                </a:solidFill>
                <a:latin typeface="Arial"/>
                <a:ea typeface="Arial"/>
                <a:cs typeface="Arial"/>
                <a:sym typeface="Arial"/>
              </a:rPr>
              <a:t>Factors de risc: cistitis prèvies, relacions sexuals 48h abans (x60), espermicides (x2 les itus per E coli i saprophitycus)</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6"/>
        <p:cNvGrpSpPr/>
        <p:nvPr/>
      </p:nvGrpSpPr>
      <p:grpSpPr>
        <a:xfrm>
          <a:off x="0" y="0"/>
          <a:ext cx="0" cy="0"/>
          <a:chOff x="0" y="0"/>
          <a:chExt cx="0" cy="0"/>
        </a:xfrm>
      </p:grpSpPr>
      <p:sp>
        <p:nvSpPr>
          <p:cNvPr id="887" name="Shape 887"/>
          <p:cNvSpPr>
            <a:spLocks noGrp="1" noRot="1" noChangeAspect="1"/>
          </p:cNvSpPr>
          <p:nvPr>
            <p:ph type="sldImg" idx="2"/>
          </p:nvPr>
        </p:nvSpPr>
        <p:spPr>
          <a:xfrm>
            <a:off x="1181100" y="682625"/>
            <a:ext cx="4497388" cy="337343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888" name="Shape 888"/>
          <p:cNvSpPr txBox="1">
            <a:spLocks noGrp="1"/>
          </p:cNvSpPr>
          <p:nvPr>
            <p:ph type="body" idx="1"/>
          </p:nvPr>
        </p:nvSpPr>
        <p:spPr>
          <a:xfrm>
            <a:off x="914400" y="4287838"/>
            <a:ext cx="5029200" cy="4062412"/>
          </a:xfrm>
          <a:prstGeom prst="rect">
            <a:avLst/>
          </a:prstGeom>
          <a:noFill/>
          <a:ln>
            <a:noFill/>
          </a:ln>
        </p:spPr>
        <p:txBody>
          <a:bodyPr spcFirstLastPara="1" wrap="square" lIns="90475" tIns="44450" rIns="90475" bIns="44450"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5"/>
        <p:cNvGrpSpPr/>
        <p:nvPr/>
      </p:nvGrpSpPr>
      <p:grpSpPr>
        <a:xfrm>
          <a:off x="0" y="0"/>
          <a:ext cx="0" cy="0"/>
          <a:chOff x="0" y="0"/>
          <a:chExt cx="0" cy="0"/>
        </a:xfrm>
      </p:grpSpPr>
      <p:sp>
        <p:nvSpPr>
          <p:cNvPr id="896" name="Shape 896"/>
          <p:cNvSpPr txBox="1">
            <a:spLocks noGrp="1"/>
          </p:cNvSpPr>
          <p:nvPr>
            <p:ph type="body" idx="1"/>
          </p:nvPr>
        </p:nvSpPr>
        <p:spPr>
          <a:xfrm>
            <a:off x="914400" y="4287838"/>
            <a:ext cx="5029200" cy="4062412"/>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endParaRPr/>
          </a:p>
        </p:txBody>
      </p:sp>
      <p:sp>
        <p:nvSpPr>
          <p:cNvPr id="897" name="Shape 897"/>
          <p:cNvSpPr>
            <a:spLocks noGrp="1" noRot="1" noChangeAspect="1"/>
          </p:cNvSpPr>
          <p:nvPr>
            <p:ph type="sldImg" idx="2"/>
          </p:nvPr>
        </p:nvSpPr>
        <p:spPr>
          <a:xfrm>
            <a:off x="1181100" y="682625"/>
            <a:ext cx="4497388" cy="3373438"/>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2"/>
        <p:cNvGrpSpPr/>
        <p:nvPr/>
      </p:nvGrpSpPr>
      <p:grpSpPr>
        <a:xfrm>
          <a:off x="0" y="0"/>
          <a:ext cx="0" cy="0"/>
          <a:chOff x="0" y="0"/>
          <a:chExt cx="0" cy="0"/>
        </a:xfrm>
      </p:grpSpPr>
      <p:sp>
        <p:nvSpPr>
          <p:cNvPr id="913" name="Shape 913"/>
          <p:cNvSpPr>
            <a:spLocks noGrp="1" noRot="1" noChangeAspect="1"/>
          </p:cNvSpPr>
          <p:nvPr>
            <p:ph type="sldImg" idx="2"/>
          </p:nvPr>
        </p:nvSpPr>
        <p:spPr>
          <a:xfrm>
            <a:off x="1181100" y="682625"/>
            <a:ext cx="4497388" cy="337343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914" name="Shape 914"/>
          <p:cNvSpPr txBox="1">
            <a:spLocks noGrp="1"/>
          </p:cNvSpPr>
          <p:nvPr>
            <p:ph type="body" idx="1"/>
          </p:nvPr>
        </p:nvSpPr>
        <p:spPr>
          <a:xfrm>
            <a:off x="914400" y="4287838"/>
            <a:ext cx="5029200" cy="4062412"/>
          </a:xfrm>
          <a:prstGeom prst="rect">
            <a:avLst/>
          </a:prstGeom>
          <a:noFill/>
          <a:ln>
            <a:noFill/>
          </a:ln>
        </p:spPr>
        <p:txBody>
          <a:bodyPr spcFirstLastPara="1" wrap="square" lIns="90475" tIns="44450" rIns="90475" bIns="44450"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2"/>
        <p:cNvGrpSpPr/>
        <p:nvPr/>
      </p:nvGrpSpPr>
      <p:grpSpPr>
        <a:xfrm>
          <a:off x="0" y="0"/>
          <a:ext cx="0" cy="0"/>
          <a:chOff x="0" y="0"/>
          <a:chExt cx="0" cy="0"/>
        </a:xfrm>
      </p:grpSpPr>
      <p:sp>
        <p:nvSpPr>
          <p:cNvPr id="1593" name="Shape 1593"/>
          <p:cNvSpPr>
            <a:spLocks noGrp="1" noRot="1" noChangeAspect="1"/>
          </p:cNvSpPr>
          <p:nvPr>
            <p:ph type="sldImg" idx="2"/>
          </p:nvPr>
        </p:nvSpPr>
        <p:spPr>
          <a:xfrm>
            <a:off x="1181100" y="682625"/>
            <a:ext cx="4497388" cy="337343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594" name="Shape 1594"/>
          <p:cNvSpPr txBox="1">
            <a:spLocks noGrp="1"/>
          </p:cNvSpPr>
          <p:nvPr>
            <p:ph type="body" idx="1"/>
          </p:nvPr>
        </p:nvSpPr>
        <p:spPr>
          <a:xfrm>
            <a:off x="914400" y="4287838"/>
            <a:ext cx="5029200" cy="4062412"/>
          </a:xfrm>
          <a:prstGeom prst="rect">
            <a:avLst/>
          </a:prstGeom>
          <a:noFill/>
          <a:ln>
            <a:noFill/>
          </a:ln>
        </p:spPr>
        <p:txBody>
          <a:bodyPr spcFirstLastPara="1" wrap="square" lIns="90475" tIns="44450" rIns="90475" bIns="44450" anchor="t" anchorCtr="0">
            <a:noAutofit/>
          </a:bodyPr>
          <a:lstStyle/>
          <a:p>
            <a:pPr marL="0" marR="0" lvl="0" indent="0" algn="l" rtl="0">
              <a:spcBef>
                <a:spcPts val="0"/>
              </a:spcBef>
              <a:spcAft>
                <a:spcPts val="0"/>
              </a:spcAft>
              <a:buNone/>
            </a:pPr>
            <a:r>
              <a:rPr lang="ca-ES" sz="1200" b="0" i="0" u="none" strike="noStrike" cap="none">
                <a:solidFill>
                  <a:schemeClr val="dk1"/>
                </a:solidFill>
                <a:latin typeface="Arial"/>
                <a:ea typeface="Arial"/>
                <a:cs typeface="Arial"/>
                <a:sym typeface="Arial"/>
              </a:rPr>
              <a:t>Baixa adherència a les recomanacions de les Guies de maneig ITU</a:t>
            </a:r>
            <a:endParaRPr/>
          </a:p>
          <a:p>
            <a:pPr marL="0" marR="0" lvl="0" indent="0" algn="l" rtl="0">
              <a:spcBef>
                <a:spcPts val="360"/>
              </a:spcBef>
              <a:spcAft>
                <a:spcPts val="0"/>
              </a:spcAft>
              <a:buNone/>
            </a:pPr>
            <a:r>
              <a:rPr lang="ca-ES" sz="1200" b="0" i="0" u="none" strike="noStrike" cap="none">
                <a:solidFill>
                  <a:schemeClr val="dk1"/>
                </a:solidFill>
                <a:latin typeface="Arial"/>
                <a:ea typeface="Arial"/>
                <a:cs typeface="Arial"/>
                <a:sym typeface="Arial"/>
              </a:rPr>
              <a:t>Alta indicació errònia d’urocultiu</a:t>
            </a:r>
            <a:endParaRPr/>
          </a:p>
          <a:p>
            <a:pPr marL="0" marR="0" lvl="0" indent="0" algn="l" rtl="0">
              <a:spcBef>
                <a:spcPts val="360"/>
              </a:spcBef>
              <a:spcAft>
                <a:spcPts val="0"/>
              </a:spcAft>
              <a:buNone/>
            </a:pPr>
            <a:r>
              <a:rPr lang="ca-ES" sz="1200" b="0" i="0" u="none" strike="noStrike" cap="none">
                <a:solidFill>
                  <a:schemeClr val="dk1"/>
                </a:solidFill>
                <a:latin typeface="Arial"/>
                <a:ea typeface="Arial"/>
                <a:cs typeface="Arial"/>
                <a:sym typeface="Arial"/>
              </a:rPr>
              <a:t>Baixa utilització d’antibiòtics de primera línia</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8"/>
        <p:cNvGrpSpPr/>
        <p:nvPr/>
      </p:nvGrpSpPr>
      <p:grpSpPr>
        <a:xfrm>
          <a:off x="0" y="0"/>
          <a:ext cx="0" cy="0"/>
          <a:chOff x="0" y="0"/>
          <a:chExt cx="0" cy="0"/>
        </a:xfrm>
      </p:grpSpPr>
      <p:sp>
        <p:nvSpPr>
          <p:cNvPr id="919" name="Shape 919"/>
          <p:cNvSpPr txBox="1">
            <a:spLocks noGrp="1"/>
          </p:cNvSpPr>
          <p:nvPr>
            <p:ph type="body" idx="1"/>
          </p:nvPr>
        </p:nvSpPr>
        <p:spPr>
          <a:xfrm>
            <a:off x="914400" y="4287838"/>
            <a:ext cx="5029200" cy="4062300"/>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r>
              <a:rPr lang="ca-ES"/>
              <a:t>Grup col.laborador Espanyol de l’estudi ARESC  (Palou, Pigrau, Israel Molina..)</a:t>
            </a:r>
            <a:endParaRPr/>
          </a:p>
          <a:p>
            <a:pPr marL="0" lvl="0" indent="0">
              <a:spcBef>
                <a:spcPts val="360"/>
              </a:spcBef>
              <a:spcAft>
                <a:spcPts val="0"/>
              </a:spcAft>
              <a:buNone/>
            </a:pPr>
            <a:r>
              <a:rPr lang="ca-ES"/>
              <a:t>9 centres espanyols</a:t>
            </a:r>
            <a:endParaRPr/>
          </a:p>
          <a:p>
            <a:pPr marL="0" lvl="0" indent="0">
              <a:spcBef>
                <a:spcPts val="360"/>
              </a:spcBef>
              <a:spcAft>
                <a:spcPts val="0"/>
              </a:spcAft>
              <a:buNone/>
            </a:pPr>
            <a:r>
              <a:rPr lang="ca-ES"/>
              <a:t>Urocultius +: 87.7     (&lt;10</a:t>
            </a:r>
            <a:r>
              <a:rPr lang="ca-ES" baseline="30000"/>
              <a:t>5</a:t>
            </a:r>
            <a:r>
              <a:rPr lang="ca-ES"/>
              <a:t>): 1.3%</a:t>
            </a:r>
            <a:endParaRPr/>
          </a:p>
          <a:p>
            <a:pPr marL="0" lvl="0" indent="0">
              <a:spcBef>
                <a:spcPts val="360"/>
              </a:spcBef>
              <a:spcAft>
                <a:spcPts val="0"/>
              </a:spcAft>
              <a:buNone/>
            </a:pPr>
            <a:r>
              <a:rPr lang="ca-ES"/>
              <a:t>Ecoli 79.2% seguit de Staphylococcus  saprophyticus  7.3% (sempre en dones premenopàussiques)</a:t>
            </a:r>
            <a:endParaRPr/>
          </a:p>
          <a:p>
            <a:pPr marL="0" lvl="0" indent="0">
              <a:spcBef>
                <a:spcPts val="360"/>
              </a:spcBef>
              <a:spcAft>
                <a:spcPts val="0"/>
              </a:spcAft>
              <a:buNone/>
            </a:pPr>
            <a:r>
              <a:rPr lang="ca-ES"/>
              <a:t>Resultats similars als globals d’ARESC</a:t>
            </a:r>
            <a:endParaRPr/>
          </a:p>
          <a:p>
            <a:pPr marL="0" lvl="0" indent="0">
              <a:spcBef>
                <a:spcPts val="360"/>
              </a:spcBef>
              <a:spcAft>
                <a:spcPts val="0"/>
              </a:spcAft>
              <a:buNone/>
            </a:pPr>
            <a:r>
              <a:rPr lang="ca-ES"/>
              <a:t>Per fer recomanacions de trac empíric cal tenir en compte: </a:t>
            </a:r>
            <a:endParaRPr/>
          </a:p>
          <a:p>
            <a:pPr marL="0" lvl="0" indent="0">
              <a:spcBef>
                <a:spcPts val="360"/>
              </a:spcBef>
              <a:spcAft>
                <a:spcPts val="0"/>
              </a:spcAft>
              <a:buNone/>
            </a:pPr>
            <a:r>
              <a:rPr lang="ca-ES"/>
              <a:t>- Les S locals</a:t>
            </a:r>
            <a:endParaRPr/>
          </a:p>
          <a:p>
            <a:pPr marL="0" lvl="0" indent="0">
              <a:spcBef>
                <a:spcPts val="360"/>
              </a:spcBef>
              <a:spcAft>
                <a:spcPts val="0"/>
              </a:spcAft>
              <a:buNone/>
            </a:pPr>
            <a:r>
              <a:rPr lang="ca-ES"/>
              <a:t>- Estudis d’eficàcia i seguretat</a:t>
            </a:r>
            <a:endParaRPr/>
          </a:p>
          <a:p>
            <a:pPr marL="0" lvl="0" indent="0">
              <a:spcBef>
                <a:spcPts val="360"/>
              </a:spcBef>
              <a:spcAft>
                <a:spcPts val="0"/>
              </a:spcAft>
              <a:buNone/>
            </a:pPr>
            <a:r>
              <a:rPr lang="ca-ES"/>
              <a:t>- Cost</a:t>
            </a:r>
            <a:endParaRPr/>
          </a:p>
          <a:p>
            <a:pPr marL="0" lvl="0" indent="0">
              <a:spcBef>
                <a:spcPts val="360"/>
              </a:spcBef>
              <a:spcAft>
                <a:spcPts val="0"/>
              </a:spcAft>
              <a:buNone/>
            </a:pPr>
            <a:r>
              <a:rPr lang="ca-ES"/>
              <a:t>- Duració pautes, comoditat</a:t>
            </a:r>
            <a:endParaRPr/>
          </a:p>
          <a:p>
            <a:pPr marL="0" lvl="0" indent="0">
              <a:spcBef>
                <a:spcPts val="360"/>
              </a:spcBef>
              <a:spcAft>
                <a:spcPts val="0"/>
              </a:spcAft>
              <a:buNone/>
            </a:pPr>
            <a:r>
              <a:rPr lang="ca-ES"/>
              <a:t>- Capacitat de selecció de gèrmens resistents per la sobreutilització de certs antibiòtics</a:t>
            </a:r>
            <a:endParaRPr/>
          </a:p>
          <a:p>
            <a:pPr marL="0" lvl="0" indent="0">
              <a:spcBef>
                <a:spcPts val="360"/>
              </a:spcBef>
              <a:spcAft>
                <a:spcPts val="0"/>
              </a:spcAft>
              <a:buNone/>
            </a:pPr>
            <a:endParaRPr/>
          </a:p>
          <a:p>
            <a:pPr marL="0" lvl="0" indent="0">
              <a:spcBef>
                <a:spcPts val="360"/>
              </a:spcBef>
              <a:spcAft>
                <a:spcPts val="0"/>
              </a:spcAft>
              <a:buNone/>
            </a:pPr>
            <a:r>
              <a:rPr lang="ca-ES"/>
              <a:t>Amoxiclav: vaginitis, R elevades, encara que assoleix altes concentracions en orina i podria curar be. 2ºlínia</a:t>
            </a:r>
            <a:endParaRPr/>
          </a:p>
          <a:p>
            <a:pPr marL="0" lvl="0" indent="0">
              <a:spcBef>
                <a:spcPts val="360"/>
              </a:spcBef>
              <a:spcAft>
                <a:spcPts val="0"/>
              </a:spcAft>
              <a:buNone/>
            </a:pPr>
            <a:r>
              <a:rPr lang="ca-ES"/>
              <a:t>Cefalos de 2º i 3º: alt risc de Blee. 2º línia</a:t>
            </a:r>
            <a:endParaRPr/>
          </a:p>
          <a:p>
            <a:pPr marL="0" lvl="0" indent="0">
              <a:spcBef>
                <a:spcPts val="360"/>
              </a:spcBef>
              <a:spcAft>
                <a:spcPts val="0"/>
              </a:spcAft>
              <a:buNone/>
            </a:pPr>
            <a:r>
              <a:rPr lang="ca-ES"/>
              <a:t>Cotrimoxazol: masses R. Només quan tinguem urocultiu S</a:t>
            </a:r>
            <a:endParaRPr/>
          </a:p>
          <a:p>
            <a:pPr marL="0" lvl="0" indent="0">
              <a:spcBef>
                <a:spcPts val="360"/>
              </a:spcBef>
              <a:spcAft>
                <a:spcPts val="0"/>
              </a:spcAft>
              <a:buNone/>
            </a:pPr>
            <a:r>
              <a:rPr lang="ca-ES"/>
              <a:t>Nitrofurantoïna: falten estudis 100/12m 5 dies. </a:t>
            </a:r>
            <a:endParaRPr/>
          </a:p>
          <a:p>
            <a:pPr marL="0" lvl="0" indent="0">
              <a:spcBef>
                <a:spcPts val="360"/>
              </a:spcBef>
              <a:spcAft>
                <a:spcPts val="0"/>
              </a:spcAft>
              <a:buNone/>
            </a:pPr>
            <a:r>
              <a:rPr lang="ca-ES"/>
              <a:t>Quinolones: capacitat de crear R. 2º línia</a:t>
            </a:r>
            <a:endParaRPr/>
          </a:p>
          <a:p>
            <a:pPr marL="0" lvl="0" indent="0">
              <a:spcBef>
                <a:spcPts val="360"/>
              </a:spcBef>
              <a:spcAft>
                <a:spcPts val="0"/>
              </a:spcAft>
              <a:buNone/>
            </a:pPr>
            <a:r>
              <a:rPr lang="ca-ES"/>
              <a:t>Fosfomicina: 1º línia</a:t>
            </a:r>
            <a:endParaRPr/>
          </a:p>
        </p:txBody>
      </p:sp>
      <p:sp>
        <p:nvSpPr>
          <p:cNvPr id="920" name="Shape 920"/>
          <p:cNvSpPr>
            <a:spLocks noGrp="1" noRot="1" noChangeAspect="1"/>
          </p:cNvSpPr>
          <p:nvPr>
            <p:ph type="sldImg" idx="2"/>
          </p:nvPr>
        </p:nvSpPr>
        <p:spPr>
          <a:xfrm>
            <a:off x="1181100" y="682625"/>
            <a:ext cx="4497300" cy="33735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5"/>
        <p:cNvGrpSpPr/>
        <p:nvPr/>
      </p:nvGrpSpPr>
      <p:grpSpPr>
        <a:xfrm>
          <a:off x="0" y="0"/>
          <a:ext cx="0" cy="0"/>
          <a:chOff x="0" y="0"/>
          <a:chExt cx="0" cy="0"/>
        </a:xfrm>
      </p:grpSpPr>
      <p:sp>
        <p:nvSpPr>
          <p:cNvPr id="926" name="Shape 926"/>
          <p:cNvSpPr>
            <a:spLocks noGrp="1" noRot="1" noChangeAspect="1"/>
          </p:cNvSpPr>
          <p:nvPr>
            <p:ph type="sldImg" idx="2"/>
          </p:nvPr>
        </p:nvSpPr>
        <p:spPr>
          <a:xfrm>
            <a:off x="1181100" y="682625"/>
            <a:ext cx="4497388" cy="337343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927" name="Shape 927"/>
          <p:cNvSpPr txBox="1">
            <a:spLocks noGrp="1"/>
          </p:cNvSpPr>
          <p:nvPr>
            <p:ph type="body" idx="1"/>
          </p:nvPr>
        </p:nvSpPr>
        <p:spPr>
          <a:xfrm>
            <a:off x="914400" y="4287838"/>
            <a:ext cx="5029200" cy="4062412"/>
          </a:xfrm>
          <a:prstGeom prst="rect">
            <a:avLst/>
          </a:prstGeom>
          <a:noFill/>
          <a:ln>
            <a:noFill/>
          </a:ln>
        </p:spPr>
        <p:txBody>
          <a:bodyPr spcFirstLastPara="1" wrap="square" lIns="90475" tIns="44450" rIns="90475" bIns="44450"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1"/>
        <p:cNvGrpSpPr/>
        <p:nvPr/>
      </p:nvGrpSpPr>
      <p:grpSpPr>
        <a:xfrm>
          <a:off x="0" y="0"/>
          <a:ext cx="0" cy="0"/>
          <a:chOff x="0" y="0"/>
          <a:chExt cx="0" cy="0"/>
        </a:xfrm>
      </p:grpSpPr>
      <p:sp>
        <p:nvSpPr>
          <p:cNvPr id="932" name="Shape 932"/>
          <p:cNvSpPr>
            <a:spLocks noGrp="1" noRot="1" noChangeAspect="1"/>
          </p:cNvSpPr>
          <p:nvPr>
            <p:ph type="sldImg" idx="2"/>
          </p:nvPr>
        </p:nvSpPr>
        <p:spPr>
          <a:xfrm>
            <a:off x="1181100" y="682625"/>
            <a:ext cx="4497388" cy="337343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933" name="Shape 933"/>
          <p:cNvSpPr txBox="1">
            <a:spLocks noGrp="1"/>
          </p:cNvSpPr>
          <p:nvPr>
            <p:ph type="body" idx="1"/>
          </p:nvPr>
        </p:nvSpPr>
        <p:spPr>
          <a:xfrm>
            <a:off x="914400" y="4287838"/>
            <a:ext cx="5029200" cy="4062412"/>
          </a:xfrm>
          <a:prstGeom prst="rect">
            <a:avLst/>
          </a:prstGeom>
          <a:noFill/>
          <a:ln>
            <a:noFill/>
          </a:ln>
        </p:spPr>
        <p:txBody>
          <a:bodyPr spcFirstLastPara="1" wrap="square" lIns="90475" tIns="44450" rIns="90475" bIns="44450"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2"/>
        <p:cNvGrpSpPr/>
        <p:nvPr/>
      </p:nvGrpSpPr>
      <p:grpSpPr>
        <a:xfrm>
          <a:off x="0" y="0"/>
          <a:ext cx="0" cy="0"/>
          <a:chOff x="0" y="0"/>
          <a:chExt cx="0" cy="0"/>
        </a:xfrm>
      </p:grpSpPr>
      <p:sp>
        <p:nvSpPr>
          <p:cNvPr id="1273" name="Shape 1273"/>
          <p:cNvSpPr txBox="1">
            <a:spLocks noGrp="1"/>
          </p:cNvSpPr>
          <p:nvPr>
            <p:ph type="body" idx="1"/>
          </p:nvPr>
        </p:nvSpPr>
        <p:spPr>
          <a:xfrm>
            <a:off x="914400" y="4287838"/>
            <a:ext cx="5029200" cy="4062300"/>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endParaRPr/>
          </a:p>
        </p:txBody>
      </p:sp>
      <p:sp>
        <p:nvSpPr>
          <p:cNvPr id="1274" name="Shape 1274"/>
          <p:cNvSpPr>
            <a:spLocks noGrp="1" noRot="1" noChangeAspect="1"/>
          </p:cNvSpPr>
          <p:nvPr>
            <p:ph type="sldImg" idx="2"/>
          </p:nvPr>
        </p:nvSpPr>
        <p:spPr>
          <a:xfrm>
            <a:off x="1181100" y="682625"/>
            <a:ext cx="4497300" cy="33735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8"/>
        <p:cNvGrpSpPr/>
        <p:nvPr/>
      </p:nvGrpSpPr>
      <p:grpSpPr>
        <a:xfrm>
          <a:off x="0" y="0"/>
          <a:ext cx="0" cy="0"/>
          <a:chOff x="0" y="0"/>
          <a:chExt cx="0" cy="0"/>
        </a:xfrm>
      </p:grpSpPr>
      <p:sp>
        <p:nvSpPr>
          <p:cNvPr id="1279" name="Shape 1279"/>
          <p:cNvSpPr txBox="1">
            <a:spLocks noGrp="1"/>
          </p:cNvSpPr>
          <p:nvPr>
            <p:ph type="body" idx="1"/>
          </p:nvPr>
        </p:nvSpPr>
        <p:spPr>
          <a:xfrm>
            <a:off x="914400" y="4287838"/>
            <a:ext cx="5029200" cy="4062300"/>
          </a:xfrm>
          <a:prstGeom prst="rect">
            <a:avLst/>
          </a:prstGeom>
        </p:spPr>
        <p:txBody>
          <a:bodyPr spcFirstLastPara="1" wrap="square" lIns="91425" tIns="91425" rIns="91425" bIns="91425" anchor="t" anchorCtr="0">
            <a:noAutofit/>
          </a:bodyPr>
          <a:lstStyle/>
          <a:p>
            <a:pPr marL="0" lvl="0" indent="0" rtl="0">
              <a:spcBef>
                <a:spcPts val="360"/>
              </a:spcBef>
              <a:spcAft>
                <a:spcPts val="0"/>
              </a:spcAft>
              <a:buNone/>
            </a:pPr>
            <a:endParaRPr/>
          </a:p>
        </p:txBody>
      </p:sp>
      <p:sp>
        <p:nvSpPr>
          <p:cNvPr id="1280" name="Shape 1280"/>
          <p:cNvSpPr>
            <a:spLocks noGrp="1" noRot="1" noChangeAspect="1"/>
          </p:cNvSpPr>
          <p:nvPr>
            <p:ph type="sldImg" idx="2"/>
          </p:nvPr>
        </p:nvSpPr>
        <p:spPr>
          <a:xfrm>
            <a:off x="1181100" y="682625"/>
            <a:ext cx="4497388" cy="3373438"/>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4"/>
        <p:cNvGrpSpPr/>
        <p:nvPr/>
      </p:nvGrpSpPr>
      <p:grpSpPr>
        <a:xfrm>
          <a:off x="0" y="0"/>
          <a:ext cx="0" cy="0"/>
          <a:chOff x="0" y="0"/>
          <a:chExt cx="0" cy="0"/>
        </a:xfrm>
      </p:grpSpPr>
      <p:sp>
        <p:nvSpPr>
          <p:cNvPr id="1285" name="Shape 1285"/>
          <p:cNvSpPr>
            <a:spLocks noGrp="1" noRot="1" noChangeAspect="1"/>
          </p:cNvSpPr>
          <p:nvPr>
            <p:ph type="sldImg" idx="2"/>
          </p:nvPr>
        </p:nvSpPr>
        <p:spPr>
          <a:xfrm>
            <a:off x="1181100" y="682625"/>
            <a:ext cx="4497388" cy="337343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286" name="Shape 1286"/>
          <p:cNvSpPr txBox="1">
            <a:spLocks noGrp="1"/>
          </p:cNvSpPr>
          <p:nvPr>
            <p:ph type="body" idx="1"/>
          </p:nvPr>
        </p:nvSpPr>
        <p:spPr>
          <a:xfrm>
            <a:off x="914400" y="4287838"/>
            <a:ext cx="5029200" cy="4062412"/>
          </a:xfrm>
          <a:prstGeom prst="rect">
            <a:avLst/>
          </a:prstGeom>
          <a:noFill/>
          <a:ln>
            <a:noFill/>
          </a:ln>
        </p:spPr>
        <p:txBody>
          <a:bodyPr spcFirstLastPara="1" wrap="square" lIns="90475" tIns="44450" rIns="90475" bIns="44450" anchor="t" anchorCtr="0">
            <a:noAutofit/>
          </a:bodyPr>
          <a:lstStyle/>
          <a:p>
            <a:pPr marL="0" marR="0" lvl="0" indent="0" algn="l" rtl="0">
              <a:spcBef>
                <a:spcPts val="0"/>
              </a:spcBef>
              <a:spcAft>
                <a:spcPts val="0"/>
              </a:spcAft>
              <a:buNone/>
            </a:pPr>
            <a:endParaRPr/>
          </a:p>
        </p:txBody>
      </p:sp>
      <p:sp>
        <p:nvSpPr>
          <p:cNvPr id="1287" name="Shape 1287"/>
          <p:cNvSpPr txBox="1">
            <a:spLocks noGrp="1"/>
          </p:cNvSpPr>
          <p:nvPr>
            <p:ph type="sldNum" idx="12"/>
          </p:nvPr>
        </p:nvSpPr>
        <p:spPr>
          <a:xfrm>
            <a:off x="3884613" y="8575675"/>
            <a:ext cx="2971800" cy="4508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ca-ES" sz="1800">
                <a:solidFill>
                  <a:schemeClr val="dk1"/>
                </a:solidFill>
                <a:latin typeface="Arial"/>
                <a:ea typeface="Arial"/>
                <a:cs typeface="Arial"/>
                <a:sym typeface="Arial"/>
              </a:rPr>
              <a:pPr marL="0" marR="0" lvl="0" indent="0" algn="l" rtl="0">
                <a:spcBef>
                  <a:spcPts val="0"/>
                </a:spcBef>
                <a:spcAft>
                  <a:spcPts val="0"/>
                </a:spcAft>
                <a:buNone/>
              </a:pPr>
              <a:t>46</a:t>
            </a:fld>
            <a:endParaRPr sz="1800">
              <a:solidFill>
                <a:schemeClr val="dk1"/>
              </a:solidFill>
              <a:latin typeface="Arial"/>
              <a:ea typeface="Arial"/>
              <a:cs typeface="Arial"/>
              <a:sym typeface="Arial"/>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1"/>
        <p:cNvGrpSpPr/>
        <p:nvPr/>
      </p:nvGrpSpPr>
      <p:grpSpPr>
        <a:xfrm>
          <a:off x="0" y="0"/>
          <a:ext cx="0" cy="0"/>
          <a:chOff x="0" y="0"/>
          <a:chExt cx="0" cy="0"/>
        </a:xfrm>
      </p:grpSpPr>
      <p:sp>
        <p:nvSpPr>
          <p:cNvPr id="1292" name="Shape 1292"/>
          <p:cNvSpPr>
            <a:spLocks noGrp="1" noRot="1" noChangeAspect="1"/>
          </p:cNvSpPr>
          <p:nvPr>
            <p:ph type="sldImg" idx="2"/>
          </p:nvPr>
        </p:nvSpPr>
        <p:spPr>
          <a:xfrm>
            <a:off x="1181100" y="682625"/>
            <a:ext cx="4497388" cy="337343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293" name="Shape 1293"/>
          <p:cNvSpPr txBox="1">
            <a:spLocks noGrp="1"/>
          </p:cNvSpPr>
          <p:nvPr>
            <p:ph type="body" idx="1"/>
          </p:nvPr>
        </p:nvSpPr>
        <p:spPr>
          <a:xfrm>
            <a:off x="914400" y="4287838"/>
            <a:ext cx="5029200" cy="4062412"/>
          </a:xfrm>
          <a:prstGeom prst="rect">
            <a:avLst/>
          </a:prstGeom>
          <a:noFill/>
          <a:ln>
            <a:noFill/>
          </a:ln>
        </p:spPr>
        <p:txBody>
          <a:bodyPr spcFirstLastPara="1" wrap="square" lIns="90475" tIns="44450" rIns="90475" bIns="44450"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
        <p:nvSpPr>
          <p:cNvPr id="1294" name="Shape 1294"/>
          <p:cNvSpPr txBox="1">
            <a:spLocks noGrp="1"/>
          </p:cNvSpPr>
          <p:nvPr>
            <p:ph type="sldNum" idx="12"/>
          </p:nvPr>
        </p:nvSpPr>
        <p:spPr>
          <a:xfrm>
            <a:off x="3884613" y="8575675"/>
            <a:ext cx="2971800" cy="4508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ca-ES" sz="1800">
                <a:solidFill>
                  <a:schemeClr val="dk1"/>
                </a:solidFill>
                <a:latin typeface="Arial"/>
                <a:ea typeface="Arial"/>
                <a:cs typeface="Arial"/>
                <a:sym typeface="Arial"/>
              </a:rPr>
              <a:pPr marL="0" marR="0" lvl="0" indent="0" algn="l" rtl="0">
                <a:spcBef>
                  <a:spcPts val="0"/>
                </a:spcBef>
                <a:spcAft>
                  <a:spcPts val="0"/>
                </a:spcAft>
                <a:buNone/>
              </a:pPr>
              <a:t>47</a:t>
            </a:fld>
            <a:endParaRPr sz="1800">
              <a:solidFill>
                <a:schemeClr val="dk1"/>
              </a:solidFill>
              <a:latin typeface="Arial"/>
              <a:ea typeface="Arial"/>
              <a:cs typeface="Arial"/>
              <a:sym typeface="Arial"/>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7"/>
        <p:cNvGrpSpPr/>
        <p:nvPr/>
      </p:nvGrpSpPr>
      <p:grpSpPr>
        <a:xfrm>
          <a:off x="0" y="0"/>
          <a:ext cx="0" cy="0"/>
          <a:chOff x="0" y="0"/>
          <a:chExt cx="0" cy="0"/>
        </a:xfrm>
      </p:grpSpPr>
      <p:sp>
        <p:nvSpPr>
          <p:cNvPr id="1298" name="Shape 1298"/>
          <p:cNvSpPr>
            <a:spLocks noGrp="1" noRot="1" noChangeAspect="1"/>
          </p:cNvSpPr>
          <p:nvPr>
            <p:ph type="sldImg" idx="2"/>
          </p:nvPr>
        </p:nvSpPr>
        <p:spPr>
          <a:xfrm>
            <a:off x="1181100" y="682625"/>
            <a:ext cx="4497388" cy="337343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299" name="Shape 1299"/>
          <p:cNvSpPr txBox="1">
            <a:spLocks noGrp="1"/>
          </p:cNvSpPr>
          <p:nvPr>
            <p:ph type="body" idx="1"/>
          </p:nvPr>
        </p:nvSpPr>
        <p:spPr>
          <a:xfrm>
            <a:off x="914400" y="4287838"/>
            <a:ext cx="5029200" cy="4062412"/>
          </a:xfrm>
          <a:prstGeom prst="rect">
            <a:avLst/>
          </a:prstGeom>
          <a:noFill/>
          <a:ln>
            <a:noFill/>
          </a:ln>
        </p:spPr>
        <p:txBody>
          <a:bodyPr spcFirstLastPara="1" wrap="square" lIns="90475" tIns="44450" rIns="90475" bIns="44450" anchor="t" anchorCtr="0">
            <a:noAutofit/>
          </a:bodyPr>
          <a:lstStyle/>
          <a:p>
            <a:pPr marL="0" lvl="0" indent="0" rtl="0">
              <a:spcBef>
                <a:spcPts val="0"/>
              </a:spcBef>
              <a:spcAft>
                <a:spcPts val="0"/>
              </a:spcAft>
              <a:buClr>
                <a:schemeClr val="dk1"/>
              </a:buClr>
              <a:buFont typeface="Arial"/>
              <a:buNone/>
            </a:pPr>
            <a:r>
              <a:rPr lang="ca-ES"/>
              <a:t>L’augment de resistències bacterianes és un problema de salut pública mundial. Sobretot important en les enterobacteries. </a:t>
            </a:r>
            <a:endParaRPr/>
          </a:p>
          <a:p>
            <a:pPr marL="0" lvl="0" indent="0" rtl="0">
              <a:spcBef>
                <a:spcPts val="0"/>
              </a:spcBef>
              <a:spcAft>
                <a:spcPts val="0"/>
              </a:spcAft>
              <a:buClr>
                <a:schemeClr val="dk1"/>
              </a:buClr>
              <a:buFont typeface="Arial"/>
              <a:buNone/>
            </a:pPr>
            <a:r>
              <a:rPr lang="ca-ES"/>
              <a:t>Gèrmens MDR</a:t>
            </a:r>
            <a:endParaRPr/>
          </a:p>
          <a:p>
            <a:pPr marL="0" lvl="0" indent="0" rtl="0">
              <a:spcBef>
                <a:spcPts val="0"/>
              </a:spcBef>
              <a:spcAft>
                <a:spcPts val="0"/>
              </a:spcAft>
              <a:buClr>
                <a:schemeClr val="dk1"/>
              </a:buClr>
              <a:buFont typeface="Arial"/>
              <a:buNone/>
            </a:pPr>
            <a:r>
              <a:rPr lang="ca-ES"/>
              <a:t>Les betalactameses d’espectre estès (BLEE), són uns enzims que confereixen resistència a les penicil.lines i a les cefalosporines, incloses les de 3º i 4º generació. </a:t>
            </a:r>
            <a:endParaRPr/>
          </a:p>
          <a:p>
            <a:pPr marL="0" lvl="0" indent="0" rtl="0">
              <a:spcBef>
                <a:spcPts val="0"/>
              </a:spcBef>
              <a:spcAft>
                <a:spcPts val="0"/>
              </a:spcAft>
              <a:buNone/>
            </a:pPr>
            <a:r>
              <a:rPr lang="ca-ES"/>
              <a:t>En els últims anys hi ha hagut uns disseminació massiva mundial. Es un dels fenòmens epidemiològics en enf infeccioses  més importants dels últims 20 anys.</a:t>
            </a:r>
            <a:endParaRPr/>
          </a:p>
          <a:p>
            <a:pPr marL="0" lvl="0" indent="0" rtl="0">
              <a:spcBef>
                <a:spcPts val="0"/>
              </a:spcBef>
              <a:spcAft>
                <a:spcPts val="0"/>
              </a:spcAft>
              <a:buNone/>
            </a:pPr>
            <a:r>
              <a:rPr lang="ca-ES"/>
              <a:t>S/t són més freqüents en el sud-est asiàtic (Xina, Taiwan, Tailàndia) i a sudamèrica- A Europa, són més freqüents als països del sud i de l’est.</a:t>
            </a:r>
            <a:endParaRPr/>
          </a:p>
          <a:p>
            <a:pPr marL="0" lvl="0" indent="0" rtl="0">
              <a:spcBef>
                <a:spcPts val="0"/>
              </a:spcBef>
              <a:spcAft>
                <a:spcPts val="0"/>
              </a:spcAft>
              <a:buClr>
                <a:schemeClr val="dk1"/>
              </a:buClr>
              <a:buFont typeface="Arial"/>
              <a:buNone/>
            </a:pPr>
            <a:r>
              <a:rPr lang="ca-ES"/>
              <a:t>A Espanya tb hi ha diferències segons la comunitat.</a:t>
            </a:r>
            <a:endParaRPr/>
          </a:p>
          <a:p>
            <a:pPr marL="0" lvl="0" indent="0" rtl="0">
              <a:spcBef>
                <a:spcPts val="0"/>
              </a:spcBef>
              <a:spcAft>
                <a:spcPts val="0"/>
              </a:spcAft>
              <a:buClr>
                <a:schemeClr val="dk1"/>
              </a:buClr>
              <a:buFont typeface="Arial"/>
              <a:buNone/>
            </a:pPr>
            <a:endParaRPr/>
          </a:p>
          <a:p>
            <a:pPr marL="0" lvl="0" indent="0" rtl="0">
              <a:lnSpc>
                <a:spcPct val="115000"/>
              </a:lnSpc>
              <a:spcBef>
                <a:spcPts val="400"/>
              </a:spcBef>
              <a:spcAft>
                <a:spcPts val="0"/>
              </a:spcAft>
              <a:buClr>
                <a:schemeClr val="dk1"/>
              </a:buClr>
              <a:buSzPts val="1100"/>
              <a:buFont typeface="Arial"/>
              <a:buNone/>
            </a:pPr>
            <a:r>
              <a:rPr lang="ca-ES"/>
              <a:t>La clínics és la mateixa que la que produeixen els Ecoli no BLEE. En general causen cistitis, però en un 20% poden ocasionar PNA i en un 15% bacterièmia.</a:t>
            </a:r>
            <a:endParaRPr/>
          </a:p>
          <a:p>
            <a:pPr marL="0" lvl="0" indent="0" rtl="0">
              <a:lnSpc>
                <a:spcPct val="115000"/>
              </a:lnSpc>
              <a:spcBef>
                <a:spcPts val="400"/>
              </a:spcBef>
              <a:spcAft>
                <a:spcPts val="0"/>
              </a:spcAft>
              <a:buClr>
                <a:schemeClr val="dk1"/>
              </a:buClr>
              <a:buSzPts val="1100"/>
              <a:buFont typeface="Arial"/>
              <a:buNone/>
            </a:pPr>
            <a:r>
              <a:rPr lang="ca-ES"/>
              <a:t>Els E coli donen infeccions urinàries i infeccions intraabdominals. Sobreutilització de carbapenemas i augment de les carbapenemases</a:t>
            </a:r>
            <a:endParaRPr/>
          </a:p>
          <a:p>
            <a:pPr marL="0" lvl="0" indent="0" rtl="0">
              <a:lnSpc>
                <a:spcPct val="115000"/>
              </a:lnSpc>
              <a:spcBef>
                <a:spcPts val="400"/>
              </a:spcBef>
              <a:spcAft>
                <a:spcPts val="0"/>
              </a:spcAft>
              <a:buClr>
                <a:schemeClr val="dk1"/>
              </a:buClr>
              <a:buSzPts val="1100"/>
              <a:buFont typeface="Arial"/>
              <a:buNone/>
            </a:pPr>
            <a:r>
              <a:rPr lang="ca-ES"/>
              <a:t>Pel tractament de les cistitis es recomana fosfomicina. Encara que en un estudi recent l’erradicació bacteriològica va ser inferior a la de les cistitis produïdes per gèrmens no Blees.</a:t>
            </a:r>
            <a:endParaRPr/>
          </a:p>
          <a:p>
            <a:pPr marL="0" lvl="0" indent="0" rtl="0">
              <a:lnSpc>
                <a:spcPct val="115000"/>
              </a:lnSpc>
              <a:spcBef>
                <a:spcPts val="400"/>
              </a:spcBef>
              <a:spcAft>
                <a:spcPts val="0"/>
              </a:spcAft>
              <a:buClr>
                <a:schemeClr val="dk1"/>
              </a:buClr>
              <a:buSzPts val="1100"/>
              <a:buFont typeface="Arial"/>
              <a:buNone/>
            </a:pPr>
            <a:endParaRPr/>
          </a:p>
          <a:p>
            <a:pPr marL="0" marR="0" lvl="0" indent="0" algn="l" rtl="0">
              <a:spcBef>
                <a:spcPts val="0"/>
              </a:spcBef>
              <a:spcAft>
                <a:spcPts val="0"/>
              </a:spcAft>
              <a:buNone/>
            </a:pPr>
            <a:endParaRPr/>
          </a:p>
        </p:txBody>
      </p:sp>
      <p:sp>
        <p:nvSpPr>
          <p:cNvPr id="1300" name="Shape 1300"/>
          <p:cNvSpPr txBox="1">
            <a:spLocks noGrp="1"/>
          </p:cNvSpPr>
          <p:nvPr>
            <p:ph type="sldNum" idx="12"/>
          </p:nvPr>
        </p:nvSpPr>
        <p:spPr>
          <a:xfrm>
            <a:off x="3884613" y="8575675"/>
            <a:ext cx="2971800" cy="4508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ca-ES" sz="1800">
                <a:solidFill>
                  <a:schemeClr val="dk1"/>
                </a:solidFill>
                <a:latin typeface="Arial"/>
                <a:ea typeface="Arial"/>
                <a:cs typeface="Arial"/>
                <a:sym typeface="Arial"/>
              </a:rPr>
              <a:pPr marL="0" marR="0" lvl="0" indent="0" algn="l" rtl="0">
                <a:spcBef>
                  <a:spcPts val="0"/>
                </a:spcBef>
                <a:spcAft>
                  <a:spcPts val="0"/>
                </a:spcAft>
                <a:buNone/>
              </a:pPr>
              <a:t>48</a:t>
            </a:fld>
            <a:endParaRPr sz="1800">
              <a:solidFill>
                <a:schemeClr val="dk1"/>
              </a:solidFill>
              <a:latin typeface="Arial"/>
              <a:ea typeface="Arial"/>
              <a:cs typeface="Arial"/>
              <a:sym typeface="Arial"/>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3"/>
        <p:cNvGrpSpPr/>
        <p:nvPr/>
      </p:nvGrpSpPr>
      <p:grpSpPr>
        <a:xfrm>
          <a:off x="0" y="0"/>
          <a:ext cx="0" cy="0"/>
          <a:chOff x="0" y="0"/>
          <a:chExt cx="0" cy="0"/>
        </a:xfrm>
      </p:grpSpPr>
      <p:sp>
        <p:nvSpPr>
          <p:cNvPr id="1304" name="Shape 1304"/>
          <p:cNvSpPr>
            <a:spLocks noGrp="1" noRot="1" noChangeAspect="1"/>
          </p:cNvSpPr>
          <p:nvPr>
            <p:ph type="sldImg" idx="2"/>
          </p:nvPr>
        </p:nvSpPr>
        <p:spPr>
          <a:xfrm>
            <a:off x="1181100" y="682625"/>
            <a:ext cx="4497388" cy="337343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305" name="Shape 1305"/>
          <p:cNvSpPr txBox="1">
            <a:spLocks noGrp="1"/>
          </p:cNvSpPr>
          <p:nvPr>
            <p:ph type="body" idx="1"/>
          </p:nvPr>
        </p:nvSpPr>
        <p:spPr>
          <a:xfrm>
            <a:off x="914400" y="4287838"/>
            <a:ext cx="5029200" cy="4062412"/>
          </a:xfrm>
          <a:prstGeom prst="rect">
            <a:avLst/>
          </a:prstGeom>
          <a:noFill/>
          <a:ln>
            <a:noFill/>
          </a:ln>
        </p:spPr>
        <p:txBody>
          <a:bodyPr spcFirstLastPara="1" wrap="square" lIns="90475" tIns="44450" rIns="90475" bIns="44450"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
        <p:nvSpPr>
          <p:cNvPr id="1306" name="Shape 1306"/>
          <p:cNvSpPr txBox="1">
            <a:spLocks noGrp="1"/>
          </p:cNvSpPr>
          <p:nvPr>
            <p:ph type="sldNum" idx="12"/>
          </p:nvPr>
        </p:nvSpPr>
        <p:spPr>
          <a:xfrm>
            <a:off x="3884613" y="8575675"/>
            <a:ext cx="2971800" cy="4508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ca-ES" sz="1800">
                <a:solidFill>
                  <a:schemeClr val="dk1"/>
                </a:solidFill>
                <a:latin typeface="Arial"/>
                <a:ea typeface="Arial"/>
                <a:cs typeface="Arial"/>
                <a:sym typeface="Arial"/>
              </a:rPr>
              <a:pPr marL="0" marR="0" lvl="0" indent="0" algn="l" rtl="0">
                <a:spcBef>
                  <a:spcPts val="0"/>
                </a:spcBef>
                <a:spcAft>
                  <a:spcPts val="0"/>
                </a:spcAft>
                <a:buNone/>
              </a:pPr>
              <a:t>49</a:t>
            </a:fld>
            <a:endParaRPr sz="1800">
              <a:solidFill>
                <a:schemeClr val="dk1"/>
              </a:solidFill>
              <a:latin typeface="Arial"/>
              <a:ea typeface="Arial"/>
              <a:cs typeface="Arial"/>
              <a:sym typeface="Arial"/>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9"/>
        <p:cNvGrpSpPr/>
        <p:nvPr/>
      </p:nvGrpSpPr>
      <p:grpSpPr>
        <a:xfrm>
          <a:off x="0" y="0"/>
          <a:ext cx="0" cy="0"/>
          <a:chOff x="0" y="0"/>
          <a:chExt cx="0" cy="0"/>
        </a:xfrm>
      </p:grpSpPr>
      <p:sp>
        <p:nvSpPr>
          <p:cNvPr id="1310" name="Shape 1310"/>
          <p:cNvSpPr txBox="1">
            <a:spLocks noGrp="1"/>
          </p:cNvSpPr>
          <p:nvPr>
            <p:ph type="body" idx="1"/>
          </p:nvPr>
        </p:nvSpPr>
        <p:spPr>
          <a:xfrm>
            <a:off x="914400" y="4287838"/>
            <a:ext cx="5029200" cy="4062412"/>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endParaRPr/>
          </a:p>
        </p:txBody>
      </p:sp>
      <p:sp>
        <p:nvSpPr>
          <p:cNvPr id="1311" name="Shape 1311"/>
          <p:cNvSpPr>
            <a:spLocks noGrp="1" noRot="1" noChangeAspect="1"/>
          </p:cNvSpPr>
          <p:nvPr>
            <p:ph type="sldImg" idx="2"/>
          </p:nvPr>
        </p:nvSpPr>
        <p:spPr>
          <a:xfrm>
            <a:off x="1181100" y="682625"/>
            <a:ext cx="4497388" cy="3373438"/>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1181100" y="682625"/>
            <a:ext cx="4497388" cy="337343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23" name="Shape 123"/>
          <p:cNvSpPr txBox="1">
            <a:spLocks noGrp="1"/>
          </p:cNvSpPr>
          <p:nvPr>
            <p:ph type="body" idx="1"/>
          </p:nvPr>
        </p:nvSpPr>
        <p:spPr>
          <a:xfrm>
            <a:off x="914400" y="4287838"/>
            <a:ext cx="5029200" cy="4062412"/>
          </a:xfrm>
          <a:prstGeom prst="rect">
            <a:avLst/>
          </a:prstGeom>
          <a:noFill/>
          <a:ln>
            <a:noFill/>
          </a:ln>
        </p:spPr>
        <p:txBody>
          <a:bodyPr spcFirstLastPara="1" wrap="square" lIns="90475" tIns="44450" rIns="90475" bIns="44450"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6"/>
        <p:cNvGrpSpPr/>
        <p:nvPr/>
      </p:nvGrpSpPr>
      <p:grpSpPr>
        <a:xfrm>
          <a:off x="0" y="0"/>
          <a:ext cx="0" cy="0"/>
          <a:chOff x="0" y="0"/>
          <a:chExt cx="0" cy="0"/>
        </a:xfrm>
      </p:grpSpPr>
      <p:sp>
        <p:nvSpPr>
          <p:cNvPr id="1317" name="Shape 1317"/>
          <p:cNvSpPr>
            <a:spLocks noGrp="1" noRot="1" noChangeAspect="1"/>
          </p:cNvSpPr>
          <p:nvPr>
            <p:ph type="sldImg" idx="2"/>
          </p:nvPr>
        </p:nvSpPr>
        <p:spPr>
          <a:xfrm>
            <a:off x="1181100" y="682625"/>
            <a:ext cx="4497388" cy="337343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318" name="Shape 1318"/>
          <p:cNvSpPr txBox="1">
            <a:spLocks noGrp="1"/>
          </p:cNvSpPr>
          <p:nvPr>
            <p:ph type="body" idx="1"/>
          </p:nvPr>
        </p:nvSpPr>
        <p:spPr>
          <a:xfrm>
            <a:off x="914400" y="4287838"/>
            <a:ext cx="5029200" cy="4062412"/>
          </a:xfrm>
          <a:prstGeom prst="rect">
            <a:avLst/>
          </a:prstGeom>
          <a:noFill/>
          <a:ln>
            <a:noFill/>
          </a:ln>
        </p:spPr>
        <p:txBody>
          <a:bodyPr spcFirstLastPara="1" wrap="square" lIns="90475" tIns="44450" rIns="90475" bIns="44450"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3"/>
        <p:cNvGrpSpPr/>
        <p:nvPr/>
      </p:nvGrpSpPr>
      <p:grpSpPr>
        <a:xfrm>
          <a:off x="0" y="0"/>
          <a:ext cx="0" cy="0"/>
          <a:chOff x="0" y="0"/>
          <a:chExt cx="0" cy="0"/>
        </a:xfrm>
      </p:grpSpPr>
      <p:sp>
        <p:nvSpPr>
          <p:cNvPr id="1324" name="Shape 1324"/>
          <p:cNvSpPr>
            <a:spLocks noGrp="1" noRot="1" noChangeAspect="1"/>
          </p:cNvSpPr>
          <p:nvPr>
            <p:ph type="sldImg" idx="2"/>
          </p:nvPr>
        </p:nvSpPr>
        <p:spPr>
          <a:xfrm>
            <a:off x="1181100" y="682625"/>
            <a:ext cx="4497388" cy="337343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325" name="Shape 1325"/>
          <p:cNvSpPr txBox="1">
            <a:spLocks noGrp="1"/>
          </p:cNvSpPr>
          <p:nvPr>
            <p:ph type="body" idx="1"/>
          </p:nvPr>
        </p:nvSpPr>
        <p:spPr>
          <a:xfrm>
            <a:off x="914400" y="4287838"/>
            <a:ext cx="5029200" cy="4062412"/>
          </a:xfrm>
          <a:prstGeom prst="rect">
            <a:avLst/>
          </a:prstGeom>
          <a:noFill/>
          <a:ln>
            <a:noFill/>
          </a:ln>
        </p:spPr>
        <p:txBody>
          <a:bodyPr spcFirstLastPara="1" wrap="square" lIns="90475" tIns="44450" rIns="90475" bIns="44450" anchor="t" anchorCtr="0">
            <a:noAutofit/>
          </a:bodyPr>
          <a:lstStyle/>
          <a:p>
            <a:pPr marL="0" marR="0" lvl="0" indent="0" algn="l" rtl="0">
              <a:spcBef>
                <a:spcPts val="0"/>
              </a:spcBef>
              <a:spcAft>
                <a:spcPts val="0"/>
              </a:spcAft>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1"/>
        <p:cNvGrpSpPr/>
        <p:nvPr/>
      </p:nvGrpSpPr>
      <p:grpSpPr>
        <a:xfrm>
          <a:off x="0" y="0"/>
          <a:ext cx="0" cy="0"/>
          <a:chOff x="0" y="0"/>
          <a:chExt cx="0" cy="0"/>
        </a:xfrm>
      </p:grpSpPr>
      <p:sp>
        <p:nvSpPr>
          <p:cNvPr id="1332" name="Shape 1332"/>
          <p:cNvSpPr>
            <a:spLocks noGrp="1" noRot="1" noChangeAspect="1"/>
          </p:cNvSpPr>
          <p:nvPr>
            <p:ph type="sldImg" idx="2"/>
          </p:nvPr>
        </p:nvSpPr>
        <p:spPr>
          <a:xfrm>
            <a:off x="1173163" y="677863"/>
            <a:ext cx="4513262" cy="33845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333" name="Shape 1333"/>
          <p:cNvSpPr txBox="1">
            <a:spLocks noGrp="1"/>
          </p:cNvSpPr>
          <p:nvPr>
            <p:ph type="body" idx="1"/>
          </p:nvPr>
        </p:nvSpPr>
        <p:spPr>
          <a:xfrm>
            <a:off x="685800" y="4287838"/>
            <a:ext cx="5486400" cy="40624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ca-ES" sz="1200" b="0" i="0" u="none" strike="noStrike" cap="none">
                <a:solidFill>
                  <a:schemeClr val="dk1"/>
                </a:solidFill>
                <a:latin typeface="Arial"/>
                <a:ea typeface="Arial"/>
                <a:cs typeface="Arial"/>
                <a:sym typeface="Arial"/>
              </a:rPr>
              <a:t>Els autors no van observar diferències entre els diferents antimicrobians per la curació clínica. Fluorquinolones van ser + efectives que betalactàmics en la curació bacteriològica però molt poc significatiu.</a:t>
            </a:r>
            <a:endParaRPr/>
          </a:p>
          <a:p>
            <a:pPr marL="0" marR="0" lvl="0" indent="0" algn="l" rtl="0">
              <a:spcBef>
                <a:spcPts val="360"/>
              </a:spcBef>
              <a:spcAft>
                <a:spcPts val="0"/>
              </a:spcAft>
              <a:buNone/>
            </a:pPr>
            <a:r>
              <a:rPr lang="ca-ES" sz="1200" b="0" i="0" u="none" strike="noStrike" cap="none">
                <a:solidFill>
                  <a:schemeClr val="dk1"/>
                </a:solidFill>
                <a:latin typeface="Arial"/>
                <a:ea typeface="Arial"/>
                <a:cs typeface="Arial"/>
                <a:sym typeface="Arial"/>
              </a:rPr>
              <a:t>+ Rash de TMP-SMX en relació a nitrofurantoin i fluorq.  i + en betalactamics en comparació  amb fluorq.</a:t>
            </a: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7"/>
        <p:cNvGrpSpPr/>
        <p:nvPr/>
      </p:nvGrpSpPr>
      <p:grpSpPr>
        <a:xfrm>
          <a:off x="0" y="0"/>
          <a:ext cx="0" cy="0"/>
          <a:chOff x="0" y="0"/>
          <a:chExt cx="0" cy="0"/>
        </a:xfrm>
      </p:grpSpPr>
      <p:sp>
        <p:nvSpPr>
          <p:cNvPr id="1338" name="Shape 1338"/>
          <p:cNvSpPr txBox="1">
            <a:spLocks noGrp="1"/>
          </p:cNvSpPr>
          <p:nvPr>
            <p:ph type="body" idx="1"/>
          </p:nvPr>
        </p:nvSpPr>
        <p:spPr>
          <a:xfrm>
            <a:off x="914400" y="4287838"/>
            <a:ext cx="5029200" cy="4062412"/>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endParaRPr/>
          </a:p>
        </p:txBody>
      </p:sp>
      <p:sp>
        <p:nvSpPr>
          <p:cNvPr id="1339" name="Shape 1339"/>
          <p:cNvSpPr>
            <a:spLocks noGrp="1" noRot="1" noChangeAspect="1"/>
          </p:cNvSpPr>
          <p:nvPr>
            <p:ph type="sldImg" idx="2"/>
          </p:nvPr>
        </p:nvSpPr>
        <p:spPr>
          <a:xfrm>
            <a:off x="1181100" y="682625"/>
            <a:ext cx="4497388" cy="3373438"/>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1"/>
        <p:cNvGrpSpPr/>
        <p:nvPr/>
      </p:nvGrpSpPr>
      <p:grpSpPr>
        <a:xfrm>
          <a:off x="0" y="0"/>
          <a:ext cx="0" cy="0"/>
          <a:chOff x="0" y="0"/>
          <a:chExt cx="0" cy="0"/>
        </a:xfrm>
      </p:grpSpPr>
      <p:sp>
        <p:nvSpPr>
          <p:cNvPr id="1372" name="Shape 1372"/>
          <p:cNvSpPr txBox="1">
            <a:spLocks noGrp="1"/>
          </p:cNvSpPr>
          <p:nvPr>
            <p:ph type="sldNum" idx="12"/>
          </p:nvPr>
        </p:nvSpPr>
        <p:spPr>
          <a:xfrm>
            <a:off x="3884613" y="8575140"/>
            <a:ext cx="2971800" cy="45140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ca-ES" sz="1800">
                <a:solidFill>
                  <a:schemeClr val="dk1"/>
                </a:solidFill>
                <a:latin typeface="Arial"/>
                <a:ea typeface="Arial"/>
                <a:cs typeface="Arial"/>
                <a:sym typeface="Arial"/>
              </a:rPr>
              <a:pPr marL="0" marR="0" lvl="0" indent="0" algn="l" rtl="0">
                <a:spcBef>
                  <a:spcPts val="0"/>
                </a:spcBef>
                <a:spcAft>
                  <a:spcPts val="0"/>
                </a:spcAft>
                <a:buNone/>
              </a:pPr>
              <a:t>56</a:t>
            </a:fld>
            <a:endParaRPr sz="1800">
              <a:solidFill>
                <a:schemeClr val="dk1"/>
              </a:solidFill>
              <a:latin typeface="Arial"/>
              <a:ea typeface="Arial"/>
              <a:cs typeface="Arial"/>
              <a:sym typeface="Arial"/>
            </a:endParaRPr>
          </a:p>
        </p:txBody>
      </p:sp>
      <p:sp>
        <p:nvSpPr>
          <p:cNvPr id="1373" name="Shape 1373"/>
          <p:cNvSpPr txBox="1"/>
          <p:nvPr/>
        </p:nvSpPr>
        <p:spPr>
          <a:xfrm>
            <a:off x="1143000" y="677109"/>
            <a:ext cx="4572000" cy="3385542"/>
          </a:xfrm>
          <a:prstGeom prst="rect">
            <a:avLst/>
          </a:pr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74" name="Shape 1374"/>
          <p:cNvSpPr txBox="1">
            <a:spLocks noGrp="1"/>
          </p:cNvSpPr>
          <p:nvPr>
            <p:ph type="body" idx="1"/>
          </p:nvPr>
        </p:nvSpPr>
        <p:spPr>
          <a:xfrm>
            <a:off x="914400" y="4288354"/>
            <a:ext cx="5029200" cy="4155127"/>
          </a:xfrm>
          <a:prstGeom prst="rect">
            <a:avLst/>
          </a:prstGeom>
          <a:noFill/>
          <a:ln>
            <a:noFill/>
          </a:ln>
        </p:spPr>
        <p:txBody>
          <a:bodyPr spcFirstLastPara="1" wrap="square" lIns="90475" tIns="44450" rIns="90475" bIns="44450" anchor="ctr"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
        <p:nvSpPr>
          <p:cNvPr id="1375" name="Shape 1375"/>
          <p:cNvSpPr>
            <a:spLocks noGrp="1" noRot="1" noChangeAspect="1"/>
          </p:cNvSpPr>
          <p:nvPr>
            <p:ph type="sldImg" idx="2"/>
          </p:nvPr>
        </p:nvSpPr>
        <p:spPr>
          <a:xfrm>
            <a:off x="1181100" y="682625"/>
            <a:ext cx="4497388" cy="3373438"/>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5"/>
        <p:cNvGrpSpPr/>
        <p:nvPr/>
      </p:nvGrpSpPr>
      <p:grpSpPr>
        <a:xfrm>
          <a:off x="0" y="0"/>
          <a:ext cx="0" cy="0"/>
          <a:chOff x="0" y="0"/>
          <a:chExt cx="0" cy="0"/>
        </a:xfrm>
      </p:grpSpPr>
      <p:sp>
        <p:nvSpPr>
          <p:cNvPr id="1386" name="Shape 1386"/>
          <p:cNvSpPr txBox="1">
            <a:spLocks noGrp="1"/>
          </p:cNvSpPr>
          <p:nvPr>
            <p:ph type="body" idx="1"/>
          </p:nvPr>
        </p:nvSpPr>
        <p:spPr>
          <a:xfrm>
            <a:off x="914400" y="4287838"/>
            <a:ext cx="5029200" cy="4062412"/>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endParaRPr/>
          </a:p>
        </p:txBody>
      </p:sp>
      <p:sp>
        <p:nvSpPr>
          <p:cNvPr id="1387" name="Shape 1387"/>
          <p:cNvSpPr>
            <a:spLocks noGrp="1" noRot="1" noChangeAspect="1"/>
          </p:cNvSpPr>
          <p:nvPr>
            <p:ph type="sldImg" idx="2"/>
          </p:nvPr>
        </p:nvSpPr>
        <p:spPr>
          <a:xfrm>
            <a:off x="1181100" y="682625"/>
            <a:ext cx="4497388" cy="3373438"/>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7"/>
        <p:cNvGrpSpPr/>
        <p:nvPr/>
      </p:nvGrpSpPr>
      <p:grpSpPr>
        <a:xfrm>
          <a:off x="0" y="0"/>
          <a:ext cx="0" cy="0"/>
          <a:chOff x="0" y="0"/>
          <a:chExt cx="0" cy="0"/>
        </a:xfrm>
      </p:grpSpPr>
      <p:sp>
        <p:nvSpPr>
          <p:cNvPr id="1398" name="Shape 1398"/>
          <p:cNvSpPr txBox="1">
            <a:spLocks noGrp="1"/>
          </p:cNvSpPr>
          <p:nvPr>
            <p:ph type="sldNum" idx="12"/>
          </p:nvPr>
        </p:nvSpPr>
        <p:spPr>
          <a:xfrm>
            <a:off x="3884613" y="8575140"/>
            <a:ext cx="2971800" cy="45140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ca-ES" sz="1800">
                <a:solidFill>
                  <a:schemeClr val="dk1"/>
                </a:solidFill>
                <a:latin typeface="Arial"/>
                <a:ea typeface="Arial"/>
                <a:cs typeface="Arial"/>
                <a:sym typeface="Arial"/>
              </a:rPr>
              <a:pPr marL="0" marR="0" lvl="0" indent="0" algn="l" rtl="0">
                <a:spcBef>
                  <a:spcPts val="0"/>
                </a:spcBef>
                <a:spcAft>
                  <a:spcPts val="0"/>
                </a:spcAft>
                <a:buNone/>
              </a:pPr>
              <a:t>58</a:t>
            </a:fld>
            <a:endParaRPr sz="1800">
              <a:solidFill>
                <a:schemeClr val="dk1"/>
              </a:solidFill>
              <a:latin typeface="Arial"/>
              <a:ea typeface="Arial"/>
              <a:cs typeface="Arial"/>
              <a:sym typeface="Arial"/>
            </a:endParaRPr>
          </a:p>
        </p:txBody>
      </p:sp>
      <p:sp>
        <p:nvSpPr>
          <p:cNvPr id="1399" name="Shape 1399"/>
          <p:cNvSpPr txBox="1"/>
          <p:nvPr/>
        </p:nvSpPr>
        <p:spPr>
          <a:xfrm>
            <a:off x="1143000" y="677109"/>
            <a:ext cx="4572000" cy="3385542"/>
          </a:xfrm>
          <a:prstGeom prst="rect">
            <a:avLst/>
          </a:pr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400" name="Shape 1400"/>
          <p:cNvSpPr txBox="1">
            <a:spLocks noGrp="1"/>
          </p:cNvSpPr>
          <p:nvPr>
            <p:ph type="body" idx="1"/>
          </p:nvPr>
        </p:nvSpPr>
        <p:spPr>
          <a:xfrm>
            <a:off x="914400" y="4288354"/>
            <a:ext cx="5029200" cy="4155127"/>
          </a:xfrm>
          <a:prstGeom prst="rect">
            <a:avLst/>
          </a:prstGeom>
          <a:noFill/>
          <a:ln>
            <a:noFill/>
          </a:ln>
        </p:spPr>
        <p:txBody>
          <a:bodyPr spcFirstLastPara="1" wrap="square" lIns="90475" tIns="44450" rIns="90475" bIns="44450" anchor="ctr"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
        <p:nvSpPr>
          <p:cNvPr id="1401" name="Shape 1401"/>
          <p:cNvSpPr>
            <a:spLocks noGrp="1" noRot="1" noChangeAspect="1"/>
          </p:cNvSpPr>
          <p:nvPr>
            <p:ph type="sldImg" idx="2"/>
          </p:nvPr>
        </p:nvSpPr>
        <p:spPr>
          <a:xfrm>
            <a:off x="1181100" y="682625"/>
            <a:ext cx="4497388" cy="3373438"/>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3"/>
        <p:cNvGrpSpPr/>
        <p:nvPr/>
      </p:nvGrpSpPr>
      <p:grpSpPr>
        <a:xfrm>
          <a:off x="0" y="0"/>
          <a:ext cx="0" cy="0"/>
          <a:chOff x="0" y="0"/>
          <a:chExt cx="0" cy="0"/>
        </a:xfrm>
      </p:grpSpPr>
      <p:sp>
        <p:nvSpPr>
          <p:cNvPr id="1414" name="Shape 1414"/>
          <p:cNvSpPr txBox="1">
            <a:spLocks noGrp="1"/>
          </p:cNvSpPr>
          <p:nvPr>
            <p:ph type="body" idx="1"/>
          </p:nvPr>
        </p:nvSpPr>
        <p:spPr>
          <a:xfrm>
            <a:off x="914400" y="4287838"/>
            <a:ext cx="5029200" cy="4062300"/>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endParaRPr/>
          </a:p>
        </p:txBody>
      </p:sp>
      <p:sp>
        <p:nvSpPr>
          <p:cNvPr id="1415" name="Shape 1415"/>
          <p:cNvSpPr>
            <a:spLocks noGrp="1" noRot="1" noChangeAspect="1"/>
          </p:cNvSpPr>
          <p:nvPr>
            <p:ph type="sldImg" idx="2"/>
          </p:nvPr>
        </p:nvSpPr>
        <p:spPr>
          <a:xfrm>
            <a:off x="1181100" y="682625"/>
            <a:ext cx="4497388" cy="3373438"/>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9"/>
        <p:cNvGrpSpPr/>
        <p:nvPr/>
      </p:nvGrpSpPr>
      <p:grpSpPr>
        <a:xfrm>
          <a:off x="0" y="0"/>
          <a:ext cx="0" cy="0"/>
          <a:chOff x="0" y="0"/>
          <a:chExt cx="0" cy="0"/>
        </a:xfrm>
      </p:grpSpPr>
      <p:sp>
        <p:nvSpPr>
          <p:cNvPr id="1420" name="Shape 1420"/>
          <p:cNvSpPr txBox="1">
            <a:spLocks noGrp="1"/>
          </p:cNvSpPr>
          <p:nvPr>
            <p:ph type="body" idx="1"/>
          </p:nvPr>
        </p:nvSpPr>
        <p:spPr>
          <a:xfrm>
            <a:off x="914400" y="4287838"/>
            <a:ext cx="5029200" cy="4062412"/>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endParaRPr/>
          </a:p>
        </p:txBody>
      </p:sp>
      <p:sp>
        <p:nvSpPr>
          <p:cNvPr id="1421" name="Shape 1421"/>
          <p:cNvSpPr>
            <a:spLocks noGrp="1" noRot="1" noChangeAspect="1"/>
          </p:cNvSpPr>
          <p:nvPr>
            <p:ph type="sldImg" idx="2"/>
          </p:nvPr>
        </p:nvSpPr>
        <p:spPr>
          <a:xfrm>
            <a:off x="1181100" y="682625"/>
            <a:ext cx="4497388" cy="3373438"/>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9"/>
        <p:cNvGrpSpPr/>
        <p:nvPr/>
      </p:nvGrpSpPr>
      <p:grpSpPr>
        <a:xfrm>
          <a:off x="0" y="0"/>
          <a:ext cx="0" cy="0"/>
          <a:chOff x="0" y="0"/>
          <a:chExt cx="0" cy="0"/>
        </a:xfrm>
      </p:grpSpPr>
      <p:sp>
        <p:nvSpPr>
          <p:cNvPr id="1430" name="Shape 1430"/>
          <p:cNvSpPr txBox="1">
            <a:spLocks noGrp="1"/>
          </p:cNvSpPr>
          <p:nvPr>
            <p:ph type="body" idx="1"/>
          </p:nvPr>
        </p:nvSpPr>
        <p:spPr>
          <a:xfrm>
            <a:off x="914400" y="4287838"/>
            <a:ext cx="5029200" cy="4062412"/>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endParaRPr/>
          </a:p>
        </p:txBody>
      </p:sp>
      <p:sp>
        <p:nvSpPr>
          <p:cNvPr id="1431" name="Shape 1431"/>
          <p:cNvSpPr>
            <a:spLocks noGrp="1" noRot="1" noChangeAspect="1"/>
          </p:cNvSpPr>
          <p:nvPr>
            <p:ph type="sldImg" idx="2"/>
          </p:nvPr>
        </p:nvSpPr>
        <p:spPr>
          <a:xfrm>
            <a:off x="1181100" y="682625"/>
            <a:ext cx="4497388" cy="3373438"/>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a:spLocks noGrp="1" noRot="1" noChangeAspect="1"/>
          </p:cNvSpPr>
          <p:nvPr>
            <p:ph type="sldImg" idx="2"/>
          </p:nvPr>
        </p:nvSpPr>
        <p:spPr>
          <a:xfrm>
            <a:off x="1181100" y="682625"/>
            <a:ext cx="4497388" cy="337343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31" name="Shape 131"/>
          <p:cNvSpPr txBox="1">
            <a:spLocks noGrp="1"/>
          </p:cNvSpPr>
          <p:nvPr>
            <p:ph type="body" idx="1"/>
          </p:nvPr>
        </p:nvSpPr>
        <p:spPr>
          <a:xfrm>
            <a:off x="914400" y="4287838"/>
            <a:ext cx="5029200" cy="4062412"/>
          </a:xfrm>
          <a:prstGeom prst="rect">
            <a:avLst/>
          </a:prstGeom>
          <a:noFill/>
          <a:ln>
            <a:noFill/>
          </a:ln>
        </p:spPr>
        <p:txBody>
          <a:bodyPr spcFirstLastPara="1" wrap="square" lIns="90475" tIns="44450" rIns="90475" bIns="44450"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5"/>
        <p:cNvGrpSpPr/>
        <p:nvPr/>
      </p:nvGrpSpPr>
      <p:grpSpPr>
        <a:xfrm>
          <a:off x="0" y="0"/>
          <a:ext cx="0" cy="0"/>
          <a:chOff x="0" y="0"/>
          <a:chExt cx="0" cy="0"/>
        </a:xfrm>
      </p:grpSpPr>
      <p:sp>
        <p:nvSpPr>
          <p:cNvPr id="1436" name="Shape 1436"/>
          <p:cNvSpPr txBox="1">
            <a:spLocks noGrp="1"/>
          </p:cNvSpPr>
          <p:nvPr>
            <p:ph type="body" idx="1"/>
          </p:nvPr>
        </p:nvSpPr>
        <p:spPr>
          <a:xfrm>
            <a:off x="914400" y="4287838"/>
            <a:ext cx="5029200" cy="4062300"/>
          </a:xfrm>
          <a:prstGeom prst="rect">
            <a:avLst/>
          </a:prstGeom>
        </p:spPr>
        <p:txBody>
          <a:bodyPr spcFirstLastPara="1" wrap="square" lIns="91425" tIns="91425" rIns="91425" bIns="91425" anchor="t" anchorCtr="0">
            <a:noAutofit/>
          </a:bodyPr>
          <a:lstStyle/>
          <a:p>
            <a:pPr marL="0" lvl="0" indent="0" rtl="0">
              <a:spcBef>
                <a:spcPts val="360"/>
              </a:spcBef>
              <a:spcAft>
                <a:spcPts val="0"/>
              </a:spcAft>
              <a:buNone/>
            </a:pPr>
            <a:endParaRPr/>
          </a:p>
        </p:txBody>
      </p:sp>
      <p:sp>
        <p:nvSpPr>
          <p:cNvPr id="1437" name="Shape 1437"/>
          <p:cNvSpPr>
            <a:spLocks noGrp="1" noRot="1" noChangeAspect="1"/>
          </p:cNvSpPr>
          <p:nvPr>
            <p:ph type="sldImg" idx="2"/>
          </p:nvPr>
        </p:nvSpPr>
        <p:spPr>
          <a:xfrm>
            <a:off x="1181100" y="682625"/>
            <a:ext cx="4497300" cy="33735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2"/>
        <p:cNvGrpSpPr/>
        <p:nvPr/>
      </p:nvGrpSpPr>
      <p:grpSpPr>
        <a:xfrm>
          <a:off x="0" y="0"/>
          <a:ext cx="0" cy="0"/>
          <a:chOff x="0" y="0"/>
          <a:chExt cx="0" cy="0"/>
        </a:xfrm>
      </p:grpSpPr>
      <p:sp>
        <p:nvSpPr>
          <p:cNvPr id="1443" name="Shape 1443"/>
          <p:cNvSpPr txBox="1">
            <a:spLocks noGrp="1"/>
          </p:cNvSpPr>
          <p:nvPr>
            <p:ph type="body" idx="1"/>
          </p:nvPr>
        </p:nvSpPr>
        <p:spPr>
          <a:xfrm>
            <a:off x="914400" y="4287838"/>
            <a:ext cx="5029200" cy="4062412"/>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endParaRPr/>
          </a:p>
        </p:txBody>
      </p:sp>
      <p:sp>
        <p:nvSpPr>
          <p:cNvPr id="1444" name="Shape 1444"/>
          <p:cNvSpPr>
            <a:spLocks noGrp="1" noRot="1" noChangeAspect="1"/>
          </p:cNvSpPr>
          <p:nvPr>
            <p:ph type="sldImg" idx="2"/>
          </p:nvPr>
        </p:nvSpPr>
        <p:spPr>
          <a:xfrm>
            <a:off x="1181100" y="682625"/>
            <a:ext cx="4497388" cy="3373438"/>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8"/>
        <p:cNvGrpSpPr/>
        <p:nvPr/>
      </p:nvGrpSpPr>
      <p:grpSpPr>
        <a:xfrm>
          <a:off x="0" y="0"/>
          <a:ext cx="0" cy="0"/>
          <a:chOff x="0" y="0"/>
          <a:chExt cx="0" cy="0"/>
        </a:xfrm>
      </p:grpSpPr>
      <p:sp>
        <p:nvSpPr>
          <p:cNvPr id="1449" name="Shape 1449"/>
          <p:cNvSpPr txBox="1">
            <a:spLocks noGrp="1"/>
          </p:cNvSpPr>
          <p:nvPr>
            <p:ph type="body" idx="1"/>
          </p:nvPr>
        </p:nvSpPr>
        <p:spPr>
          <a:xfrm>
            <a:off x="914400" y="4287838"/>
            <a:ext cx="5029200" cy="4062412"/>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endParaRPr/>
          </a:p>
        </p:txBody>
      </p:sp>
      <p:sp>
        <p:nvSpPr>
          <p:cNvPr id="1450" name="Shape 1450"/>
          <p:cNvSpPr>
            <a:spLocks noGrp="1" noRot="1" noChangeAspect="1"/>
          </p:cNvSpPr>
          <p:nvPr>
            <p:ph type="sldImg" idx="2"/>
          </p:nvPr>
        </p:nvSpPr>
        <p:spPr>
          <a:xfrm>
            <a:off x="1181100" y="682625"/>
            <a:ext cx="4497388" cy="3373438"/>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6"/>
        <p:cNvGrpSpPr/>
        <p:nvPr/>
      </p:nvGrpSpPr>
      <p:grpSpPr>
        <a:xfrm>
          <a:off x="0" y="0"/>
          <a:ext cx="0" cy="0"/>
          <a:chOff x="0" y="0"/>
          <a:chExt cx="0" cy="0"/>
        </a:xfrm>
      </p:grpSpPr>
      <p:sp>
        <p:nvSpPr>
          <p:cNvPr id="887" name="Shape 887"/>
          <p:cNvSpPr>
            <a:spLocks noGrp="1" noRot="1" noChangeAspect="1"/>
          </p:cNvSpPr>
          <p:nvPr>
            <p:ph type="sldImg" idx="2"/>
          </p:nvPr>
        </p:nvSpPr>
        <p:spPr>
          <a:xfrm>
            <a:off x="1181100" y="682625"/>
            <a:ext cx="4497388" cy="337343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888" name="Shape 888"/>
          <p:cNvSpPr txBox="1">
            <a:spLocks noGrp="1"/>
          </p:cNvSpPr>
          <p:nvPr>
            <p:ph type="body" idx="1"/>
          </p:nvPr>
        </p:nvSpPr>
        <p:spPr>
          <a:xfrm>
            <a:off x="914400" y="4287838"/>
            <a:ext cx="5029200" cy="4062412"/>
          </a:xfrm>
          <a:prstGeom prst="rect">
            <a:avLst/>
          </a:prstGeom>
          <a:noFill/>
          <a:ln>
            <a:noFill/>
          </a:ln>
        </p:spPr>
        <p:txBody>
          <a:bodyPr spcFirstLastPara="1" wrap="square" lIns="90475" tIns="44450" rIns="90475" bIns="44450"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0"/>
        <p:cNvGrpSpPr/>
        <p:nvPr/>
      </p:nvGrpSpPr>
      <p:grpSpPr>
        <a:xfrm>
          <a:off x="0" y="0"/>
          <a:ext cx="0" cy="0"/>
          <a:chOff x="0" y="0"/>
          <a:chExt cx="0" cy="0"/>
        </a:xfrm>
      </p:grpSpPr>
      <p:sp>
        <p:nvSpPr>
          <p:cNvPr id="1461" name="Shape 1461"/>
          <p:cNvSpPr txBox="1">
            <a:spLocks noGrp="1"/>
          </p:cNvSpPr>
          <p:nvPr>
            <p:ph type="sldNum" idx="12"/>
          </p:nvPr>
        </p:nvSpPr>
        <p:spPr>
          <a:xfrm>
            <a:off x="3884613" y="8575140"/>
            <a:ext cx="2971800" cy="45140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ca-ES" sz="1800">
                <a:solidFill>
                  <a:schemeClr val="dk1"/>
                </a:solidFill>
                <a:latin typeface="Arial"/>
                <a:ea typeface="Arial"/>
                <a:cs typeface="Arial"/>
                <a:sym typeface="Arial"/>
              </a:rPr>
              <a:pPr marL="0" marR="0" lvl="0" indent="0" algn="l" rtl="0">
                <a:spcBef>
                  <a:spcPts val="0"/>
                </a:spcBef>
                <a:spcAft>
                  <a:spcPts val="0"/>
                </a:spcAft>
                <a:buNone/>
              </a:pPr>
              <a:t>66</a:t>
            </a:fld>
            <a:endParaRPr sz="1800">
              <a:solidFill>
                <a:schemeClr val="dk1"/>
              </a:solidFill>
              <a:latin typeface="Arial"/>
              <a:ea typeface="Arial"/>
              <a:cs typeface="Arial"/>
              <a:sym typeface="Arial"/>
            </a:endParaRPr>
          </a:p>
        </p:txBody>
      </p:sp>
      <p:sp>
        <p:nvSpPr>
          <p:cNvPr id="1462" name="Shape 1462"/>
          <p:cNvSpPr>
            <a:spLocks noGrp="1" noRot="1" noChangeAspect="1"/>
          </p:cNvSpPr>
          <p:nvPr>
            <p:ph type="sldImg" idx="2"/>
          </p:nvPr>
        </p:nvSpPr>
        <p:spPr>
          <a:xfrm>
            <a:off x="1179513" y="682625"/>
            <a:ext cx="4498975" cy="337343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463" name="Shape 1463"/>
          <p:cNvSpPr txBox="1">
            <a:spLocks noGrp="1"/>
          </p:cNvSpPr>
          <p:nvPr>
            <p:ph type="body" idx="1"/>
          </p:nvPr>
        </p:nvSpPr>
        <p:spPr>
          <a:xfrm>
            <a:off x="914400" y="4288354"/>
            <a:ext cx="5029200" cy="4061084"/>
          </a:xfrm>
          <a:prstGeom prst="rect">
            <a:avLst/>
          </a:prstGeom>
          <a:noFill/>
          <a:ln>
            <a:noFill/>
          </a:ln>
        </p:spPr>
        <p:txBody>
          <a:bodyPr spcFirstLastPara="1" wrap="square" lIns="90475" tIns="44450" rIns="90475" bIns="44450" anchor="t" anchorCtr="0">
            <a:noAutofit/>
          </a:bodyPr>
          <a:lstStyle/>
          <a:p>
            <a:pPr marL="0" lvl="0" indent="0" rtl="0">
              <a:lnSpc>
                <a:spcPct val="115000"/>
              </a:lnSpc>
              <a:spcBef>
                <a:spcPts val="0"/>
              </a:spcBef>
              <a:spcAft>
                <a:spcPts val="0"/>
              </a:spcAft>
              <a:buSzPts val="1100"/>
              <a:buNone/>
            </a:pPr>
            <a:r>
              <a:rPr lang="ca-ES" sz="750"/>
              <a:t> “La experiencia con fosfomicina trometamol en el anciano no es tan amplia como con cotrimoxazol o fluoroquinolonas, pero en estudios comparativos ha sido tan eficaz como norfloxacino.. Aunque se ha utilizado en el anciano en forma de sal de trometamol en una única dosis de 3 g, la experiencia con esta pauta aún es escasa, por lo que recomendamos administrar 2 dosis en estos pacientes separadas por un intervalo de 3 días, ya que la eliminación urinaria del fármaco se prolonga durante más de 72h. Como sucede con la nitrofurantoína, </a:t>
            </a: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2"/>
        <p:cNvGrpSpPr/>
        <p:nvPr/>
      </p:nvGrpSpPr>
      <p:grpSpPr>
        <a:xfrm>
          <a:off x="0" y="0"/>
          <a:ext cx="0" cy="0"/>
          <a:chOff x="0" y="0"/>
          <a:chExt cx="0" cy="0"/>
        </a:xfrm>
      </p:grpSpPr>
      <p:sp>
        <p:nvSpPr>
          <p:cNvPr id="1473" name="Shape 1473"/>
          <p:cNvSpPr txBox="1">
            <a:spLocks noGrp="1"/>
          </p:cNvSpPr>
          <p:nvPr>
            <p:ph type="sldNum" idx="12"/>
          </p:nvPr>
        </p:nvSpPr>
        <p:spPr>
          <a:xfrm>
            <a:off x="3884613" y="8575675"/>
            <a:ext cx="2971800" cy="4508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ca-ES" sz="1800">
                <a:solidFill>
                  <a:schemeClr val="dk1"/>
                </a:solidFill>
                <a:latin typeface="Arial"/>
                <a:ea typeface="Arial"/>
                <a:cs typeface="Arial"/>
                <a:sym typeface="Arial"/>
              </a:rPr>
              <a:pPr marL="0" marR="0" lvl="0" indent="0" algn="l" rtl="0">
                <a:spcBef>
                  <a:spcPts val="0"/>
                </a:spcBef>
                <a:spcAft>
                  <a:spcPts val="0"/>
                </a:spcAft>
                <a:buNone/>
              </a:pPr>
              <a:t>67</a:t>
            </a:fld>
            <a:endParaRPr sz="1800">
              <a:solidFill>
                <a:schemeClr val="dk1"/>
              </a:solidFill>
              <a:latin typeface="Arial"/>
              <a:ea typeface="Arial"/>
              <a:cs typeface="Arial"/>
              <a:sym typeface="Arial"/>
            </a:endParaRPr>
          </a:p>
        </p:txBody>
      </p:sp>
      <p:sp>
        <p:nvSpPr>
          <p:cNvPr id="1474" name="Shape 1474"/>
          <p:cNvSpPr>
            <a:spLocks noGrp="1" noRot="1" noChangeAspect="1"/>
          </p:cNvSpPr>
          <p:nvPr>
            <p:ph type="sldImg" idx="2"/>
          </p:nvPr>
        </p:nvSpPr>
        <p:spPr>
          <a:xfrm>
            <a:off x="1179513" y="682625"/>
            <a:ext cx="4498975" cy="337343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475" name="Shape 1475"/>
          <p:cNvSpPr txBox="1">
            <a:spLocks noGrp="1"/>
          </p:cNvSpPr>
          <p:nvPr>
            <p:ph type="body" idx="1"/>
          </p:nvPr>
        </p:nvSpPr>
        <p:spPr>
          <a:xfrm>
            <a:off x="914400" y="4287838"/>
            <a:ext cx="5029200" cy="4060825"/>
          </a:xfrm>
          <a:prstGeom prst="rect">
            <a:avLst/>
          </a:prstGeom>
          <a:noFill/>
          <a:ln>
            <a:noFill/>
          </a:ln>
        </p:spPr>
        <p:txBody>
          <a:bodyPr spcFirstLastPara="1" wrap="square" lIns="90475" tIns="44450" rIns="90475" bIns="44450" anchor="t" anchorCtr="0">
            <a:noAutofit/>
          </a:bodyPr>
          <a:lstStyle/>
          <a:p>
            <a:pPr marL="0" marR="0" lvl="0" indent="0" algn="l" rtl="0">
              <a:spcBef>
                <a:spcPts val="0"/>
              </a:spcBef>
              <a:spcAft>
                <a:spcPts val="0"/>
              </a:spcAft>
              <a:buNone/>
            </a:pPr>
            <a:r>
              <a:rPr lang="ca-ES" sz="1200" b="0" i="0" u="none" strike="noStrike" cap="none">
                <a:solidFill>
                  <a:schemeClr val="dk1"/>
                </a:solidFill>
                <a:latin typeface="Arial"/>
                <a:ea typeface="Arial"/>
                <a:cs typeface="Arial"/>
                <a:sym typeface="Arial"/>
              </a:rPr>
              <a:t>  Cotrimoxazol no es pot donar de forma empírica, encara que en altres països és de 1ª elecció és tant efectiu que en algun estudi es qüestiona el donar-lo en zones de R alta, doncs per gèrmens R s’han trobat un 40% de curacions bacteriològiques. Si tenim antibiograma amb S per a cotrimoxazol, aleshores es pot donar en pauta de 3 dies.</a:t>
            </a:r>
            <a:endParaRPr sz="1200" b="0" i="0" u="none" strike="noStrike" cap="none">
              <a:solidFill>
                <a:schemeClr val="dk1"/>
              </a:solidFill>
              <a:latin typeface="Arial"/>
              <a:ea typeface="Arial"/>
              <a:cs typeface="Arial"/>
              <a:sym typeface="Arial"/>
            </a:endParaRPr>
          </a:p>
          <a:p>
            <a:pPr marL="0" marR="0" lvl="0" indent="0" algn="l" rtl="0">
              <a:spcBef>
                <a:spcPts val="360"/>
              </a:spcBef>
              <a:spcAft>
                <a:spcPts val="0"/>
              </a:spcAft>
              <a:buNone/>
            </a:pPr>
            <a:endParaRPr sz="1200" b="0" i="0" u="none" strike="noStrike" cap="none">
              <a:solidFill>
                <a:schemeClr val="dk1"/>
              </a:solidFill>
              <a:latin typeface="Arial"/>
              <a:ea typeface="Arial"/>
              <a:cs typeface="Arial"/>
              <a:sym typeface="Arial"/>
            </a:endParaRPr>
          </a:p>
          <a:p>
            <a:pPr marL="0" marR="0" lvl="0" indent="0" algn="l" rtl="0">
              <a:spcBef>
                <a:spcPts val="360"/>
              </a:spcBef>
              <a:spcAft>
                <a:spcPts val="0"/>
              </a:spcAft>
              <a:buNone/>
            </a:pPr>
            <a:r>
              <a:rPr lang="ca-ES" sz="1200" b="0" i="0" u="none" strike="noStrike" cap="none">
                <a:solidFill>
                  <a:schemeClr val="dk1"/>
                </a:solidFill>
                <a:latin typeface="Arial"/>
                <a:ea typeface="Arial"/>
                <a:cs typeface="Arial"/>
                <a:sym typeface="Arial"/>
              </a:rPr>
              <a:t>S&gt;= 90</a:t>
            </a:r>
            <a:endParaRPr/>
          </a:p>
          <a:p>
            <a:pPr marL="0" marR="0" lvl="0" indent="0" algn="l" rtl="0">
              <a:spcBef>
                <a:spcPts val="360"/>
              </a:spcBef>
              <a:spcAft>
                <a:spcPts val="0"/>
              </a:spcAft>
              <a:buNone/>
            </a:pPr>
            <a:r>
              <a:rPr lang="ca-ES" sz="1200" b="0" i="0" u="sng" strike="noStrike" cap="none">
                <a:solidFill>
                  <a:schemeClr val="dk1"/>
                </a:solidFill>
                <a:latin typeface="Arial"/>
                <a:ea typeface="Arial"/>
                <a:cs typeface="Arial"/>
                <a:sym typeface="Arial"/>
              </a:rPr>
              <a:t>S </a:t>
            </a:r>
            <a:r>
              <a:rPr lang="ca-ES" sz="1200" b="0" i="0" u="none" strike="noStrike" cap="none">
                <a:solidFill>
                  <a:schemeClr val="dk1"/>
                </a:solidFill>
                <a:latin typeface="Arial"/>
                <a:ea typeface="Arial"/>
                <a:cs typeface="Arial"/>
                <a:sym typeface="Arial"/>
              </a:rPr>
              <a:t>70-90</a:t>
            </a:r>
            <a:endParaRPr/>
          </a:p>
          <a:p>
            <a:pPr marL="0" marR="0" lvl="0" indent="0" algn="l" rtl="0">
              <a:spcBef>
                <a:spcPts val="360"/>
              </a:spcBef>
              <a:spcAft>
                <a:spcPts val="0"/>
              </a:spcAft>
              <a:buNone/>
            </a:pPr>
            <a:r>
              <a:rPr lang="ca-ES" sz="1200" b="0" i="0" u="none" strike="noStrike" cap="none">
                <a:solidFill>
                  <a:schemeClr val="dk1"/>
                </a:solidFill>
                <a:latin typeface="Arial"/>
                <a:ea typeface="Arial"/>
                <a:cs typeface="Arial"/>
                <a:sym typeface="Arial"/>
              </a:rPr>
              <a:t>R &lt;70</a:t>
            </a:r>
            <a:endParaRPr/>
          </a:p>
          <a:p>
            <a:pPr marL="0" marR="0" lvl="0" indent="0" algn="l" rtl="0">
              <a:spcBef>
                <a:spcPts val="360"/>
              </a:spcBef>
              <a:spcAft>
                <a:spcPts val="0"/>
              </a:spcAft>
              <a:buNone/>
            </a:pPr>
            <a:endParaRPr sz="1200" b="0" i="0" u="none" strike="noStrike" cap="none">
              <a:solidFill>
                <a:schemeClr val="dk1"/>
              </a:solidFill>
              <a:latin typeface="Arial"/>
              <a:ea typeface="Arial"/>
              <a:cs typeface="Arial"/>
              <a:sym typeface="Arial"/>
            </a:endParaRPr>
          </a:p>
          <a:p>
            <a:pPr marL="0" marR="0" lvl="0" indent="0" algn="l" rtl="0">
              <a:spcBef>
                <a:spcPts val="360"/>
              </a:spcBef>
              <a:spcAft>
                <a:spcPts val="0"/>
              </a:spcAft>
              <a:buNone/>
            </a:pPr>
            <a:r>
              <a:rPr lang="ca-ES" sz="1200" b="0" i="0" u="none" strike="noStrike" cap="none">
                <a:solidFill>
                  <a:schemeClr val="dk1"/>
                </a:solidFill>
                <a:latin typeface="Arial"/>
                <a:ea typeface="Arial"/>
                <a:cs typeface="Arial"/>
                <a:sym typeface="Arial"/>
              </a:rPr>
              <a:t>Diferències farmacocinètiques entre quinolones i betalactàmics:</a:t>
            </a:r>
            <a:endParaRPr/>
          </a:p>
          <a:p>
            <a:pPr marL="0" marR="0" lvl="0" indent="0" algn="l" rtl="0">
              <a:spcBef>
                <a:spcPts val="360"/>
              </a:spcBef>
              <a:spcAft>
                <a:spcPts val="0"/>
              </a:spcAft>
              <a:buClr>
                <a:schemeClr val="dk1"/>
              </a:buClr>
              <a:buSzPts val="1200"/>
              <a:buFont typeface="Arial"/>
              <a:buChar char="-"/>
            </a:pPr>
            <a:r>
              <a:rPr lang="ca-ES" sz="1200" b="0" i="0" u="none" strike="noStrike" cap="none">
                <a:solidFill>
                  <a:schemeClr val="dk1"/>
                </a:solidFill>
                <a:latin typeface="Arial"/>
                <a:ea typeface="Arial"/>
                <a:cs typeface="Arial"/>
                <a:sym typeface="Arial"/>
              </a:rPr>
              <a:t>Quinolones: la concentració en orina és 3 vegades la de la sang. Són molt efectives. Es carreguen els colis de la vagina respectant els lactobacillus i així disminueixen les recurrències.</a:t>
            </a:r>
            <a:endParaRPr/>
          </a:p>
          <a:p>
            <a:pPr marL="0" marR="0" lvl="0" indent="0" algn="l" rtl="0">
              <a:spcBef>
                <a:spcPts val="360"/>
              </a:spcBef>
              <a:spcAft>
                <a:spcPts val="0"/>
              </a:spcAft>
              <a:buClr>
                <a:schemeClr val="dk1"/>
              </a:buClr>
              <a:buSzPts val="1200"/>
              <a:buFont typeface="Arial"/>
              <a:buChar char="-"/>
            </a:pPr>
            <a:r>
              <a:rPr lang="ca-ES" sz="1200" b="0" i="0" u="none" strike="noStrike" cap="none">
                <a:solidFill>
                  <a:schemeClr val="dk1"/>
                </a:solidFill>
                <a:latin typeface="Arial"/>
                <a:ea typeface="Arial"/>
                <a:cs typeface="Arial"/>
                <a:sym typeface="Arial"/>
              </a:rPr>
              <a:t> Betalactàmics: s’eliminen ràpidament per orina i les concentracions màximes adequades no duren gaire. No són tant efectives. Es carreguen els colis i els lactobacillus doncs són d’ample espectre i augmenten les recurrències.</a:t>
            </a:r>
            <a:endParaRPr/>
          </a:p>
          <a:p>
            <a:pPr marL="0" marR="0" lvl="0" indent="76200" algn="l" rtl="0">
              <a:spcBef>
                <a:spcPts val="36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360"/>
              </a:spcBef>
              <a:spcAft>
                <a:spcPts val="0"/>
              </a:spcAft>
              <a:buNone/>
            </a:pPr>
            <a:r>
              <a:rPr lang="ca-ES" sz="1200" b="0" i="0" u="none" strike="noStrike" cap="none">
                <a:solidFill>
                  <a:schemeClr val="dk1"/>
                </a:solidFill>
                <a:latin typeface="Arial"/>
                <a:ea typeface="Arial"/>
                <a:cs typeface="Arial"/>
                <a:sym typeface="Arial"/>
              </a:rPr>
              <a:t>Fosfomicina s’excreta tal qual per orina. Pic de concentració a les 4h i dura 48h. Es bactericida. La concentració en orina és 50 vegades la CMI per a la majoria d’uropatògens. Els símptomes persisteixen 2-3 dies (avisar al pacient). Les tases de recurrència són similars als altres antibiòtics, encara que les erradicacions bacterianes són una mica inferiors.</a:t>
            </a:r>
            <a:endParaRPr/>
          </a:p>
          <a:p>
            <a:pPr marL="0" marR="0" lvl="0" indent="0" algn="l" rtl="0">
              <a:spcBef>
                <a:spcPts val="360"/>
              </a:spcBef>
              <a:spcAft>
                <a:spcPts val="0"/>
              </a:spcAft>
              <a:buNone/>
            </a:pPr>
            <a:endParaRPr sz="1200" b="0" i="0" u="none" strike="noStrike" cap="none">
              <a:solidFill>
                <a:schemeClr val="dk1"/>
              </a:solidFill>
              <a:latin typeface="Arial"/>
              <a:ea typeface="Arial"/>
              <a:cs typeface="Arial"/>
              <a:sym typeface="Arial"/>
            </a:endParaRPr>
          </a:p>
          <a:p>
            <a:pPr marL="0" marR="0" lvl="0" indent="0" algn="l" rtl="0">
              <a:spcBef>
                <a:spcPts val="360"/>
              </a:spcBef>
              <a:spcAft>
                <a:spcPts val="0"/>
              </a:spcAft>
              <a:buNone/>
            </a:pPr>
            <a:r>
              <a:rPr lang="ca-ES" sz="1200" b="0" i="0" u="none" strike="noStrike" cap="none">
                <a:solidFill>
                  <a:schemeClr val="dk1"/>
                </a:solidFill>
                <a:latin typeface="Arial"/>
                <a:ea typeface="Arial"/>
                <a:cs typeface="Arial"/>
                <a:sym typeface="Arial"/>
              </a:rPr>
              <a:t>Nitrofurantoïna: té diversos mec d’acció, fa que els gèrmens no siguin tan hàbils en crear resistències. No útil en Proteus, Klebsiella i enterobacter.</a:t>
            </a:r>
            <a:endParaRPr/>
          </a:p>
          <a:p>
            <a:pPr marL="0" marR="0" lvl="0" indent="0" algn="l" rtl="0">
              <a:spcBef>
                <a:spcPts val="360"/>
              </a:spcBef>
              <a:spcAft>
                <a:spcPts val="0"/>
              </a:spcAft>
              <a:buNone/>
            </a:pPr>
            <a:r>
              <a:rPr lang="ca-ES" sz="1200" b="0" i="0" u="none" strike="noStrike" cap="none">
                <a:solidFill>
                  <a:schemeClr val="dk1"/>
                </a:solidFill>
                <a:latin typeface="Arial"/>
                <a:ea typeface="Arial"/>
                <a:cs typeface="Arial"/>
                <a:sym typeface="Arial"/>
              </a:rPr>
              <a:t>No utilitzar en filtrats &lt;45 i en dones grans amb precaució donat el seu potencial tòxic. Hi ha autors que aconsegueixen bons resultats amb pautes de 3-5 dies.</a:t>
            </a:r>
            <a:endParaRPr/>
          </a:p>
          <a:p>
            <a:pPr marL="0" marR="0" lvl="0" indent="0" algn="l" rtl="0">
              <a:spcBef>
                <a:spcPts val="360"/>
              </a:spcBef>
              <a:spcAft>
                <a:spcPts val="0"/>
              </a:spcAft>
              <a:buNone/>
            </a:pPr>
            <a:endParaRPr sz="1200" b="0" i="0" u="none" strike="noStrike" cap="none">
              <a:solidFill>
                <a:schemeClr val="dk1"/>
              </a:solidFill>
              <a:latin typeface="Arial"/>
              <a:ea typeface="Arial"/>
              <a:cs typeface="Arial"/>
              <a:sym typeface="Arial"/>
            </a:endParaRPr>
          </a:p>
          <a:p>
            <a:pPr marL="0" marR="0" lvl="0" indent="0" algn="l" rtl="0">
              <a:spcBef>
                <a:spcPts val="360"/>
              </a:spcBef>
              <a:spcAft>
                <a:spcPts val="0"/>
              </a:spcAft>
              <a:buNone/>
            </a:pPr>
            <a:r>
              <a:rPr lang="ca-ES" sz="1200" b="0" i="0" u="none" strike="noStrike" cap="none">
                <a:solidFill>
                  <a:schemeClr val="dk1"/>
                </a:solidFill>
                <a:latin typeface="Arial"/>
                <a:ea typeface="Arial"/>
                <a:cs typeface="Arial"/>
                <a:sym typeface="Arial"/>
              </a:rPr>
              <a:t>TRACTAMENT DE 1º ELECCIO:  monodosi F-T 3g, </a:t>
            </a:r>
            <a:endParaRPr/>
          </a:p>
          <a:p>
            <a:pPr marL="0" marR="0" lvl="0" indent="0" algn="l" rtl="0">
              <a:spcBef>
                <a:spcPts val="360"/>
              </a:spcBef>
              <a:spcAft>
                <a:spcPts val="0"/>
              </a:spcAft>
              <a:buNone/>
            </a:pPr>
            <a:r>
              <a:rPr lang="ca-ES" sz="1200" b="0" i="0" u="none" strike="noStrike" cap="none">
                <a:solidFill>
                  <a:schemeClr val="dk1"/>
                </a:solidFill>
                <a:latin typeface="Arial"/>
                <a:ea typeface="Arial"/>
                <a:cs typeface="Arial"/>
                <a:sym typeface="Arial"/>
              </a:rPr>
              <a:t>TRACTAMENT DE 2º LÍNIA: amoxi-clav, fosfomicina càlcica, nitrofurantoina</a:t>
            </a: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2"/>
        <p:cNvGrpSpPr/>
        <p:nvPr/>
      </p:nvGrpSpPr>
      <p:grpSpPr>
        <a:xfrm>
          <a:off x="0" y="0"/>
          <a:ext cx="0" cy="0"/>
          <a:chOff x="0" y="0"/>
          <a:chExt cx="0" cy="0"/>
        </a:xfrm>
      </p:grpSpPr>
      <p:sp>
        <p:nvSpPr>
          <p:cNvPr id="1483" name="Shape 1483"/>
          <p:cNvSpPr>
            <a:spLocks noGrp="1" noRot="1" noChangeAspect="1"/>
          </p:cNvSpPr>
          <p:nvPr>
            <p:ph type="sldImg" idx="2"/>
          </p:nvPr>
        </p:nvSpPr>
        <p:spPr>
          <a:xfrm>
            <a:off x="1181100" y="682625"/>
            <a:ext cx="4497388" cy="337343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484" name="Shape 1484"/>
          <p:cNvSpPr txBox="1">
            <a:spLocks noGrp="1"/>
          </p:cNvSpPr>
          <p:nvPr>
            <p:ph type="body" idx="1"/>
          </p:nvPr>
        </p:nvSpPr>
        <p:spPr>
          <a:xfrm>
            <a:off x="914400" y="4287838"/>
            <a:ext cx="5029200" cy="4062412"/>
          </a:xfrm>
          <a:prstGeom prst="rect">
            <a:avLst/>
          </a:prstGeom>
          <a:noFill/>
          <a:ln>
            <a:noFill/>
          </a:ln>
        </p:spPr>
        <p:txBody>
          <a:bodyPr spcFirstLastPara="1" wrap="square" lIns="90475" tIns="44450" rIns="90475" bIns="44450" anchor="t" anchorCtr="0">
            <a:noAutofit/>
          </a:bodyPr>
          <a:lstStyle/>
          <a:p>
            <a:pPr marL="0" marR="0" lvl="0" indent="0" algn="l" rtl="0">
              <a:spcBef>
                <a:spcPts val="0"/>
              </a:spcBef>
              <a:spcAft>
                <a:spcPts val="0"/>
              </a:spcAft>
              <a:buNone/>
            </a:pPr>
            <a:r>
              <a:rPr lang="ca-ES" sz="1200" b="0" i="0" u="none" strike="noStrike" cap="none">
                <a:solidFill>
                  <a:schemeClr val="dk1"/>
                </a:solidFill>
                <a:latin typeface="Arial"/>
                <a:ea typeface="Arial"/>
                <a:cs typeface="Arial"/>
                <a:sym typeface="Arial"/>
              </a:rPr>
              <a:t>Davant d’una clínica clara de cistitis una tira – no descarta la presència de bacteriúria</a:t>
            </a:r>
            <a:endParaRPr/>
          </a:p>
          <a:p>
            <a:pPr marL="0" marR="0" lvl="0" indent="0" algn="l" rtl="0">
              <a:spcBef>
                <a:spcPts val="360"/>
              </a:spcBef>
              <a:spcAft>
                <a:spcPts val="0"/>
              </a:spcAft>
              <a:buNone/>
            </a:pPr>
            <a:r>
              <a:rPr lang="ca-ES" sz="1200" b="0" i="0" u="none" strike="noStrike" cap="none">
                <a:solidFill>
                  <a:schemeClr val="dk1"/>
                </a:solidFill>
                <a:latin typeface="Arial"/>
                <a:ea typeface="Arial"/>
                <a:cs typeface="Arial"/>
                <a:sym typeface="Arial"/>
              </a:rPr>
              <a:t>Si existeix piúria sostinguda, sense creixement bacterià en l'urocultiu, s’ha de descartar una TBC.</a:t>
            </a:r>
            <a:endParaRPr/>
          </a:p>
          <a:p>
            <a:pPr marL="0" marR="0" lvl="0" indent="0" algn="l" rtl="0">
              <a:spcBef>
                <a:spcPts val="360"/>
              </a:spcBef>
              <a:spcAft>
                <a:spcPts val="0"/>
              </a:spcAft>
              <a:buNone/>
            </a:pPr>
            <a:endParaRPr sz="1200" b="0" i="0" u="none" strike="noStrike" cap="none">
              <a:solidFill>
                <a:schemeClr val="dk1"/>
              </a:solidFill>
              <a:latin typeface="Arial"/>
              <a:ea typeface="Arial"/>
              <a:cs typeface="Arial"/>
              <a:sym typeface="Arial"/>
            </a:endParaRPr>
          </a:p>
          <a:p>
            <a:pPr marL="0" marR="0" lvl="0" indent="0" algn="l" rtl="0">
              <a:spcBef>
                <a:spcPts val="360"/>
              </a:spcBef>
              <a:spcAft>
                <a:spcPts val="0"/>
              </a:spcAft>
              <a:buNone/>
            </a:pPr>
            <a:r>
              <a:rPr lang="ca-ES" sz="1200" b="0" i="0" u="none" strike="noStrike" cap="none">
                <a:solidFill>
                  <a:schemeClr val="dk1"/>
                </a:solidFill>
                <a:latin typeface="Arial"/>
                <a:ea typeface="Arial"/>
                <a:cs typeface="Arial"/>
                <a:sym typeface="Arial"/>
              </a:rPr>
              <a:t>Conclusió: la cistitis es un procés benigne, tractem per disminuir la clínica i les recurrències.</a:t>
            </a:r>
            <a:endParaRPr/>
          </a:p>
        </p:txBody>
      </p:sp>
      <p:sp>
        <p:nvSpPr>
          <p:cNvPr id="1485" name="Shape 1485"/>
          <p:cNvSpPr txBox="1">
            <a:spLocks noGrp="1"/>
          </p:cNvSpPr>
          <p:nvPr>
            <p:ph type="sldNum" idx="12"/>
          </p:nvPr>
        </p:nvSpPr>
        <p:spPr>
          <a:xfrm>
            <a:off x="3884613" y="8575675"/>
            <a:ext cx="2971800" cy="4508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ca-ES" sz="1800">
                <a:solidFill>
                  <a:srgbClr val="000000"/>
                </a:solidFill>
                <a:latin typeface="Verdana"/>
                <a:ea typeface="Verdana"/>
                <a:cs typeface="Verdana"/>
                <a:sym typeface="Verdana"/>
              </a:rPr>
              <a:pPr marL="0" marR="0" lvl="0" indent="0" algn="l" rtl="0">
                <a:spcBef>
                  <a:spcPts val="0"/>
                </a:spcBef>
                <a:spcAft>
                  <a:spcPts val="0"/>
                </a:spcAft>
                <a:buNone/>
              </a:pPr>
              <a:t>68</a:t>
            </a:fld>
            <a:endParaRPr sz="1800">
              <a:solidFill>
                <a:srgbClr val="000000"/>
              </a:solidFill>
              <a:latin typeface="Verdana"/>
              <a:ea typeface="Verdana"/>
              <a:cs typeface="Verdana"/>
              <a:sym typeface="Verdana"/>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5"/>
        <p:cNvGrpSpPr/>
        <p:nvPr/>
      </p:nvGrpSpPr>
      <p:grpSpPr>
        <a:xfrm>
          <a:off x="0" y="0"/>
          <a:ext cx="0" cy="0"/>
          <a:chOff x="0" y="0"/>
          <a:chExt cx="0" cy="0"/>
        </a:xfrm>
      </p:grpSpPr>
      <p:sp>
        <p:nvSpPr>
          <p:cNvPr id="1546" name="Shape 1546"/>
          <p:cNvSpPr>
            <a:spLocks noGrp="1" noRot="1" noChangeAspect="1"/>
          </p:cNvSpPr>
          <p:nvPr>
            <p:ph type="sldImg" idx="2"/>
          </p:nvPr>
        </p:nvSpPr>
        <p:spPr>
          <a:xfrm>
            <a:off x="1181100" y="682625"/>
            <a:ext cx="4497388" cy="337343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547" name="Shape 1547"/>
          <p:cNvSpPr txBox="1">
            <a:spLocks noGrp="1"/>
          </p:cNvSpPr>
          <p:nvPr>
            <p:ph type="body" idx="1"/>
          </p:nvPr>
        </p:nvSpPr>
        <p:spPr>
          <a:xfrm>
            <a:off x="914400" y="4287838"/>
            <a:ext cx="5029200" cy="4062412"/>
          </a:xfrm>
          <a:prstGeom prst="rect">
            <a:avLst/>
          </a:prstGeom>
          <a:noFill/>
          <a:ln>
            <a:noFill/>
          </a:ln>
        </p:spPr>
        <p:txBody>
          <a:bodyPr spcFirstLastPara="1" wrap="square" lIns="90475" tIns="44450" rIns="90475" bIns="44450"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6"/>
        <p:cNvGrpSpPr/>
        <p:nvPr/>
      </p:nvGrpSpPr>
      <p:grpSpPr>
        <a:xfrm>
          <a:off x="0" y="0"/>
          <a:ext cx="0" cy="0"/>
          <a:chOff x="0" y="0"/>
          <a:chExt cx="0" cy="0"/>
        </a:xfrm>
      </p:grpSpPr>
      <p:sp>
        <p:nvSpPr>
          <p:cNvPr id="1557" name="Shape 1557"/>
          <p:cNvSpPr>
            <a:spLocks noGrp="1" noRot="1" noChangeAspect="1"/>
          </p:cNvSpPr>
          <p:nvPr>
            <p:ph type="sldImg" idx="2"/>
          </p:nvPr>
        </p:nvSpPr>
        <p:spPr>
          <a:xfrm>
            <a:off x="1181100" y="682625"/>
            <a:ext cx="4497388" cy="337343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558" name="Shape 1558"/>
          <p:cNvSpPr txBox="1">
            <a:spLocks noGrp="1"/>
          </p:cNvSpPr>
          <p:nvPr>
            <p:ph type="body" idx="1"/>
          </p:nvPr>
        </p:nvSpPr>
        <p:spPr>
          <a:xfrm>
            <a:off x="914400" y="4287838"/>
            <a:ext cx="5029200" cy="4062412"/>
          </a:xfrm>
          <a:prstGeom prst="rect">
            <a:avLst/>
          </a:prstGeom>
          <a:noFill/>
          <a:ln>
            <a:noFill/>
          </a:ln>
        </p:spPr>
        <p:txBody>
          <a:bodyPr spcFirstLastPara="1" wrap="square" lIns="90475" tIns="44450" rIns="90475" bIns="44450" anchor="t" anchorCtr="0">
            <a:noAutofit/>
          </a:bodyPr>
          <a:lstStyle/>
          <a:p>
            <a:pPr marL="0" marR="0" lvl="0" indent="0" algn="l" rtl="0">
              <a:spcBef>
                <a:spcPts val="0"/>
              </a:spcBef>
              <a:spcAft>
                <a:spcPts val="0"/>
              </a:spcAft>
              <a:buNone/>
            </a:pPr>
            <a:r>
              <a:rPr lang="ca-ES" sz="1200" b="0" i="0" u="none" strike="noStrike" cap="none">
                <a:solidFill>
                  <a:schemeClr val="dk1"/>
                </a:solidFill>
                <a:latin typeface="Arial"/>
                <a:ea typeface="Arial"/>
                <a:cs typeface="Arial"/>
                <a:sym typeface="Arial"/>
              </a:rPr>
              <a:t>Candidúria: En gral són itus complicades. Rarament apareixen com infeccions adquirides a la comunitat. En general en diabètics que segueixen tractaments antibiòtics. </a:t>
            </a:r>
            <a:endParaRPr/>
          </a:p>
          <a:p>
            <a:pPr marL="0" marR="0" lvl="0" indent="0" algn="l" rtl="0">
              <a:spcBef>
                <a:spcPts val="360"/>
              </a:spcBef>
              <a:spcAft>
                <a:spcPts val="0"/>
              </a:spcAft>
              <a:buNone/>
            </a:pPr>
            <a:r>
              <a:rPr lang="ca-ES" sz="1200" b="0" i="0" u="none" strike="noStrike" cap="none">
                <a:solidFill>
                  <a:schemeClr val="dk1"/>
                </a:solidFill>
                <a:latin typeface="Arial"/>
                <a:ea typeface="Arial"/>
                <a:cs typeface="Arial"/>
                <a:sym typeface="Arial"/>
              </a:rPr>
              <a:t>Diagnòstic: - &gt;10x4 amb piúria </a:t>
            </a:r>
            <a:endParaRPr/>
          </a:p>
          <a:p>
            <a:pPr marL="0" marR="0" lvl="0" indent="0" algn="l" rtl="0">
              <a:spcBef>
                <a:spcPts val="360"/>
              </a:spcBef>
              <a:spcAft>
                <a:spcPts val="0"/>
              </a:spcAft>
              <a:buNone/>
            </a:pPr>
            <a:r>
              <a:rPr lang="ca-ES" sz="1200" b="0" i="0" u="none" strike="noStrike" cap="none">
                <a:solidFill>
                  <a:schemeClr val="dk1"/>
                </a:solidFill>
                <a:latin typeface="Arial"/>
                <a:ea typeface="Arial"/>
                <a:cs typeface="Arial"/>
                <a:sym typeface="Arial"/>
              </a:rPr>
              <a:t>                 - la clínica és molt inespecífica, s’han de valorar cultius + repetits.</a:t>
            </a:r>
            <a:endParaRPr/>
          </a:p>
          <a:p>
            <a:pPr marL="0" marR="0" lvl="0" indent="0" algn="l" rtl="0">
              <a:spcBef>
                <a:spcPts val="360"/>
              </a:spcBef>
              <a:spcAft>
                <a:spcPts val="0"/>
              </a:spcAft>
              <a:buNone/>
            </a:pPr>
            <a:r>
              <a:rPr lang="ca-ES" sz="1200" b="0" i="0" u="none" strike="noStrike" cap="none">
                <a:solidFill>
                  <a:schemeClr val="dk1"/>
                </a:solidFill>
                <a:latin typeface="Arial"/>
                <a:ea typeface="Arial"/>
                <a:cs typeface="Arial"/>
                <a:sym typeface="Arial"/>
              </a:rPr>
              <a:t>                 - la cistitis és rara en sondats. Donada l’alta prevalença de candidúria, podem dir que la bufeta és molt resistent a la càndida.</a:t>
            </a:r>
            <a:endParaRPr/>
          </a:p>
          <a:p>
            <a:pPr marL="0" marR="0" lvl="0" indent="0" algn="l" rtl="0">
              <a:spcBef>
                <a:spcPts val="360"/>
              </a:spcBef>
              <a:spcAft>
                <a:spcPts val="0"/>
              </a:spcAft>
              <a:buNone/>
            </a:pPr>
            <a:r>
              <a:rPr lang="ca-ES" sz="1200" b="0" i="0" u="none" strike="noStrike" cap="none">
                <a:solidFill>
                  <a:schemeClr val="dk1"/>
                </a:solidFill>
                <a:latin typeface="Arial"/>
                <a:ea typeface="Arial"/>
                <a:cs typeface="Arial"/>
                <a:sym typeface="Arial"/>
              </a:rPr>
              <a:t>Tractament: BA: no tractar (quasi mai passa a candidèmia). Sovint en els sondats al canviar la sonda es resolt la candidúria. </a:t>
            </a:r>
            <a:endParaRPr/>
          </a:p>
          <a:p>
            <a:pPr marL="0" marR="0" lvl="0" indent="0" algn="l" rtl="0">
              <a:spcBef>
                <a:spcPts val="360"/>
              </a:spcBef>
              <a:spcAft>
                <a:spcPts val="0"/>
              </a:spcAft>
              <a:buNone/>
            </a:pPr>
            <a:r>
              <a:rPr lang="ca-ES" sz="1200" b="0" i="0" u="none" strike="noStrike" cap="none">
                <a:solidFill>
                  <a:schemeClr val="dk1"/>
                </a:solidFill>
                <a:latin typeface="Arial"/>
                <a:ea typeface="Arial"/>
                <a:cs typeface="Arial"/>
                <a:sym typeface="Arial"/>
              </a:rPr>
              <a:t>                  Cistitis: fluconazole  D=200mg 7-14 dies</a:t>
            </a:r>
            <a:endParaRPr/>
          </a:p>
          <a:p>
            <a:pPr marL="0" marR="0" lvl="0" indent="0" algn="l" rtl="0">
              <a:spcBef>
                <a:spcPts val="360"/>
              </a:spcBef>
              <a:spcAft>
                <a:spcPts val="0"/>
              </a:spcAft>
              <a:buNone/>
            </a:pPr>
            <a:r>
              <a:rPr lang="ca-ES" sz="1200" b="0" i="0" u="none" strike="noStrike" cap="none">
                <a:solidFill>
                  <a:schemeClr val="dk1"/>
                </a:solidFill>
                <a:latin typeface="Arial"/>
                <a:ea typeface="Arial"/>
                <a:cs typeface="Arial"/>
                <a:sym typeface="Arial"/>
              </a:rPr>
              <a:t>                              rentats amb anfotericina B en IRC</a:t>
            </a:r>
            <a:endParaRPr/>
          </a:p>
          <a:p>
            <a:pPr marL="0" marR="0" lvl="0" indent="0" algn="l" rtl="0">
              <a:spcBef>
                <a:spcPts val="360"/>
              </a:spcBef>
              <a:spcAft>
                <a:spcPts val="0"/>
              </a:spcAft>
              <a:buNone/>
            </a:pPr>
            <a:r>
              <a:rPr lang="ca-ES" sz="1200" b="0" i="0" u="none" strike="noStrike" cap="none">
                <a:solidFill>
                  <a:schemeClr val="dk1"/>
                </a:solidFill>
                <a:latin typeface="Arial"/>
                <a:ea typeface="Arial"/>
                <a:cs typeface="Arial"/>
                <a:sym typeface="Arial"/>
              </a:rPr>
              <a:t>(en el sondat la presència d’itu simptomàtica sense piúria pot donar-se en càndides i enterococs)</a:t>
            </a:r>
            <a:endParaRPr/>
          </a:p>
          <a:p>
            <a:pPr marL="0" marR="0" lvl="0" indent="0" algn="l" rtl="0">
              <a:spcBef>
                <a:spcPts val="360"/>
              </a:spcBef>
              <a:spcAft>
                <a:spcPts val="0"/>
              </a:spcAft>
              <a:buNone/>
            </a:pPr>
            <a:endParaRPr sz="1200" b="0" i="0" u="none" strike="noStrike" cap="none">
              <a:solidFill>
                <a:schemeClr val="dk1"/>
              </a:solidFill>
              <a:latin typeface="Arial"/>
              <a:ea typeface="Arial"/>
              <a:cs typeface="Arial"/>
              <a:sym typeface="Arial"/>
            </a:endParaRPr>
          </a:p>
          <a:p>
            <a:pPr marL="0" marR="0" lvl="0" indent="0" algn="l" rtl="0">
              <a:spcBef>
                <a:spcPts val="360"/>
              </a:spcBef>
              <a:spcAft>
                <a:spcPts val="0"/>
              </a:spcAft>
              <a:buNone/>
            </a:pPr>
            <a:r>
              <a:rPr lang="ca-ES" sz="1200" b="0" i="0" u="none" strike="noStrike" cap="none">
                <a:solidFill>
                  <a:schemeClr val="dk1"/>
                </a:solidFill>
                <a:latin typeface="Arial"/>
                <a:ea typeface="Arial"/>
                <a:cs typeface="Arial"/>
                <a:sym typeface="Arial"/>
              </a:rPr>
              <a:t>Preguntes:</a:t>
            </a:r>
            <a:endParaRPr/>
          </a:p>
          <a:p>
            <a:pPr marL="0" marR="0" lvl="0" indent="0" algn="l" rtl="0">
              <a:spcBef>
                <a:spcPts val="360"/>
              </a:spcBef>
              <a:spcAft>
                <a:spcPts val="0"/>
              </a:spcAft>
              <a:buClr>
                <a:schemeClr val="dk1"/>
              </a:buClr>
              <a:buSzPts val="1200"/>
              <a:buFont typeface="Arial"/>
              <a:buChar char="-"/>
            </a:pPr>
            <a:r>
              <a:rPr lang="ca-ES" sz="1200" b="0" i="0" u="none" strike="noStrike" cap="none">
                <a:solidFill>
                  <a:schemeClr val="dk1"/>
                </a:solidFill>
                <a:latin typeface="Arial"/>
                <a:ea typeface="Arial"/>
                <a:cs typeface="Arial"/>
                <a:sym typeface="Arial"/>
              </a:rPr>
              <a:t>S’ha de canviar l’antibiòtic si s’ha curat clínicament? (antibiograma : R). En aquells casos de curació clínica però no bacteriològica s’explica per que el tractament antibiòtic modifica els factors de virulència del germen i per tant la resposta inflamatòria de l’hoste amb disminució dels símptomes ( Mensa)</a:t>
            </a:r>
            <a:endParaRPr/>
          </a:p>
          <a:p>
            <a:pPr marL="0" marR="0" lvl="0" indent="0" algn="l" rtl="0">
              <a:spcBef>
                <a:spcPts val="360"/>
              </a:spcBef>
              <a:spcAft>
                <a:spcPts val="0"/>
              </a:spcAft>
              <a:buClr>
                <a:schemeClr val="dk1"/>
              </a:buClr>
              <a:buSzPts val="1200"/>
              <a:buFont typeface="Arial"/>
              <a:buChar char="-"/>
            </a:pPr>
            <a:r>
              <a:rPr lang="ca-ES" sz="1200" b="0" i="0" u="none" strike="noStrike" cap="none">
                <a:solidFill>
                  <a:schemeClr val="dk1"/>
                </a:solidFill>
                <a:latin typeface="Arial"/>
                <a:ea typeface="Arial"/>
                <a:cs typeface="Arial"/>
                <a:sym typeface="Arial"/>
              </a:rPr>
              <a:t> I si no tractem les cistitis? Risc de PNA? Una PNA no és una cistitis mal curada, depèn de la virulència del germen. En la cistitis hi ha una afectació de la mucosa. Les cel epitelials es descamen i eliminen amb les bactèries adherides en cada micció. Quan ja no quedin més cel. epitelials s'hauran eliminat totes les bactèries i la infecció s’haurà autolimitat sola. L’antibiòtic escurça el procés a poques hores. Sense ell la majoria de cistitis es curarien soles en 3-4 setmanes. Donem antibiòtic per: disminuir les recurrències i per disminuir la simptomatologia.</a:t>
            </a:r>
            <a:endParaRPr/>
          </a:p>
          <a:p>
            <a:pPr marL="0" marR="0" lvl="0" indent="0" algn="l" rtl="0">
              <a:spcBef>
                <a:spcPts val="360"/>
              </a:spcBef>
              <a:spcAft>
                <a:spcPts val="0"/>
              </a:spcAft>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6"/>
        <p:cNvGrpSpPr/>
        <p:nvPr/>
      </p:nvGrpSpPr>
      <p:grpSpPr>
        <a:xfrm>
          <a:off x="0" y="0"/>
          <a:ext cx="0" cy="0"/>
          <a:chOff x="0" y="0"/>
          <a:chExt cx="0" cy="0"/>
        </a:xfrm>
      </p:grpSpPr>
      <p:sp>
        <p:nvSpPr>
          <p:cNvPr id="1557" name="Shape 1557"/>
          <p:cNvSpPr>
            <a:spLocks noGrp="1" noRot="1" noChangeAspect="1"/>
          </p:cNvSpPr>
          <p:nvPr>
            <p:ph type="sldImg" idx="2"/>
          </p:nvPr>
        </p:nvSpPr>
        <p:spPr>
          <a:xfrm>
            <a:off x="1181100" y="682625"/>
            <a:ext cx="4497388" cy="337343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558" name="Shape 1558"/>
          <p:cNvSpPr txBox="1">
            <a:spLocks noGrp="1"/>
          </p:cNvSpPr>
          <p:nvPr>
            <p:ph type="body" idx="1"/>
          </p:nvPr>
        </p:nvSpPr>
        <p:spPr>
          <a:xfrm>
            <a:off x="914400" y="4287838"/>
            <a:ext cx="5029200" cy="4062412"/>
          </a:xfrm>
          <a:prstGeom prst="rect">
            <a:avLst/>
          </a:prstGeom>
          <a:noFill/>
          <a:ln>
            <a:noFill/>
          </a:ln>
        </p:spPr>
        <p:txBody>
          <a:bodyPr spcFirstLastPara="1" wrap="square" lIns="90475" tIns="44450" rIns="90475" bIns="44450" anchor="t" anchorCtr="0">
            <a:noAutofit/>
          </a:bodyPr>
          <a:lstStyle/>
          <a:p>
            <a:pPr marL="0" marR="0" lvl="0" indent="0" algn="l" rtl="0">
              <a:spcBef>
                <a:spcPts val="0"/>
              </a:spcBef>
              <a:spcAft>
                <a:spcPts val="0"/>
              </a:spcAft>
              <a:buNone/>
            </a:pPr>
            <a:r>
              <a:rPr lang="ca-ES" sz="1200" b="0" i="0" u="none" strike="noStrike" cap="none">
                <a:solidFill>
                  <a:schemeClr val="dk1"/>
                </a:solidFill>
                <a:latin typeface="Arial"/>
                <a:ea typeface="Arial"/>
                <a:cs typeface="Arial"/>
                <a:sym typeface="Arial"/>
              </a:rPr>
              <a:t>Candidúria: En gral són itus complicades. Rarament apareixen com infeccions adquirides a la comunitat. En general en diabètics que segueixen tractaments antibiòtics. </a:t>
            </a:r>
            <a:endParaRPr/>
          </a:p>
          <a:p>
            <a:pPr marL="0" marR="0" lvl="0" indent="0" algn="l" rtl="0">
              <a:spcBef>
                <a:spcPts val="360"/>
              </a:spcBef>
              <a:spcAft>
                <a:spcPts val="0"/>
              </a:spcAft>
              <a:buNone/>
            </a:pPr>
            <a:r>
              <a:rPr lang="ca-ES" sz="1200" b="0" i="0" u="none" strike="noStrike" cap="none">
                <a:solidFill>
                  <a:schemeClr val="dk1"/>
                </a:solidFill>
                <a:latin typeface="Arial"/>
                <a:ea typeface="Arial"/>
                <a:cs typeface="Arial"/>
                <a:sym typeface="Arial"/>
              </a:rPr>
              <a:t>Diagnòstic: - &gt;10x4 amb piúria </a:t>
            </a:r>
            <a:endParaRPr/>
          </a:p>
          <a:p>
            <a:pPr marL="0" marR="0" lvl="0" indent="0" algn="l" rtl="0">
              <a:spcBef>
                <a:spcPts val="360"/>
              </a:spcBef>
              <a:spcAft>
                <a:spcPts val="0"/>
              </a:spcAft>
              <a:buNone/>
            </a:pPr>
            <a:r>
              <a:rPr lang="ca-ES" sz="1200" b="0" i="0" u="none" strike="noStrike" cap="none">
                <a:solidFill>
                  <a:schemeClr val="dk1"/>
                </a:solidFill>
                <a:latin typeface="Arial"/>
                <a:ea typeface="Arial"/>
                <a:cs typeface="Arial"/>
                <a:sym typeface="Arial"/>
              </a:rPr>
              <a:t>                 - la clínica és molt inespecífica, s’han de valorar cultius + repetits.</a:t>
            </a:r>
            <a:endParaRPr/>
          </a:p>
          <a:p>
            <a:pPr marL="0" marR="0" lvl="0" indent="0" algn="l" rtl="0">
              <a:spcBef>
                <a:spcPts val="360"/>
              </a:spcBef>
              <a:spcAft>
                <a:spcPts val="0"/>
              </a:spcAft>
              <a:buNone/>
            </a:pPr>
            <a:r>
              <a:rPr lang="ca-ES" sz="1200" b="0" i="0" u="none" strike="noStrike" cap="none">
                <a:solidFill>
                  <a:schemeClr val="dk1"/>
                </a:solidFill>
                <a:latin typeface="Arial"/>
                <a:ea typeface="Arial"/>
                <a:cs typeface="Arial"/>
                <a:sym typeface="Arial"/>
              </a:rPr>
              <a:t>                 - la cistitis és rara en sondats. Donada l’alta prevalença de candidúria, podem dir que la bufeta és molt resistent a la càndida.</a:t>
            </a:r>
            <a:endParaRPr/>
          </a:p>
          <a:p>
            <a:pPr marL="0" marR="0" lvl="0" indent="0" algn="l" rtl="0">
              <a:spcBef>
                <a:spcPts val="360"/>
              </a:spcBef>
              <a:spcAft>
                <a:spcPts val="0"/>
              </a:spcAft>
              <a:buNone/>
            </a:pPr>
            <a:r>
              <a:rPr lang="ca-ES" sz="1200" b="0" i="0" u="none" strike="noStrike" cap="none">
                <a:solidFill>
                  <a:schemeClr val="dk1"/>
                </a:solidFill>
                <a:latin typeface="Arial"/>
                <a:ea typeface="Arial"/>
                <a:cs typeface="Arial"/>
                <a:sym typeface="Arial"/>
              </a:rPr>
              <a:t>Tractament: BA: no tractar (quasi mai passa a candidèmia). Sovint en els sondats al canviar la sonda es resolt la candidúria. </a:t>
            </a:r>
            <a:endParaRPr/>
          </a:p>
          <a:p>
            <a:pPr marL="0" marR="0" lvl="0" indent="0" algn="l" rtl="0">
              <a:spcBef>
                <a:spcPts val="360"/>
              </a:spcBef>
              <a:spcAft>
                <a:spcPts val="0"/>
              </a:spcAft>
              <a:buNone/>
            </a:pPr>
            <a:r>
              <a:rPr lang="ca-ES" sz="1200" b="0" i="0" u="none" strike="noStrike" cap="none">
                <a:solidFill>
                  <a:schemeClr val="dk1"/>
                </a:solidFill>
                <a:latin typeface="Arial"/>
                <a:ea typeface="Arial"/>
                <a:cs typeface="Arial"/>
                <a:sym typeface="Arial"/>
              </a:rPr>
              <a:t>                  Cistitis: fluconazole  D=200mg 7-14 dies</a:t>
            </a:r>
            <a:endParaRPr/>
          </a:p>
          <a:p>
            <a:pPr marL="0" marR="0" lvl="0" indent="0" algn="l" rtl="0">
              <a:spcBef>
                <a:spcPts val="360"/>
              </a:spcBef>
              <a:spcAft>
                <a:spcPts val="0"/>
              </a:spcAft>
              <a:buNone/>
            </a:pPr>
            <a:r>
              <a:rPr lang="ca-ES" sz="1200" b="0" i="0" u="none" strike="noStrike" cap="none">
                <a:solidFill>
                  <a:schemeClr val="dk1"/>
                </a:solidFill>
                <a:latin typeface="Arial"/>
                <a:ea typeface="Arial"/>
                <a:cs typeface="Arial"/>
                <a:sym typeface="Arial"/>
              </a:rPr>
              <a:t>                              rentats amb anfotericina B en IRC</a:t>
            </a:r>
            <a:endParaRPr/>
          </a:p>
          <a:p>
            <a:pPr marL="0" marR="0" lvl="0" indent="0" algn="l" rtl="0">
              <a:spcBef>
                <a:spcPts val="360"/>
              </a:spcBef>
              <a:spcAft>
                <a:spcPts val="0"/>
              </a:spcAft>
              <a:buNone/>
            </a:pPr>
            <a:r>
              <a:rPr lang="ca-ES" sz="1200" b="0" i="0" u="none" strike="noStrike" cap="none">
                <a:solidFill>
                  <a:schemeClr val="dk1"/>
                </a:solidFill>
                <a:latin typeface="Arial"/>
                <a:ea typeface="Arial"/>
                <a:cs typeface="Arial"/>
                <a:sym typeface="Arial"/>
              </a:rPr>
              <a:t>(en el sondat la presència d’itu simptomàtica sense piúria pot donar-se en càndides i enterococs)</a:t>
            </a:r>
            <a:endParaRPr/>
          </a:p>
          <a:p>
            <a:pPr marL="0" marR="0" lvl="0" indent="0" algn="l" rtl="0">
              <a:spcBef>
                <a:spcPts val="360"/>
              </a:spcBef>
              <a:spcAft>
                <a:spcPts val="0"/>
              </a:spcAft>
              <a:buNone/>
            </a:pPr>
            <a:endParaRPr sz="1200" b="0" i="0" u="none" strike="noStrike" cap="none">
              <a:solidFill>
                <a:schemeClr val="dk1"/>
              </a:solidFill>
              <a:latin typeface="Arial"/>
              <a:ea typeface="Arial"/>
              <a:cs typeface="Arial"/>
              <a:sym typeface="Arial"/>
            </a:endParaRPr>
          </a:p>
          <a:p>
            <a:pPr marL="0" marR="0" lvl="0" indent="0" algn="l" rtl="0">
              <a:spcBef>
                <a:spcPts val="360"/>
              </a:spcBef>
              <a:spcAft>
                <a:spcPts val="0"/>
              </a:spcAft>
              <a:buNone/>
            </a:pPr>
            <a:r>
              <a:rPr lang="ca-ES" sz="1200" b="0" i="0" u="none" strike="noStrike" cap="none">
                <a:solidFill>
                  <a:schemeClr val="dk1"/>
                </a:solidFill>
                <a:latin typeface="Arial"/>
                <a:ea typeface="Arial"/>
                <a:cs typeface="Arial"/>
                <a:sym typeface="Arial"/>
              </a:rPr>
              <a:t>Preguntes:</a:t>
            </a:r>
            <a:endParaRPr/>
          </a:p>
          <a:p>
            <a:pPr marL="0" marR="0" lvl="0" indent="0" algn="l" rtl="0">
              <a:spcBef>
                <a:spcPts val="360"/>
              </a:spcBef>
              <a:spcAft>
                <a:spcPts val="0"/>
              </a:spcAft>
              <a:buClr>
                <a:schemeClr val="dk1"/>
              </a:buClr>
              <a:buSzPts val="1200"/>
              <a:buFont typeface="Arial"/>
              <a:buChar char="-"/>
            </a:pPr>
            <a:r>
              <a:rPr lang="ca-ES" sz="1200" b="0" i="0" u="none" strike="noStrike" cap="none">
                <a:solidFill>
                  <a:schemeClr val="dk1"/>
                </a:solidFill>
                <a:latin typeface="Arial"/>
                <a:ea typeface="Arial"/>
                <a:cs typeface="Arial"/>
                <a:sym typeface="Arial"/>
              </a:rPr>
              <a:t>S’ha de canviar l’antibiòtic si s’ha curat clínicament? (antibiograma : R). En aquells casos de curació clínica però no bacteriològica s’explica per que el tractament antibiòtic modifica els factors de virulència del germen i per tant la resposta inflamatòria de l’hoste amb disminució dels símptomes ( Mensa)</a:t>
            </a:r>
            <a:endParaRPr/>
          </a:p>
          <a:p>
            <a:pPr marL="0" marR="0" lvl="0" indent="0" algn="l" rtl="0">
              <a:spcBef>
                <a:spcPts val="360"/>
              </a:spcBef>
              <a:spcAft>
                <a:spcPts val="0"/>
              </a:spcAft>
              <a:buClr>
                <a:schemeClr val="dk1"/>
              </a:buClr>
              <a:buSzPts val="1200"/>
              <a:buFont typeface="Arial"/>
              <a:buChar char="-"/>
            </a:pPr>
            <a:r>
              <a:rPr lang="ca-ES" sz="1200" b="0" i="0" u="none" strike="noStrike" cap="none">
                <a:solidFill>
                  <a:schemeClr val="dk1"/>
                </a:solidFill>
                <a:latin typeface="Arial"/>
                <a:ea typeface="Arial"/>
                <a:cs typeface="Arial"/>
                <a:sym typeface="Arial"/>
              </a:rPr>
              <a:t> I si no tractem les cistitis? Risc de PNA? Una PNA no és una cistitis mal curada, depèn de la virulència del germen. En la cistitis hi ha una afectació de la mucosa. Les cel epitelials es descamen i eliminen amb les bactèries adherides en cada micció. Quan ja no quedin més cel. epitelials s'hauran eliminat totes les bactèries i la infecció s’haurà autolimitat sola. L’antibiòtic escurça el procés a poques hores. Sense ell la majoria de cistitis es curarien soles en 3-4 setmanes. Donem antibiòtic per: disminuir les recurrències i per disminuir la simptomatologia.</a:t>
            </a:r>
            <a:endParaRPr/>
          </a:p>
          <a:p>
            <a:pPr marL="0" marR="0" lvl="0" indent="0" algn="l" rtl="0">
              <a:spcBef>
                <a:spcPts val="360"/>
              </a:spcBef>
              <a:spcAft>
                <a:spcPts val="0"/>
              </a:spcAft>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a:spLocks noGrp="1" noRot="1" noChangeAspect="1"/>
          </p:cNvSpPr>
          <p:nvPr>
            <p:ph type="sldImg" idx="2"/>
          </p:nvPr>
        </p:nvSpPr>
        <p:spPr>
          <a:xfrm>
            <a:off x="1181100" y="682625"/>
            <a:ext cx="4497388" cy="337343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38" name="Shape 138"/>
          <p:cNvSpPr txBox="1">
            <a:spLocks noGrp="1"/>
          </p:cNvSpPr>
          <p:nvPr>
            <p:ph type="body" idx="1"/>
          </p:nvPr>
        </p:nvSpPr>
        <p:spPr>
          <a:xfrm>
            <a:off x="914400" y="4287838"/>
            <a:ext cx="5029200" cy="4062412"/>
          </a:xfrm>
          <a:prstGeom prst="rect">
            <a:avLst/>
          </a:prstGeom>
          <a:noFill/>
          <a:ln>
            <a:noFill/>
          </a:ln>
        </p:spPr>
        <p:txBody>
          <a:bodyPr spcFirstLastPara="1" wrap="square" lIns="90475" tIns="44450" rIns="90475" bIns="44450" anchor="t" anchorCtr="0">
            <a:noAutofit/>
          </a:bodyPr>
          <a:lstStyle/>
          <a:p>
            <a:pPr marL="0" marR="0" lvl="0" indent="0" algn="l" rtl="0">
              <a:spcBef>
                <a:spcPts val="0"/>
              </a:spcBef>
              <a:spcAft>
                <a:spcPts val="0"/>
              </a:spcAft>
              <a:buClr>
                <a:schemeClr val="dk1"/>
              </a:buClr>
              <a:buSzPts val="1200"/>
              <a:buFont typeface="Arial"/>
              <a:buChar char="-"/>
            </a:pPr>
            <a:r>
              <a:rPr lang="ca-ES" sz="1200" b="0" i="0" u="none" strike="noStrike" cap="none">
                <a:solidFill>
                  <a:schemeClr val="dk1"/>
                </a:solidFill>
                <a:latin typeface="Arial"/>
                <a:ea typeface="Arial"/>
                <a:cs typeface="Arial"/>
                <a:sym typeface="Arial"/>
              </a:rPr>
              <a:t>Més del 50% de les pacients amb disúria tenen una Itu. Es la infecció bacteriana més freqüent en la dona. El 50-60% de les dones tindran una itu al llarg de la seva vida. El 15% de les dones tenen un episodi d’ITU a l’any. Abans dels 24 anys 1/3 de les dones tindran una itu. </a:t>
            </a:r>
            <a:endParaRPr/>
          </a:p>
          <a:p>
            <a:pPr marL="0" marR="0" lvl="0" indent="0" algn="l" rtl="0">
              <a:spcBef>
                <a:spcPts val="360"/>
              </a:spcBef>
              <a:spcAft>
                <a:spcPts val="0"/>
              </a:spcAft>
              <a:buClr>
                <a:schemeClr val="dk1"/>
              </a:buClr>
              <a:buSzPts val="1200"/>
              <a:buFont typeface="Arial"/>
              <a:buChar char="-"/>
            </a:pPr>
            <a:r>
              <a:rPr lang="ca-ES" sz="1200" b="0" i="0" u="none" strike="noStrike" cap="none">
                <a:solidFill>
                  <a:schemeClr val="dk1"/>
                </a:solidFill>
                <a:latin typeface="Arial"/>
                <a:ea typeface="Arial"/>
                <a:cs typeface="Arial"/>
                <a:sym typeface="Arial"/>
              </a:rPr>
              <a:t>La incidència varia amb l’edat, el sexe i altres factors. Sobre tot  en les edats de màxima activitat sexual i en la post menopausa.</a:t>
            </a:r>
            <a:endParaRPr/>
          </a:p>
          <a:p>
            <a:pPr marL="0" marR="0" lvl="0" indent="0" algn="l" rtl="0">
              <a:spcBef>
                <a:spcPts val="360"/>
              </a:spcBef>
              <a:spcAft>
                <a:spcPts val="0"/>
              </a:spcAft>
              <a:buClr>
                <a:schemeClr val="dk1"/>
              </a:buClr>
              <a:buSzPts val="1200"/>
              <a:buFont typeface="Arial"/>
              <a:buChar char="-"/>
            </a:pPr>
            <a:r>
              <a:rPr lang="ca-ES" sz="1200" b="0" i="0" u="none" strike="noStrike" cap="none">
                <a:solidFill>
                  <a:schemeClr val="dk1"/>
                </a:solidFill>
                <a:latin typeface="Arial"/>
                <a:ea typeface="Arial"/>
                <a:cs typeface="Arial"/>
                <a:sym typeface="Arial"/>
              </a:rPr>
              <a:t>Altres: ex: cistitis intersticial: clínica durant 6 mesos sense diagnòstic etiològic, dolor crònic pelvià. La paret de la bufeta està inflamada i irritada. Es  un diagnòstic per exclusió.</a:t>
            </a:r>
            <a:endParaRPr/>
          </a:p>
          <a:p>
            <a:pPr marL="0" marR="0" lvl="0" indent="0" algn="l" rtl="0">
              <a:spcBef>
                <a:spcPts val="360"/>
              </a:spcBef>
              <a:spcAft>
                <a:spcPts val="0"/>
              </a:spcAft>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2"/>
        <p:cNvGrpSpPr/>
        <p:nvPr/>
      </p:nvGrpSpPr>
      <p:grpSpPr>
        <a:xfrm>
          <a:off x="0" y="0"/>
          <a:ext cx="0" cy="0"/>
          <a:chOff x="0" y="0"/>
          <a:chExt cx="0" cy="0"/>
        </a:xfrm>
      </p:grpSpPr>
      <p:sp>
        <p:nvSpPr>
          <p:cNvPr id="1563" name="Shape 1563"/>
          <p:cNvSpPr txBox="1">
            <a:spLocks noGrp="1"/>
          </p:cNvSpPr>
          <p:nvPr>
            <p:ph type="body" idx="1"/>
          </p:nvPr>
        </p:nvSpPr>
        <p:spPr>
          <a:xfrm>
            <a:off x="914400" y="4287838"/>
            <a:ext cx="5029200" cy="4062412"/>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endParaRPr/>
          </a:p>
        </p:txBody>
      </p:sp>
      <p:sp>
        <p:nvSpPr>
          <p:cNvPr id="1564" name="Shape 1564"/>
          <p:cNvSpPr>
            <a:spLocks noGrp="1" noRot="1" noChangeAspect="1"/>
          </p:cNvSpPr>
          <p:nvPr>
            <p:ph type="sldImg" idx="2"/>
          </p:nvPr>
        </p:nvSpPr>
        <p:spPr>
          <a:xfrm>
            <a:off x="1181100" y="682625"/>
            <a:ext cx="4497388" cy="3373438"/>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8"/>
        <p:cNvGrpSpPr/>
        <p:nvPr/>
      </p:nvGrpSpPr>
      <p:grpSpPr>
        <a:xfrm>
          <a:off x="0" y="0"/>
          <a:ext cx="0" cy="0"/>
          <a:chOff x="0" y="0"/>
          <a:chExt cx="0" cy="0"/>
        </a:xfrm>
      </p:grpSpPr>
      <p:sp>
        <p:nvSpPr>
          <p:cNvPr id="1569" name="Shape 1569"/>
          <p:cNvSpPr>
            <a:spLocks noGrp="1" noRot="1" noChangeAspect="1"/>
          </p:cNvSpPr>
          <p:nvPr>
            <p:ph type="sldImg" idx="2"/>
          </p:nvPr>
        </p:nvSpPr>
        <p:spPr>
          <a:xfrm>
            <a:off x="1173163" y="677863"/>
            <a:ext cx="4513262" cy="33845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570" name="Shape 1570"/>
          <p:cNvSpPr txBox="1">
            <a:spLocks noGrp="1"/>
          </p:cNvSpPr>
          <p:nvPr>
            <p:ph type="body" idx="1"/>
          </p:nvPr>
        </p:nvSpPr>
        <p:spPr>
          <a:xfrm>
            <a:off x="914400" y="4287838"/>
            <a:ext cx="5029200" cy="40624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ca-ES" sz="1200" b="1" i="0" u="none" strike="noStrike" cap="none">
                <a:solidFill>
                  <a:srgbClr val="336600"/>
                </a:solidFill>
                <a:latin typeface="Arial"/>
                <a:ea typeface="Arial"/>
                <a:cs typeface="Arial"/>
                <a:sym typeface="Arial"/>
              </a:rPr>
              <a:t>Variables registrades:</a:t>
            </a:r>
            <a:endParaRPr/>
          </a:p>
          <a:p>
            <a:pPr marL="0" marR="0" lvl="0" indent="0" algn="l" rtl="0">
              <a:spcBef>
                <a:spcPts val="360"/>
              </a:spcBef>
              <a:spcAft>
                <a:spcPts val="0"/>
              </a:spcAft>
              <a:buNone/>
            </a:pPr>
            <a:r>
              <a:rPr lang="ca-ES" sz="1200" b="1" i="0" u="none" strike="noStrike" cap="none">
                <a:solidFill>
                  <a:srgbClr val="336600"/>
                </a:solidFill>
                <a:latin typeface="Arial"/>
                <a:ea typeface="Arial"/>
                <a:cs typeface="Arial"/>
                <a:sym typeface="Arial"/>
              </a:rPr>
              <a:t>- Edad</a:t>
            </a:r>
            <a:br>
              <a:rPr lang="ca-ES" sz="1200" b="1" i="0" u="none" strike="noStrike" cap="none">
                <a:solidFill>
                  <a:srgbClr val="336600"/>
                </a:solidFill>
                <a:latin typeface="Arial"/>
                <a:ea typeface="Arial"/>
                <a:cs typeface="Arial"/>
                <a:sym typeface="Arial"/>
              </a:rPr>
            </a:br>
            <a:r>
              <a:rPr lang="ca-ES" sz="1200" b="1" i="0" u="none" strike="noStrike" cap="none">
                <a:solidFill>
                  <a:srgbClr val="336600"/>
                </a:solidFill>
                <a:latin typeface="Arial"/>
                <a:ea typeface="Arial"/>
                <a:cs typeface="Arial"/>
                <a:sym typeface="Arial"/>
              </a:rPr>
              <a:t>- Días de evolución</a:t>
            </a:r>
            <a:br>
              <a:rPr lang="ca-ES" sz="1200" b="1" i="0" u="none" strike="noStrike" cap="none">
                <a:solidFill>
                  <a:srgbClr val="336600"/>
                </a:solidFill>
                <a:latin typeface="Arial"/>
                <a:ea typeface="Arial"/>
                <a:cs typeface="Arial"/>
                <a:sym typeface="Arial"/>
              </a:rPr>
            </a:br>
            <a:r>
              <a:rPr lang="ca-ES" sz="1200" b="1" i="0" u="none" strike="noStrike" cap="none">
                <a:solidFill>
                  <a:srgbClr val="336600"/>
                </a:solidFill>
                <a:latin typeface="Arial"/>
                <a:ea typeface="Arial"/>
                <a:cs typeface="Arial"/>
                <a:sym typeface="Arial"/>
              </a:rPr>
              <a:t>- Nº episodio ITU</a:t>
            </a:r>
            <a:br>
              <a:rPr lang="ca-ES" sz="1200" b="1" i="0" u="none" strike="noStrike" cap="none">
                <a:solidFill>
                  <a:srgbClr val="336600"/>
                </a:solidFill>
                <a:latin typeface="Arial"/>
                <a:ea typeface="Arial"/>
                <a:cs typeface="Arial"/>
                <a:sym typeface="Arial"/>
              </a:rPr>
            </a:br>
            <a:r>
              <a:rPr lang="ca-ES" sz="1200" b="1" i="0" u="none" strike="noStrike" cap="none">
                <a:solidFill>
                  <a:srgbClr val="336600"/>
                </a:solidFill>
                <a:latin typeface="Arial"/>
                <a:ea typeface="Arial"/>
                <a:cs typeface="Arial"/>
                <a:sym typeface="Arial"/>
              </a:rPr>
              <a:t>- Antecedentes, alergias</a:t>
            </a:r>
            <a:br>
              <a:rPr lang="ca-ES" sz="1200" b="1" i="0" u="none" strike="noStrike" cap="none">
                <a:solidFill>
                  <a:srgbClr val="336600"/>
                </a:solidFill>
                <a:latin typeface="Arial"/>
                <a:ea typeface="Arial"/>
                <a:cs typeface="Arial"/>
                <a:sym typeface="Arial"/>
              </a:rPr>
            </a:br>
            <a:r>
              <a:rPr lang="ca-ES" sz="1200" b="1" i="0" u="none" strike="noStrike" cap="none">
                <a:solidFill>
                  <a:srgbClr val="336600"/>
                </a:solidFill>
                <a:latin typeface="Arial"/>
                <a:ea typeface="Arial"/>
                <a:cs typeface="Arial"/>
                <a:sym typeface="Arial"/>
              </a:rPr>
              <a:t>- Síntomas y signos</a:t>
            </a:r>
            <a:br>
              <a:rPr lang="ca-ES" sz="1200" b="1" i="0" u="none" strike="noStrike" cap="none">
                <a:solidFill>
                  <a:srgbClr val="336600"/>
                </a:solidFill>
                <a:latin typeface="Arial"/>
                <a:ea typeface="Arial"/>
                <a:cs typeface="Arial"/>
                <a:sym typeface="Arial"/>
              </a:rPr>
            </a:br>
            <a:r>
              <a:rPr lang="ca-ES" sz="1200" b="1" i="0" u="none" strike="noStrike" cap="none">
                <a:solidFill>
                  <a:srgbClr val="336600"/>
                </a:solidFill>
                <a:latin typeface="Arial"/>
                <a:ea typeface="Arial"/>
                <a:cs typeface="Arial"/>
                <a:sym typeface="Arial"/>
              </a:rPr>
              <a:t>- Métodos diagnósticos utilizados</a:t>
            </a:r>
            <a:br>
              <a:rPr lang="ca-ES" sz="1200" b="1" i="0" u="none" strike="noStrike" cap="none">
                <a:solidFill>
                  <a:srgbClr val="336600"/>
                </a:solidFill>
                <a:latin typeface="Arial"/>
                <a:ea typeface="Arial"/>
                <a:cs typeface="Arial"/>
                <a:sym typeface="Arial"/>
              </a:rPr>
            </a:br>
            <a:r>
              <a:rPr lang="ca-ES" sz="1200" b="1" i="0" u="none" strike="noStrike" cap="none">
                <a:solidFill>
                  <a:srgbClr val="336600"/>
                </a:solidFill>
                <a:latin typeface="Arial"/>
                <a:ea typeface="Arial"/>
                <a:cs typeface="Arial"/>
                <a:sym typeface="Arial"/>
              </a:rPr>
              <a:t>- Derivación</a:t>
            </a:r>
            <a:br>
              <a:rPr lang="ca-ES" sz="1200" b="1" i="0" u="none" strike="noStrike" cap="none">
                <a:solidFill>
                  <a:srgbClr val="336600"/>
                </a:solidFill>
                <a:latin typeface="Arial"/>
                <a:ea typeface="Arial"/>
                <a:cs typeface="Arial"/>
                <a:sym typeface="Arial"/>
              </a:rPr>
            </a:br>
            <a:r>
              <a:rPr lang="ca-ES" sz="1200" b="1" i="0" u="none" strike="noStrike" cap="none">
                <a:solidFill>
                  <a:srgbClr val="336600"/>
                </a:solidFill>
                <a:latin typeface="Arial"/>
                <a:ea typeface="Arial"/>
                <a:cs typeface="Arial"/>
                <a:sym typeface="Arial"/>
              </a:rPr>
              <a:t>- Pautas antibióticas </a:t>
            </a:r>
            <a:br>
              <a:rPr lang="ca-ES" sz="1200" b="1" i="0" u="none" strike="noStrike" cap="none">
                <a:solidFill>
                  <a:srgbClr val="336600"/>
                </a:solidFill>
                <a:latin typeface="Arial"/>
                <a:ea typeface="Arial"/>
                <a:cs typeface="Arial"/>
                <a:sym typeface="Arial"/>
              </a:rPr>
            </a:br>
            <a:r>
              <a:rPr lang="ca-ES" sz="1200" b="1" i="0" u="none" strike="noStrike" cap="none">
                <a:solidFill>
                  <a:srgbClr val="336600"/>
                </a:solidFill>
                <a:latin typeface="Arial"/>
                <a:ea typeface="Arial"/>
                <a:cs typeface="Arial"/>
                <a:sym typeface="Arial"/>
              </a:rPr>
              <a:t>- Duración del tratamiento</a:t>
            </a:r>
            <a:br>
              <a:rPr lang="ca-ES" sz="1200" b="1" i="0" u="none" strike="noStrike" cap="none">
                <a:solidFill>
                  <a:srgbClr val="336600"/>
                </a:solidFill>
                <a:latin typeface="Arial"/>
                <a:ea typeface="Arial"/>
                <a:cs typeface="Arial"/>
                <a:sym typeface="Arial"/>
              </a:rPr>
            </a:br>
            <a:r>
              <a:rPr lang="ca-ES" sz="1200" b="1" i="0" u="none" strike="noStrike" cap="none">
                <a:solidFill>
                  <a:srgbClr val="336600"/>
                </a:solidFill>
                <a:latin typeface="Arial"/>
                <a:ea typeface="Arial"/>
                <a:cs typeface="Arial"/>
                <a:sym typeface="Arial"/>
              </a:rPr>
              <a:t>- Tratamiento de primera elección</a:t>
            </a:r>
            <a:br>
              <a:rPr lang="ca-ES" sz="1200" b="1" i="0" u="none" strike="noStrike" cap="none">
                <a:solidFill>
                  <a:srgbClr val="336600"/>
                </a:solidFill>
                <a:latin typeface="Arial"/>
                <a:ea typeface="Arial"/>
                <a:cs typeface="Arial"/>
                <a:sym typeface="Arial"/>
              </a:rPr>
            </a:br>
            <a:r>
              <a:rPr lang="ca-ES" sz="1200" b="1" i="0" u="none" strike="noStrike" cap="none">
                <a:solidFill>
                  <a:srgbClr val="336600"/>
                </a:solidFill>
                <a:latin typeface="Arial"/>
                <a:ea typeface="Arial"/>
                <a:cs typeface="Arial"/>
                <a:sym typeface="Arial"/>
              </a:rPr>
              <a:t/>
            </a:r>
            <a:br>
              <a:rPr lang="ca-ES" sz="1200" b="1" i="0" u="none" strike="noStrike" cap="none">
                <a:solidFill>
                  <a:srgbClr val="336600"/>
                </a:solidFill>
                <a:latin typeface="Arial"/>
                <a:ea typeface="Arial"/>
                <a:cs typeface="Arial"/>
                <a:sym typeface="Arial"/>
              </a:rPr>
            </a:br>
            <a:r>
              <a:rPr lang="ca-ES" sz="1200" b="1" i="1" u="none" strike="noStrike" cap="none">
                <a:solidFill>
                  <a:srgbClr val="7575D1"/>
                </a:solidFill>
                <a:latin typeface="Arial"/>
                <a:ea typeface="Arial"/>
                <a:cs typeface="Arial"/>
                <a:sym typeface="Arial"/>
              </a:rPr>
              <a:t>Análisis de  datos con   SPSS v. 15. Estadística descriptiva de  resultados y  chi cuadrado</a:t>
            </a:r>
            <a:endParaRPr sz="1200" b="0" i="0" u="none" strike="noStrike" cap="none">
              <a:solidFill>
                <a:schemeClr val="dk1"/>
              </a:solidFill>
              <a:latin typeface="Arial"/>
              <a:ea typeface="Arial"/>
              <a:cs typeface="Arial"/>
              <a:sym typeface="Arial"/>
            </a:endParaRPr>
          </a:p>
          <a:p>
            <a:pPr marL="0" marR="0" lvl="0" indent="0" algn="l" rtl="0">
              <a:spcBef>
                <a:spcPts val="360"/>
              </a:spcBef>
              <a:spcAft>
                <a:spcPts val="0"/>
              </a:spcAft>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4"/>
        <p:cNvGrpSpPr/>
        <p:nvPr/>
      </p:nvGrpSpPr>
      <p:grpSpPr>
        <a:xfrm>
          <a:off x="0" y="0"/>
          <a:ext cx="0" cy="0"/>
          <a:chOff x="0" y="0"/>
          <a:chExt cx="0" cy="0"/>
        </a:xfrm>
      </p:grpSpPr>
      <p:sp>
        <p:nvSpPr>
          <p:cNvPr id="1575" name="Shape 1575"/>
          <p:cNvSpPr txBox="1">
            <a:spLocks noGrp="1"/>
          </p:cNvSpPr>
          <p:nvPr>
            <p:ph type="body" idx="1"/>
          </p:nvPr>
        </p:nvSpPr>
        <p:spPr>
          <a:xfrm>
            <a:off x="914400" y="4287838"/>
            <a:ext cx="5029200" cy="4062412"/>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endParaRPr/>
          </a:p>
        </p:txBody>
      </p:sp>
      <p:sp>
        <p:nvSpPr>
          <p:cNvPr id="1576" name="Shape 1576"/>
          <p:cNvSpPr>
            <a:spLocks noGrp="1" noRot="1" noChangeAspect="1"/>
          </p:cNvSpPr>
          <p:nvPr>
            <p:ph type="sldImg" idx="2"/>
          </p:nvPr>
        </p:nvSpPr>
        <p:spPr>
          <a:xfrm>
            <a:off x="1181100" y="682625"/>
            <a:ext cx="4497388" cy="3373438"/>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0"/>
        <p:cNvGrpSpPr/>
        <p:nvPr/>
      </p:nvGrpSpPr>
      <p:grpSpPr>
        <a:xfrm>
          <a:off x="0" y="0"/>
          <a:ext cx="0" cy="0"/>
          <a:chOff x="0" y="0"/>
          <a:chExt cx="0" cy="0"/>
        </a:xfrm>
      </p:grpSpPr>
      <p:sp>
        <p:nvSpPr>
          <p:cNvPr id="1581" name="Shape 1581"/>
          <p:cNvSpPr txBox="1">
            <a:spLocks noGrp="1"/>
          </p:cNvSpPr>
          <p:nvPr>
            <p:ph type="body" idx="1"/>
          </p:nvPr>
        </p:nvSpPr>
        <p:spPr>
          <a:xfrm>
            <a:off x="914400" y="4287838"/>
            <a:ext cx="5029200" cy="4062412"/>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endParaRPr/>
          </a:p>
        </p:txBody>
      </p:sp>
      <p:sp>
        <p:nvSpPr>
          <p:cNvPr id="1582" name="Shape 1582"/>
          <p:cNvSpPr>
            <a:spLocks noGrp="1" noRot="1" noChangeAspect="1"/>
          </p:cNvSpPr>
          <p:nvPr>
            <p:ph type="sldImg" idx="2"/>
          </p:nvPr>
        </p:nvSpPr>
        <p:spPr>
          <a:xfrm>
            <a:off x="1181100" y="682625"/>
            <a:ext cx="4497388" cy="3373438"/>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6"/>
        <p:cNvGrpSpPr/>
        <p:nvPr/>
      </p:nvGrpSpPr>
      <p:grpSpPr>
        <a:xfrm>
          <a:off x="0" y="0"/>
          <a:ext cx="0" cy="0"/>
          <a:chOff x="0" y="0"/>
          <a:chExt cx="0" cy="0"/>
        </a:xfrm>
      </p:grpSpPr>
      <p:sp>
        <p:nvSpPr>
          <p:cNvPr id="1587" name="Shape 1587"/>
          <p:cNvSpPr>
            <a:spLocks noGrp="1" noRot="1" noChangeAspect="1"/>
          </p:cNvSpPr>
          <p:nvPr>
            <p:ph type="sldImg" idx="2"/>
          </p:nvPr>
        </p:nvSpPr>
        <p:spPr>
          <a:xfrm>
            <a:off x="1173163" y="677863"/>
            <a:ext cx="4513262" cy="33845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588" name="Shape 1588"/>
          <p:cNvSpPr txBox="1">
            <a:spLocks noGrp="1"/>
          </p:cNvSpPr>
          <p:nvPr>
            <p:ph type="body" idx="1"/>
          </p:nvPr>
        </p:nvSpPr>
        <p:spPr>
          <a:xfrm>
            <a:off x="685800" y="4287838"/>
            <a:ext cx="5486400" cy="40624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ca-ES" sz="1200" b="1" i="0" u="none" strike="noStrike" cap="none">
                <a:solidFill>
                  <a:srgbClr val="336600"/>
                </a:solidFill>
                <a:latin typeface="Arial"/>
                <a:ea typeface="Arial"/>
                <a:cs typeface="Arial"/>
                <a:sym typeface="Arial"/>
              </a:rPr>
              <a:t>Conclusions: </a:t>
            </a:r>
            <a:endParaRPr/>
          </a:p>
          <a:p>
            <a:pPr marL="0" marR="0" lvl="0" indent="0" algn="l" rtl="0">
              <a:spcBef>
                <a:spcPts val="360"/>
              </a:spcBef>
              <a:spcAft>
                <a:spcPts val="0"/>
              </a:spcAft>
              <a:buNone/>
            </a:pPr>
            <a:r>
              <a:rPr lang="ca-ES" sz="1200" b="1" i="0" u="none" strike="noStrike" cap="none">
                <a:solidFill>
                  <a:srgbClr val="336600"/>
                </a:solidFill>
                <a:latin typeface="Arial"/>
                <a:ea typeface="Arial"/>
                <a:cs typeface="Arial"/>
                <a:sym typeface="Arial"/>
              </a:rPr>
              <a:t>- Manejo  ITU  mejorable</a:t>
            </a:r>
            <a:br>
              <a:rPr lang="ca-ES" sz="1200" b="1" i="0" u="none" strike="noStrike" cap="none">
                <a:solidFill>
                  <a:srgbClr val="336600"/>
                </a:solidFill>
                <a:latin typeface="Arial"/>
                <a:ea typeface="Arial"/>
                <a:cs typeface="Arial"/>
                <a:sym typeface="Arial"/>
              </a:rPr>
            </a:br>
            <a:r>
              <a:rPr lang="ca-ES" sz="1200" b="1" i="0" u="none" strike="noStrike" cap="none">
                <a:solidFill>
                  <a:srgbClr val="336600"/>
                </a:solidFill>
                <a:latin typeface="Arial"/>
                <a:ea typeface="Arial"/>
                <a:cs typeface="Arial"/>
                <a:sym typeface="Arial"/>
              </a:rPr>
              <a:t>- Variabilidad en su  manejo</a:t>
            </a:r>
            <a:br>
              <a:rPr lang="ca-ES" sz="1200" b="1" i="0" u="none" strike="noStrike" cap="none">
                <a:solidFill>
                  <a:srgbClr val="336600"/>
                </a:solidFill>
                <a:latin typeface="Arial"/>
                <a:ea typeface="Arial"/>
                <a:cs typeface="Arial"/>
                <a:sym typeface="Arial"/>
              </a:rPr>
            </a:br>
            <a:r>
              <a:rPr lang="ca-ES" sz="1200" b="1" i="0" u="none" strike="noStrike" cap="none">
                <a:solidFill>
                  <a:srgbClr val="336600"/>
                </a:solidFill>
                <a:latin typeface="Arial"/>
                <a:ea typeface="Arial"/>
                <a:cs typeface="Arial"/>
                <a:sym typeface="Arial"/>
              </a:rPr>
              <a:t>- Escasa adherencia de Médico de Familia a  	las recomendaciones actuales</a:t>
            </a:r>
            <a:br>
              <a:rPr lang="ca-ES" sz="1200" b="1" i="0" u="none" strike="noStrike" cap="none">
                <a:solidFill>
                  <a:srgbClr val="336600"/>
                </a:solidFill>
                <a:latin typeface="Arial"/>
                <a:ea typeface="Arial"/>
                <a:cs typeface="Arial"/>
                <a:sym typeface="Arial"/>
              </a:rPr>
            </a:br>
            <a:r>
              <a:rPr lang="ca-ES" sz="1200" b="1" i="0" u="none" strike="noStrike" cap="none">
                <a:solidFill>
                  <a:srgbClr val="336600"/>
                </a:solidFill>
                <a:latin typeface="Arial"/>
                <a:ea typeface="Arial"/>
                <a:cs typeface="Arial"/>
                <a:sym typeface="Arial"/>
              </a:rPr>
              <a:t>- Inadecuación en solicitud de urocultivo</a:t>
            </a:r>
            <a:br>
              <a:rPr lang="ca-ES" sz="1200" b="1" i="0" u="none" strike="noStrike" cap="none">
                <a:solidFill>
                  <a:srgbClr val="336600"/>
                </a:solidFill>
                <a:latin typeface="Arial"/>
                <a:ea typeface="Arial"/>
                <a:cs typeface="Arial"/>
                <a:sym typeface="Arial"/>
              </a:rPr>
            </a:br>
            <a:r>
              <a:rPr lang="ca-ES" sz="1200" b="1" i="0" u="none" strike="noStrike" cap="none">
                <a:solidFill>
                  <a:srgbClr val="336600"/>
                </a:solidFill>
                <a:latin typeface="Arial"/>
                <a:ea typeface="Arial"/>
                <a:cs typeface="Arial"/>
                <a:sym typeface="Arial"/>
              </a:rPr>
              <a:t>- Infrautilización de antibióticos de 1ª 	elección</a:t>
            </a:r>
            <a:br>
              <a:rPr lang="ca-ES" sz="1200" b="1" i="0" u="none" strike="noStrike" cap="none">
                <a:solidFill>
                  <a:srgbClr val="336600"/>
                </a:solidFill>
                <a:latin typeface="Arial"/>
                <a:ea typeface="Arial"/>
                <a:cs typeface="Arial"/>
                <a:sym typeface="Arial"/>
              </a:rPr>
            </a:b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2"/>
        <p:cNvGrpSpPr/>
        <p:nvPr/>
      </p:nvGrpSpPr>
      <p:grpSpPr>
        <a:xfrm>
          <a:off x="0" y="0"/>
          <a:ext cx="0" cy="0"/>
          <a:chOff x="0" y="0"/>
          <a:chExt cx="0" cy="0"/>
        </a:xfrm>
      </p:grpSpPr>
      <p:sp>
        <p:nvSpPr>
          <p:cNvPr id="1593" name="Shape 1593"/>
          <p:cNvSpPr>
            <a:spLocks noGrp="1" noRot="1" noChangeAspect="1"/>
          </p:cNvSpPr>
          <p:nvPr>
            <p:ph type="sldImg" idx="2"/>
          </p:nvPr>
        </p:nvSpPr>
        <p:spPr>
          <a:xfrm>
            <a:off x="1181100" y="682625"/>
            <a:ext cx="4497388" cy="337343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594" name="Shape 1594"/>
          <p:cNvSpPr txBox="1">
            <a:spLocks noGrp="1"/>
          </p:cNvSpPr>
          <p:nvPr>
            <p:ph type="body" idx="1"/>
          </p:nvPr>
        </p:nvSpPr>
        <p:spPr>
          <a:xfrm>
            <a:off x="914400" y="4287838"/>
            <a:ext cx="5029200" cy="4062412"/>
          </a:xfrm>
          <a:prstGeom prst="rect">
            <a:avLst/>
          </a:prstGeom>
          <a:noFill/>
          <a:ln>
            <a:noFill/>
          </a:ln>
        </p:spPr>
        <p:txBody>
          <a:bodyPr spcFirstLastPara="1" wrap="square" lIns="90475" tIns="44450" rIns="90475" bIns="44450" anchor="t" anchorCtr="0">
            <a:noAutofit/>
          </a:bodyPr>
          <a:lstStyle/>
          <a:p>
            <a:pPr marL="0" marR="0" lvl="0" indent="0" algn="l" rtl="0">
              <a:spcBef>
                <a:spcPts val="0"/>
              </a:spcBef>
              <a:spcAft>
                <a:spcPts val="0"/>
              </a:spcAft>
              <a:buNone/>
            </a:pPr>
            <a:r>
              <a:rPr lang="ca-ES" sz="1200" b="0" i="0" u="none" strike="noStrike" cap="none">
                <a:solidFill>
                  <a:schemeClr val="dk1"/>
                </a:solidFill>
                <a:latin typeface="Arial"/>
                <a:ea typeface="Arial"/>
                <a:cs typeface="Arial"/>
                <a:sym typeface="Arial"/>
              </a:rPr>
              <a:t>Baixa adherència a les recomanacions de les Guies de maneig ITU</a:t>
            </a:r>
            <a:endParaRPr/>
          </a:p>
          <a:p>
            <a:pPr marL="0" marR="0" lvl="0" indent="0" algn="l" rtl="0">
              <a:spcBef>
                <a:spcPts val="360"/>
              </a:spcBef>
              <a:spcAft>
                <a:spcPts val="0"/>
              </a:spcAft>
              <a:buNone/>
            </a:pPr>
            <a:r>
              <a:rPr lang="ca-ES" sz="1200" b="0" i="0" u="none" strike="noStrike" cap="none">
                <a:solidFill>
                  <a:schemeClr val="dk1"/>
                </a:solidFill>
                <a:latin typeface="Arial"/>
                <a:ea typeface="Arial"/>
                <a:cs typeface="Arial"/>
                <a:sym typeface="Arial"/>
              </a:rPr>
              <a:t>Alta indicació errònia d’urocultiu</a:t>
            </a:r>
            <a:endParaRPr/>
          </a:p>
          <a:p>
            <a:pPr marL="0" marR="0" lvl="0" indent="0" algn="l" rtl="0">
              <a:spcBef>
                <a:spcPts val="360"/>
              </a:spcBef>
              <a:spcAft>
                <a:spcPts val="0"/>
              </a:spcAft>
              <a:buNone/>
            </a:pPr>
            <a:r>
              <a:rPr lang="ca-ES" sz="1200" b="0" i="0" u="none" strike="noStrike" cap="none">
                <a:solidFill>
                  <a:schemeClr val="dk1"/>
                </a:solidFill>
                <a:latin typeface="Arial"/>
                <a:ea typeface="Arial"/>
                <a:cs typeface="Arial"/>
                <a:sym typeface="Arial"/>
              </a:rPr>
              <a:t>Baixa utilització d’antibiòtics de primera línia</a:t>
            </a:r>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9"/>
        <p:cNvGrpSpPr/>
        <p:nvPr/>
      </p:nvGrpSpPr>
      <p:grpSpPr>
        <a:xfrm>
          <a:off x="0" y="0"/>
          <a:ext cx="0" cy="0"/>
          <a:chOff x="0" y="0"/>
          <a:chExt cx="0" cy="0"/>
        </a:xfrm>
      </p:grpSpPr>
      <p:sp>
        <p:nvSpPr>
          <p:cNvPr id="1600" name="Shape 1600"/>
          <p:cNvSpPr>
            <a:spLocks noGrp="1" noRot="1" noChangeAspect="1"/>
          </p:cNvSpPr>
          <p:nvPr>
            <p:ph type="sldImg" idx="2"/>
          </p:nvPr>
        </p:nvSpPr>
        <p:spPr>
          <a:xfrm>
            <a:off x="1181100" y="682625"/>
            <a:ext cx="4497388" cy="337343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601" name="Shape 1601"/>
          <p:cNvSpPr txBox="1">
            <a:spLocks noGrp="1"/>
          </p:cNvSpPr>
          <p:nvPr>
            <p:ph type="body" idx="1"/>
          </p:nvPr>
        </p:nvSpPr>
        <p:spPr>
          <a:xfrm>
            <a:off x="914400" y="4287838"/>
            <a:ext cx="5029200" cy="4062412"/>
          </a:xfrm>
          <a:prstGeom prst="rect">
            <a:avLst/>
          </a:prstGeom>
          <a:noFill/>
          <a:ln>
            <a:noFill/>
          </a:ln>
        </p:spPr>
        <p:txBody>
          <a:bodyPr spcFirstLastPara="1" wrap="square" lIns="90475" tIns="44450" rIns="90475" bIns="44450"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7"/>
        <p:cNvGrpSpPr/>
        <p:nvPr/>
      </p:nvGrpSpPr>
      <p:grpSpPr>
        <a:xfrm>
          <a:off x="0" y="0"/>
          <a:ext cx="0" cy="0"/>
          <a:chOff x="0" y="0"/>
          <a:chExt cx="0" cy="0"/>
        </a:xfrm>
      </p:grpSpPr>
      <p:sp>
        <p:nvSpPr>
          <p:cNvPr id="1608" name="Shape 1608"/>
          <p:cNvSpPr>
            <a:spLocks noGrp="1" noRot="1" noChangeAspect="1"/>
          </p:cNvSpPr>
          <p:nvPr>
            <p:ph type="sldImg" idx="2"/>
          </p:nvPr>
        </p:nvSpPr>
        <p:spPr>
          <a:xfrm>
            <a:off x="1181100" y="682625"/>
            <a:ext cx="4497388" cy="337343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609" name="Shape 1609"/>
          <p:cNvSpPr txBox="1">
            <a:spLocks noGrp="1"/>
          </p:cNvSpPr>
          <p:nvPr>
            <p:ph type="body" idx="1"/>
          </p:nvPr>
        </p:nvSpPr>
        <p:spPr>
          <a:xfrm>
            <a:off x="914400" y="4287838"/>
            <a:ext cx="5029200" cy="4062412"/>
          </a:xfrm>
          <a:prstGeom prst="rect">
            <a:avLst/>
          </a:prstGeom>
          <a:noFill/>
          <a:ln>
            <a:noFill/>
          </a:ln>
        </p:spPr>
        <p:txBody>
          <a:bodyPr spcFirstLastPara="1" wrap="square" lIns="90475" tIns="44450" rIns="90475" bIns="44450" anchor="t" anchorCtr="0">
            <a:noAutofit/>
          </a:bodyPr>
          <a:lstStyle/>
          <a:p>
            <a:pPr marL="0" marR="0" lvl="0" indent="0" algn="l" rtl="0">
              <a:spcBef>
                <a:spcPts val="0"/>
              </a:spcBef>
              <a:spcAft>
                <a:spcPts val="0"/>
              </a:spcAft>
              <a:buNone/>
            </a:pPr>
            <a:r>
              <a:rPr lang="ca-ES" sz="1200" b="0" i="0" u="none" strike="noStrike" cap="none">
                <a:solidFill>
                  <a:schemeClr val="dk1"/>
                </a:solidFill>
                <a:latin typeface="Arial"/>
                <a:ea typeface="Arial"/>
                <a:cs typeface="Arial"/>
                <a:sym typeface="Arial"/>
              </a:rPr>
              <a:t>Es tracta d’una cistitis recurrent, problema freqüent en dones joves i sanes, sexualment actives, sense cap anormalitat estructural o funcional de la via urinària.</a:t>
            </a:r>
            <a:endParaRPr/>
          </a:p>
          <a:p>
            <a:pPr marL="0" marR="0" lvl="0" indent="0" algn="l" rtl="0">
              <a:spcBef>
                <a:spcPts val="360"/>
              </a:spcBef>
              <a:spcAft>
                <a:spcPts val="0"/>
              </a:spcAft>
              <a:buNone/>
            </a:pPr>
            <a:r>
              <a:rPr lang="ca-ES" sz="1200" b="1" i="0" u="none" strike="noStrike" cap="none">
                <a:solidFill>
                  <a:schemeClr val="dk1"/>
                </a:solidFill>
                <a:latin typeface="Arial"/>
                <a:ea typeface="Arial"/>
                <a:cs typeface="Arial"/>
                <a:sym typeface="Arial"/>
              </a:rPr>
              <a:t>Definició</a:t>
            </a:r>
            <a:r>
              <a:rPr lang="ca-ES" sz="1200" b="0" i="0" u="none" strike="noStrike" cap="none">
                <a:solidFill>
                  <a:schemeClr val="dk1"/>
                </a:solidFill>
                <a:latin typeface="Arial"/>
                <a:ea typeface="Arial"/>
                <a:cs typeface="Arial"/>
                <a:sym typeface="Arial"/>
              </a:rPr>
              <a:t>: infecció simptomàtica posterior a la resolució d’un primer episodi que s’ha tractat correctament. 3 episodis en l’últim any o 2 en els últims 6 mesos.</a:t>
            </a:r>
            <a:endParaRPr sz="1200" b="0" i="0" u="none" strike="noStrike" cap="none">
              <a:solidFill>
                <a:schemeClr val="dk1"/>
              </a:solidFill>
              <a:latin typeface="Arial"/>
              <a:ea typeface="Arial"/>
              <a:cs typeface="Arial"/>
              <a:sym typeface="Arial"/>
            </a:endParaRPr>
          </a:p>
          <a:p>
            <a:pPr marL="0" marR="0" lvl="0" indent="0" algn="l" rtl="0">
              <a:spcBef>
                <a:spcPts val="360"/>
              </a:spcBef>
              <a:spcAft>
                <a:spcPts val="0"/>
              </a:spcAft>
              <a:buNone/>
            </a:pPr>
            <a:r>
              <a:rPr lang="ca-ES" sz="1200" b="0" i="0" u="none" strike="noStrike" cap="none">
                <a:solidFill>
                  <a:schemeClr val="dk1"/>
                </a:solidFill>
                <a:latin typeface="Arial"/>
                <a:ea typeface="Arial"/>
                <a:cs typeface="Arial"/>
                <a:sym typeface="Arial"/>
              </a:rPr>
              <a:t> El 20-40% de les dones que han patit un 1º episodi recorreran. Les recurrències augmenten amb l’edat (&gt;60anys:10-15%) i a l’inici de l’activitat sexual. El 50% de les dones que han resolt una itu sense antibiòtic recorreran en el 1º any.</a:t>
            </a:r>
            <a:endParaRPr/>
          </a:p>
          <a:p>
            <a:pPr marL="0" marR="0" lvl="0" indent="0" algn="l" rtl="0">
              <a:spcBef>
                <a:spcPts val="360"/>
              </a:spcBef>
              <a:spcAft>
                <a:spcPts val="0"/>
              </a:spcAft>
              <a:buNone/>
            </a:pPr>
            <a:endParaRPr sz="1200" b="0" i="0" u="none" strike="noStrike" cap="none">
              <a:solidFill>
                <a:schemeClr val="dk1"/>
              </a:solidFill>
              <a:latin typeface="Arial"/>
              <a:ea typeface="Arial"/>
              <a:cs typeface="Arial"/>
              <a:sym typeface="Arial"/>
            </a:endParaRPr>
          </a:p>
          <a:p>
            <a:pPr marL="0" marR="0" lvl="0" indent="0" algn="l" rtl="0">
              <a:spcBef>
                <a:spcPts val="360"/>
              </a:spcBef>
              <a:spcAft>
                <a:spcPts val="0"/>
              </a:spcAft>
              <a:buNone/>
            </a:pPr>
            <a:endParaRPr sz="1200" b="0" i="0" u="none" strike="noStrike" cap="none">
              <a:solidFill>
                <a:schemeClr val="dk1"/>
              </a:solidFill>
              <a:latin typeface="Arial"/>
              <a:ea typeface="Arial"/>
              <a:cs typeface="Arial"/>
              <a:sym typeface="Arial"/>
            </a:endParaRPr>
          </a:p>
          <a:p>
            <a:pPr marL="0" marR="0" lvl="0" indent="0" algn="l" rtl="0">
              <a:spcBef>
                <a:spcPts val="360"/>
              </a:spcBef>
              <a:spcAft>
                <a:spcPts val="0"/>
              </a:spcAft>
              <a:buNone/>
            </a:pPr>
            <a:r>
              <a:rPr lang="ca-ES" sz="1200" b="0" i="0" u="none" strike="noStrike" cap="none">
                <a:solidFill>
                  <a:schemeClr val="dk1"/>
                </a:solidFill>
                <a:latin typeface="Arial"/>
                <a:ea typeface="Arial"/>
                <a:cs typeface="Arial"/>
                <a:sym typeface="Arial"/>
              </a:rPr>
              <a:t>El diagnòstic potser clínic sense necessitat de sol·licitar urocultiu en cada procés. El demanarem quan no n’hi hagi cap de previ de cara a confirmar el diag de cistitis o quan la clínica varia respecte a episodis anteriors.</a:t>
            </a: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3"/>
        <p:cNvGrpSpPr/>
        <p:nvPr/>
      </p:nvGrpSpPr>
      <p:grpSpPr>
        <a:xfrm>
          <a:off x="0" y="0"/>
          <a:ext cx="0" cy="0"/>
          <a:chOff x="0" y="0"/>
          <a:chExt cx="0" cy="0"/>
        </a:xfrm>
      </p:grpSpPr>
      <p:sp>
        <p:nvSpPr>
          <p:cNvPr id="1614" name="Shape 1614"/>
          <p:cNvSpPr>
            <a:spLocks noGrp="1" noRot="1" noChangeAspect="1"/>
          </p:cNvSpPr>
          <p:nvPr>
            <p:ph type="sldImg" idx="2"/>
          </p:nvPr>
        </p:nvSpPr>
        <p:spPr>
          <a:xfrm>
            <a:off x="1181100" y="682625"/>
            <a:ext cx="4497388" cy="337343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615" name="Shape 1615"/>
          <p:cNvSpPr txBox="1">
            <a:spLocks noGrp="1"/>
          </p:cNvSpPr>
          <p:nvPr>
            <p:ph type="body" idx="1"/>
          </p:nvPr>
        </p:nvSpPr>
        <p:spPr>
          <a:xfrm>
            <a:off x="914400" y="4287838"/>
            <a:ext cx="5029200" cy="4062412"/>
          </a:xfrm>
          <a:prstGeom prst="rect">
            <a:avLst/>
          </a:prstGeom>
          <a:noFill/>
          <a:ln>
            <a:noFill/>
          </a:ln>
        </p:spPr>
        <p:txBody>
          <a:bodyPr spcFirstLastPara="1" wrap="square" lIns="90475" tIns="44450" rIns="90475" bIns="44450"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0"/>
        <p:cNvGrpSpPr/>
        <p:nvPr/>
      </p:nvGrpSpPr>
      <p:grpSpPr>
        <a:xfrm>
          <a:off x="0" y="0"/>
          <a:ext cx="0" cy="0"/>
          <a:chOff x="0" y="0"/>
          <a:chExt cx="0" cy="0"/>
        </a:xfrm>
      </p:grpSpPr>
      <p:sp>
        <p:nvSpPr>
          <p:cNvPr id="1621" name="Shape 1621"/>
          <p:cNvSpPr txBox="1">
            <a:spLocks noGrp="1"/>
          </p:cNvSpPr>
          <p:nvPr>
            <p:ph type="body" idx="1"/>
          </p:nvPr>
        </p:nvSpPr>
        <p:spPr>
          <a:xfrm>
            <a:off x="914400" y="4287838"/>
            <a:ext cx="5029200" cy="4062412"/>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endParaRPr/>
          </a:p>
        </p:txBody>
      </p:sp>
      <p:sp>
        <p:nvSpPr>
          <p:cNvPr id="1622" name="Shape 1622"/>
          <p:cNvSpPr>
            <a:spLocks noGrp="1" noRot="1" noChangeAspect="1"/>
          </p:cNvSpPr>
          <p:nvPr>
            <p:ph type="sldImg" idx="2"/>
          </p:nvPr>
        </p:nvSpPr>
        <p:spPr>
          <a:xfrm>
            <a:off x="1181100" y="682625"/>
            <a:ext cx="4497388" cy="3373438"/>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Shape 147"/>
          <p:cNvSpPr>
            <a:spLocks noGrp="1" noRot="1" noChangeAspect="1"/>
          </p:cNvSpPr>
          <p:nvPr>
            <p:ph type="sldImg" idx="2"/>
          </p:nvPr>
        </p:nvSpPr>
        <p:spPr>
          <a:xfrm>
            <a:off x="1181100" y="682625"/>
            <a:ext cx="4497388" cy="337343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48" name="Shape 148"/>
          <p:cNvSpPr txBox="1">
            <a:spLocks noGrp="1"/>
          </p:cNvSpPr>
          <p:nvPr>
            <p:ph type="body" idx="1"/>
          </p:nvPr>
        </p:nvSpPr>
        <p:spPr>
          <a:xfrm>
            <a:off x="914400" y="4287838"/>
            <a:ext cx="5029200" cy="4062412"/>
          </a:xfrm>
          <a:prstGeom prst="rect">
            <a:avLst/>
          </a:prstGeom>
          <a:noFill/>
          <a:ln>
            <a:noFill/>
          </a:ln>
        </p:spPr>
        <p:txBody>
          <a:bodyPr spcFirstLastPara="1" wrap="square" lIns="90475" tIns="44450" rIns="90475" bIns="44450"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7"/>
        <p:cNvGrpSpPr/>
        <p:nvPr/>
      </p:nvGrpSpPr>
      <p:grpSpPr>
        <a:xfrm>
          <a:off x="0" y="0"/>
          <a:ext cx="0" cy="0"/>
          <a:chOff x="0" y="0"/>
          <a:chExt cx="0" cy="0"/>
        </a:xfrm>
      </p:grpSpPr>
      <p:sp>
        <p:nvSpPr>
          <p:cNvPr id="1628" name="Shape 1628"/>
          <p:cNvSpPr>
            <a:spLocks noGrp="1" noRot="1" noChangeAspect="1"/>
          </p:cNvSpPr>
          <p:nvPr>
            <p:ph type="sldImg" idx="2"/>
          </p:nvPr>
        </p:nvSpPr>
        <p:spPr>
          <a:xfrm>
            <a:off x="1181100" y="682625"/>
            <a:ext cx="4497388" cy="337343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629" name="Shape 1629"/>
          <p:cNvSpPr txBox="1">
            <a:spLocks noGrp="1"/>
          </p:cNvSpPr>
          <p:nvPr>
            <p:ph type="body" idx="1"/>
          </p:nvPr>
        </p:nvSpPr>
        <p:spPr>
          <a:xfrm>
            <a:off x="914400" y="4287838"/>
            <a:ext cx="5029200" cy="4062412"/>
          </a:xfrm>
          <a:prstGeom prst="rect">
            <a:avLst/>
          </a:prstGeom>
          <a:noFill/>
          <a:ln>
            <a:noFill/>
          </a:ln>
        </p:spPr>
        <p:txBody>
          <a:bodyPr spcFirstLastPara="1" wrap="square" lIns="90475" tIns="44450" rIns="90475" bIns="44450" anchor="t" anchorCtr="0">
            <a:noAutofit/>
          </a:bodyPr>
          <a:lstStyle/>
          <a:p>
            <a:pPr marL="0" marR="0" lvl="0" indent="0" algn="l" rtl="0">
              <a:spcBef>
                <a:spcPts val="0"/>
              </a:spcBef>
              <a:spcAft>
                <a:spcPts val="0"/>
              </a:spcAft>
              <a:buNone/>
            </a:pPr>
            <a:r>
              <a:rPr lang="ca-ES" sz="1200" b="0" i="0" u="none" strike="noStrike" cap="none">
                <a:solidFill>
                  <a:schemeClr val="dk1"/>
                </a:solidFill>
                <a:latin typeface="Arial"/>
                <a:ea typeface="Arial"/>
                <a:cs typeface="Arial"/>
                <a:sym typeface="Arial"/>
              </a:rPr>
              <a:t>La orina en condicions normals és estèril. </a:t>
            </a:r>
            <a:endParaRPr/>
          </a:p>
          <a:p>
            <a:pPr marL="0" marR="0" lvl="0" indent="0" algn="l" rtl="0">
              <a:spcBef>
                <a:spcPts val="360"/>
              </a:spcBef>
              <a:spcAft>
                <a:spcPts val="0"/>
              </a:spcAft>
              <a:buNone/>
            </a:pPr>
            <a:r>
              <a:rPr lang="ca-ES" sz="1200" b="0" i="0" u="none" strike="noStrike" cap="none">
                <a:solidFill>
                  <a:schemeClr val="dk1"/>
                </a:solidFill>
                <a:latin typeface="Arial"/>
                <a:ea typeface="Arial"/>
                <a:cs typeface="Arial"/>
                <a:sym typeface="Arial"/>
              </a:rPr>
              <a:t>La colonització es produeix quan els gèrmens s’adhereixen a l’epiteli, es multipliquen i s’eliminen per orina. Però no hi ha lesió epitelial.</a:t>
            </a:r>
            <a:endParaRPr/>
          </a:p>
          <a:p>
            <a:pPr marL="0" marR="0" lvl="0" indent="0" algn="l" rtl="0">
              <a:spcBef>
                <a:spcPts val="360"/>
              </a:spcBef>
              <a:spcAft>
                <a:spcPts val="0"/>
              </a:spcAft>
              <a:buNone/>
            </a:pPr>
            <a:r>
              <a:rPr lang="ca-ES" sz="1200" b="0" i="0" u="none" strike="noStrike" cap="none">
                <a:solidFill>
                  <a:schemeClr val="dk1"/>
                </a:solidFill>
                <a:latin typeface="Arial"/>
                <a:ea typeface="Arial"/>
                <a:cs typeface="Arial"/>
                <a:sym typeface="Arial"/>
              </a:rPr>
              <a:t>En la infecció ja hi ha lesió epitelial i per tant piúria. Hi ha una afectació superficial de la mucosa, reacció inflamatòria i leucocitúria.</a:t>
            </a:r>
            <a:endParaRPr/>
          </a:p>
          <a:p>
            <a:pPr marL="0" marR="0" lvl="0" indent="0" algn="l" rtl="0">
              <a:spcBef>
                <a:spcPts val="360"/>
              </a:spcBef>
              <a:spcAft>
                <a:spcPts val="0"/>
              </a:spcAft>
              <a:buNone/>
            </a:pPr>
            <a:r>
              <a:rPr lang="ca-ES" sz="1200" b="0" i="0" u="none" strike="noStrike" cap="none">
                <a:solidFill>
                  <a:schemeClr val="dk1"/>
                </a:solidFill>
                <a:latin typeface="Arial"/>
                <a:ea typeface="Arial"/>
                <a:cs typeface="Arial"/>
                <a:sym typeface="Arial"/>
              </a:rPr>
              <a:t>El concepte de bacteriúria significativa va ser introduït per en Kass per diferenciar la contaminació de la verdadera infecció. Es va acceptar que era a partir de 10x5 UFC/ml. Però s’han fet posteriorment molts estudis que han demostrat que en presència de símptomes a partir de 10x2 ja es pot considerar infecció.</a:t>
            </a:r>
            <a:endParaRPr/>
          </a:p>
          <a:p>
            <a:pPr marL="0" marR="0" lvl="0" indent="0" algn="l" rtl="0">
              <a:spcBef>
                <a:spcPts val="360"/>
              </a:spcBef>
              <a:spcAft>
                <a:spcPts val="0"/>
              </a:spcAft>
              <a:buNone/>
            </a:pPr>
            <a:r>
              <a:rPr lang="ca-ES" sz="1200" b="0" i="0" u="none" strike="noStrike" cap="none">
                <a:solidFill>
                  <a:schemeClr val="dk1"/>
                </a:solidFill>
                <a:latin typeface="Arial"/>
                <a:ea typeface="Arial"/>
                <a:cs typeface="Arial"/>
                <a:sym typeface="Arial"/>
              </a:rPr>
              <a:t>Kunin: en les dones asimptomàtiques els recomptes baixos signifiquen colonització periuretral. En les recurrències entre episodi i episodi poden haver comptatges baixos. Hi ha una colonització periuretral de gèrmens destinats a provocar la propera infecció.</a:t>
            </a:r>
            <a:endParaRPr/>
          </a:p>
          <a:p>
            <a:pPr marL="0" marR="0" lvl="0" indent="0" algn="l" rtl="0">
              <a:spcBef>
                <a:spcPts val="360"/>
              </a:spcBef>
              <a:spcAft>
                <a:spcPts val="0"/>
              </a:spcAft>
              <a:buNone/>
            </a:pPr>
            <a:r>
              <a:rPr lang="ca-ES" sz="1200" b="0" i="0" u="none" strike="noStrike" cap="none">
                <a:solidFill>
                  <a:schemeClr val="dk1"/>
                </a:solidFill>
                <a:latin typeface="Arial"/>
                <a:ea typeface="Arial"/>
                <a:cs typeface="Arial"/>
                <a:sym typeface="Arial"/>
              </a:rPr>
              <a:t>La orina es pot guardar 1h a temperatura ambient i 48h a la nevera.</a:t>
            </a:r>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3"/>
        <p:cNvGrpSpPr/>
        <p:nvPr/>
      </p:nvGrpSpPr>
      <p:grpSpPr>
        <a:xfrm>
          <a:off x="0" y="0"/>
          <a:ext cx="0" cy="0"/>
          <a:chOff x="0" y="0"/>
          <a:chExt cx="0" cy="0"/>
        </a:xfrm>
      </p:grpSpPr>
      <p:sp>
        <p:nvSpPr>
          <p:cNvPr id="1634" name="Shape 1634"/>
          <p:cNvSpPr>
            <a:spLocks noGrp="1" noRot="1" noChangeAspect="1"/>
          </p:cNvSpPr>
          <p:nvPr>
            <p:ph type="sldImg" idx="2"/>
          </p:nvPr>
        </p:nvSpPr>
        <p:spPr>
          <a:xfrm>
            <a:off x="1181100" y="682625"/>
            <a:ext cx="4497388" cy="337343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635" name="Shape 1635"/>
          <p:cNvSpPr txBox="1">
            <a:spLocks noGrp="1"/>
          </p:cNvSpPr>
          <p:nvPr>
            <p:ph type="body" idx="1"/>
          </p:nvPr>
        </p:nvSpPr>
        <p:spPr>
          <a:xfrm>
            <a:off x="914400" y="4287838"/>
            <a:ext cx="5029200" cy="4062412"/>
          </a:xfrm>
          <a:prstGeom prst="rect">
            <a:avLst/>
          </a:prstGeom>
          <a:noFill/>
          <a:ln>
            <a:noFill/>
          </a:ln>
        </p:spPr>
        <p:txBody>
          <a:bodyPr spcFirstLastPara="1" wrap="square" lIns="90475" tIns="44450" rIns="90475" bIns="44450"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9"/>
        <p:cNvGrpSpPr/>
        <p:nvPr/>
      </p:nvGrpSpPr>
      <p:grpSpPr>
        <a:xfrm>
          <a:off x="0" y="0"/>
          <a:ext cx="0" cy="0"/>
          <a:chOff x="0" y="0"/>
          <a:chExt cx="0" cy="0"/>
        </a:xfrm>
      </p:grpSpPr>
      <p:sp>
        <p:nvSpPr>
          <p:cNvPr id="1640" name="Shape 1640"/>
          <p:cNvSpPr>
            <a:spLocks noGrp="1" noRot="1" noChangeAspect="1"/>
          </p:cNvSpPr>
          <p:nvPr>
            <p:ph type="sldImg" idx="2"/>
          </p:nvPr>
        </p:nvSpPr>
        <p:spPr>
          <a:xfrm>
            <a:off x="1181100" y="682625"/>
            <a:ext cx="4497388" cy="337343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641" name="Shape 1641"/>
          <p:cNvSpPr txBox="1">
            <a:spLocks noGrp="1"/>
          </p:cNvSpPr>
          <p:nvPr>
            <p:ph type="body" idx="1"/>
          </p:nvPr>
        </p:nvSpPr>
        <p:spPr>
          <a:xfrm>
            <a:off x="914400" y="4287838"/>
            <a:ext cx="5029200" cy="4062412"/>
          </a:xfrm>
          <a:prstGeom prst="rect">
            <a:avLst/>
          </a:prstGeom>
          <a:noFill/>
          <a:ln>
            <a:noFill/>
          </a:ln>
        </p:spPr>
        <p:txBody>
          <a:bodyPr spcFirstLastPara="1" wrap="square" lIns="90475" tIns="44450" rIns="90475" bIns="44450"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6"/>
        <p:cNvGrpSpPr/>
        <p:nvPr/>
      </p:nvGrpSpPr>
      <p:grpSpPr>
        <a:xfrm>
          <a:off x="0" y="0"/>
          <a:ext cx="0" cy="0"/>
          <a:chOff x="0" y="0"/>
          <a:chExt cx="0" cy="0"/>
        </a:xfrm>
      </p:grpSpPr>
      <p:sp>
        <p:nvSpPr>
          <p:cNvPr id="1647" name="Shape 1647"/>
          <p:cNvSpPr txBox="1">
            <a:spLocks noGrp="1"/>
          </p:cNvSpPr>
          <p:nvPr>
            <p:ph type="sldNum" idx="12"/>
          </p:nvPr>
        </p:nvSpPr>
        <p:spPr>
          <a:xfrm>
            <a:off x="3884613" y="8575675"/>
            <a:ext cx="2971800" cy="4508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ca-ES" sz="1800">
                <a:solidFill>
                  <a:schemeClr val="dk1"/>
                </a:solidFill>
                <a:latin typeface="Arial"/>
                <a:ea typeface="Arial"/>
                <a:cs typeface="Arial"/>
                <a:sym typeface="Arial"/>
              </a:rPr>
              <a:pPr marL="0" marR="0" lvl="0" indent="0" algn="l" rtl="0">
                <a:spcBef>
                  <a:spcPts val="0"/>
                </a:spcBef>
                <a:spcAft>
                  <a:spcPts val="0"/>
                </a:spcAft>
                <a:buNone/>
              </a:pPr>
              <a:t>85</a:t>
            </a:fld>
            <a:endParaRPr sz="1800">
              <a:solidFill>
                <a:schemeClr val="dk1"/>
              </a:solidFill>
              <a:latin typeface="Arial"/>
              <a:ea typeface="Arial"/>
              <a:cs typeface="Arial"/>
              <a:sym typeface="Arial"/>
            </a:endParaRPr>
          </a:p>
        </p:txBody>
      </p:sp>
      <p:sp>
        <p:nvSpPr>
          <p:cNvPr id="1648" name="Shape 1648"/>
          <p:cNvSpPr>
            <a:spLocks noGrp="1" noRot="1" noChangeAspect="1"/>
          </p:cNvSpPr>
          <p:nvPr>
            <p:ph type="sldImg" idx="2"/>
          </p:nvPr>
        </p:nvSpPr>
        <p:spPr>
          <a:xfrm>
            <a:off x="1179513" y="682625"/>
            <a:ext cx="4498975" cy="337343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649" name="Shape 1649"/>
          <p:cNvSpPr txBox="1">
            <a:spLocks noGrp="1"/>
          </p:cNvSpPr>
          <p:nvPr>
            <p:ph type="body" idx="1"/>
          </p:nvPr>
        </p:nvSpPr>
        <p:spPr>
          <a:xfrm>
            <a:off x="914400" y="4287838"/>
            <a:ext cx="5029200" cy="4060825"/>
          </a:xfrm>
          <a:prstGeom prst="rect">
            <a:avLst/>
          </a:prstGeom>
          <a:noFill/>
          <a:ln>
            <a:noFill/>
          </a:ln>
        </p:spPr>
        <p:txBody>
          <a:bodyPr spcFirstLastPara="1" wrap="square" lIns="90475" tIns="44450" rIns="90475" bIns="44450" anchor="t" anchorCtr="0">
            <a:noAutofit/>
          </a:bodyPr>
          <a:lstStyle/>
          <a:p>
            <a:pPr marL="0" marR="0" lvl="0" indent="0" algn="l" rtl="0">
              <a:spcBef>
                <a:spcPts val="0"/>
              </a:spcBef>
              <a:spcAft>
                <a:spcPts val="0"/>
              </a:spcAft>
              <a:buNone/>
            </a:pPr>
            <a:r>
              <a:rPr lang="ca-ES" sz="1200" b="0" i="0" u="none" strike="noStrike" cap="none">
                <a:solidFill>
                  <a:schemeClr val="dk1"/>
                </a:solidFill>
                <a:latin typeface="Arial"/>
                <a:ea typeface="Arial"/>
                <a:cs typeface="Arial"/>
                <a:sym typeface="Arial"/>
              </a:rPr>
              <a:t>La flora habitual de la vagina està composada per lactobacillus que produeixen ac làctic a partir d’H de C, determinant un ph àcid de 4’4. Aquesta acidés inhibeix el  creixement bacterià. Els espermicides com el noloxilon 9 disminueixen els lactobacillus, igual que els antibiòtics d’ampli espectre i afavoreixen la colonització per gèrmens que provoquen itus.</a:t>
            </a:r>
            <a:endParaRPr/>
          </a:p>
          <a:p>
            <a:pPr marL="0" marR="0" lvl="0" indent="0" algn="l" rtl="0">
              <a:spcBef>
                <a:spcPts val="360"/>
              </a:spcBef>
              <a:spcAft>
                <a:spcPts val="0"/>
              </a:spcAft>
              <a:buNone/>
            </a:pPr>
            <a:r>
              <a:rPr lang="ca-ES" sz="1200" b="0" i="0" u="none" strike="noStrike" cap="none">
                <a:solidFill>
                  <a:schemeClr val="dk1"/>
                </a:solidFill>
                <a:latin typeface="Arial"/>
                <a:ea typeface="Arial"/>
                <a:cs typeface="Arial"/>
                <a:sym typeface="Arial"/>
              </a:rPr>
              <a:t>Les relacions sexuals són el principal factor per les recurrències, a partir de 4 relacions al mes. I creix exponencialment (risc 10 vegades superior quan les relacions &gt;9/mes).</a:t>
            </a:r>
            <a:endParaRPr sz="1200" b="0" i="0" u="none" strike="noStrike" cap="none">
              <a:solidFill>
                <a:schemeClr val="dk1"/>
              </a:solidFill>
              <a:latin typeface="Arial"/>
              <a:ea typeface="Arial"/>
              <a:cs typeface="Arial"/>
              <a:sym typeface="Arial"/>
            </a:endParaRPr>
          </a:p>
          <a:p>
            <a:pPr marL="0" marR="0" lvl="0" indent="0" algn="l" rtl="0">
              <a:spcBef>
                <a:spcPts val="360"/>
              </a:spcBef>
              <a:spcAft>
                <a:spcPts val="0"/>
              </a:spcAft>
              <a:buNone/>
            </a:pPr>
            <a:r>
              <a:rPr lang="ca-ES" sz="1200" b="0" i="0" u="none" strike="noStrike" cap="none">
                <a:solidFill>
                  <a:schemeClr val="dk1"/>
                </a:solidFill>
                <a:latin typeface="Arial"/>
                <a:ea typeface="Arial"/>
                <a:cs typeface="Arial"/>
                <a:sym typeface="Arial"/>
              </a:rPr>
              <a:t>Predisposició genètica: grup de Lewis de fenotip no secretor i grup AB o B. Les cel. uroepitelials permeten una major adherència als gèrmens. Això explicaria que les dones que han patit cistitis en la infància tenen més predisposició ha presentar cistitis en l’edat adulta (encara que no hi hagi alt. anatòmica) amb l'iniciï de l’activitat sexual. Es considera predisposició familiar quan hi ha antec. d’itu en familiars de 1º grau.</a:t>
            </a:r>
            <a:endParaRPr/>
          </a:p>
          <a:p>
            <a:pPr marL="0" marR="0" lvl="0" indent="0" algn="l" rtl="0">
              <a:spcBef>
                <a:spcPts val="360"/>
              </a:spcBef>
              <a:spcAft>
                <a:spcPts val="0"/>
              </a:spcAft>
              <a:buNone/>
            </a:pPr>
            <a:endParaRPr sz="1200" b="0" i="0" u="none" strike="noStrike" cap="none">
              <a:solidFill>
                <a:schemeClr val="dk1"/>
              </a:solidFill>
              <a:latin typeface="Arial"/>
              <a:ea typeface="Arial"/>
              <a:cs typeface="Arial"/>
              <a:sym typeface="Arial"/>
            </a:endParaRPr>
          </a:p>
          <a:p>
            <a:pPr marL="0" marR="0" lvl="0" indent="0" algn="l" rtl="0">
              <a:spcBef>
                <a:spcPts val="360"/>
              </a:spcBef>
              <a:spcAft>
                <a:spcPts val="0"/>
              </a:spcAft>
              <a:buNone/>
            </a:pPr>
            <a:r>
              <a:rPr lang="ca-ES" sz="1200" b="0" i="0" u="none" strike="noStrike" cap="none">
                <a:solidFill>
                  <a:schemeClr val="dk1"/>
                </a:solidFill>
                <a:latin typeface="Arial"/>
                <a:ea typeface="Arial"/>
                <a:cs typeface="Arial"/>
                <a:sym typeface="Arial"/>
              </a:rPr>
              <a:t>En general són factors de comportament o hàbits. </a:t>
            </a:r>
            <a:endParaRPr/>
          </a:p>
          <a:p>
            <a:pPr marL="0" marR="0" lvl="0" indent="0" algn="l" rtl="0">
              <a:spcBef>
                <a:spcPts val="360"/>
              </a:spcBef>
              <a:spcAft>
                <a:spcPts val="0"/>
              </a:spcAft>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4"/>
        <p:cNvGrpSpPr/>
        <p:nvPr/>
      </p:nvGrpSpPr>
      <p:grpSpPr>
        <a:xfrm>
          <a:off x="0" y="0"/>
          <a:ext cx="0" cy="0"/>
          <a:chOff x="0" y="0"/>
          <a:chExt cx="0" cy="0"/>
        </a:xfrm>
      </p:grpSpPr>
      <p:sp>
        <p:nvSpPr>
          <p:cNvPr id="1655" name="Shape 1655"/>
          <p:cNvSpPr txBox="1">
            <a:spLocks noGrp="1"/>
          </p:cNvSpPr>
          <p:nvPr>
            <p:ph type="sldNum" idx="12"/>
          </p:nvPr>
        </p:nvSpPr>
        <p:spPr>
          <a:xfrm>
            <a:off x="3884613" y="8575675"/>
            <a:ext cx="2971800" cy="4508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ca-ES" sz="1800">
                <a:solidFill>
                  <a:schemeClr val="dk1"/>
                </a:solidFill>
                <a:latin typeface="Arial"/>
                <a:ea typeface="Arial"/>
                <a:cs typeface="Arial"/>
                <a:sym typeface="Arial"/>
              </a:rPr>
              <a:pPr marL="0" marR="0" lvl="0" indent="0" algn="l" rtl="0">
                <a:spcBef>
                  <a:spcPts val="0"/>
                </a:spcBef>
                <a:spcAft>
                  <a:spcPts val="0"/>
                </a:spcAft>
                <a:buNone/>
              </a:pPr>
              <a:t>86</a:t>
            </a:fld>
            <a:endParaRPr sz="1800">
              <a:solidFill>
                <a:schemeClr val="dk1"/>
              </a:solidFill>
              <a:latin typeface="Arial"/>
              <a:ea typeface="Arial"/>
              <a:cs typeface="Arial"/>
              <a:sym typeface="Arial"/>
            </a:endParaRPr>
          </a:p>
        </p:txBody>
      </p:sp>
      <p:sp>
        <p:nvSpPr>
          <p:cNvPr id="1656" name="Shape 1656"/>
          <p:cNvSpPr>
            <a:spLocks noGrp="1" noRot="1" noChangeAspect="1"/>
          </p:cNvSpPr>
          <p:nvPr>
            <p:ph type="sldImg" idx="2"/>
          </p:nvPr>
        </p:nvSpPr>
        <p:spPr>
          <a:xfrm>
            <a:off x="1179513" y="682625"/>
            <a:ext cx="4498975" cy="337343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657" name="Shape 1657"/>
          <p:cNvSpPr txBox="1">
            <a:spLocks noGrp="1"/>
          </p:cNvSpPr>
          <p:nvPr>
            <p:ph type="body" idx="1"/>
          </p:nvPr>
        </p:nvSpPr>
        <p:spPr>
          <a:xfrm>
            <a:off x="914400" y="4287838"/>
            <a:ext cx="5029200" cy="4060825"/>
          </a:xfrm>
          <a:prstGeom prst="rect">
            <a:avLst/>
          </a:prstGeom>
          <a:noFill/>
          <a:ln>
            <a:noFill/>
          </a:ln>
        </p:spPr>
        <p:txBody>
          <a:bodyPr spcFirstLastPara="1" wrap="square" lIns="90475" tIns="44450" rIns="90475" bIns="44450" anchor="t" anchorCtr="0">
            <a:noAutofit/>
          </a:bodyPr>
          <a:lstStyle/>
          <a:p>
            <a:pPr marL="0" marR="0" lvl="0" indent="0" algn="l" rtl="0">
              <a:spcBef>
                <a:spcPts val="0"/>
              </a:spcBef>
              <a:spcAft>
                <a:spcPts val="0"/>
              </a:spcAft>
              <a:buNone/>
            </a:pPr>
            <a:r>
              <a:rPr lang="ca-ES" sz="1200" b="0" i="0" u="none" strike="noStrike" cap="none">
                <a:solidFill>
                  <a:schemeClr val="dk1"/>
                </a:solidFill>
                <a:latin typeface="Arial"/>
                <a:ea typeface="Arial"/>
                <a:cs typeface="Arial"/>
                <a:sym typeface="Arial"/>
              </a:rPr>
              <a:t>En les dones menopàusiques la davallada estrogènica determina una disminució en el nombre de lactobacillus, el PH augmenta i s’afavoreixen les itus.</a:t>
            </a:r>
            <a:endParaRPr/>
          </a:p>
          <a:p>
            <a:pPr marL="0" marR="0" lvl="0" indent="0" algn="l" rtl="0">
              <a:spcBef>
                <a:spcPts val="360"/>
              </a:spcBef>
              <a:spcAft>
                <a:spcPts val="0"/>
              </a:spcAft>
              <a:buNone/>
            </a:pPr>
            <a:endParaRPr sz="1200" b="0" i="0" u="none" strike="noStrike" cap="none">
              <a:solidFill>
                <a:schemeClr val="dk1"/>
              </a:solidFill>
              <a:latin typeface="Arial"/>
              <a:ea typeface="Arial"/>
              <a:cs typeface="Arial"/>
              <a:sym typeface="Arial"/>
            </a:endParaRPr>
          </a:p>
          <a:p>
            <a:pPr marL="0" marR="0" lvl="0" indent="0" algn="l" rtl="0">
              <a:spcBef>
                <a:spcPts val="360"/>
              </a:spcBef>
              <a:spcAft>
                <a:spcPts val="0"/>
              </a:spcAft>
              <a:buNone/>
            </a:pPr>
            <a:r>
              <a:rPr lang="ca-ES" sz="1200" b="0" i="0" u="none" strike="noStrike" cap="none">
                <a:solidFill>
                  <a:schemeClr val="dk1"/>
                </a:solidFill>
                <a:latin typeface="Arial"/>
                <a:ea typeface="Arial"/>
                <a:cs typeface="Arial"/>
                <a:sym typeface="Arial"/>
              </a:rPr>
              <a:t>Són factors anatòmics o constitucionals.</a:t>
            </a:r>
            <a:endParaRPr/>
          </a:p>
          <a:p>
            <a:pPr marL="0" marR="0" lvl="0" indent="0" algn="l" rtl="0">
              <a:spcBef>
                <a:spcPts val="360"/>
              </a:spcBef>
              <a:spcAft>
                <a:spcPts val="0"/>
              </a:spcAft>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2"/>
        <p:cNvGrpSpPr/>
        <p:nvPr/>
      </p:nvGrpSpPr>
      <p:grpSpPr>
        <a:xfrm>
          <a:off x="0" y="0"/>
          <a:ext cx="0" cy="0"/>
          <a:chOff x="0" y="0"/>
          <a:chExt cx="0" cy="0"/>
        </a:xfrm>
      </p:grpSpPr>
      <p:sp>
        <p:nvSpPr>
          <p:cNvPr id="1663" name="Shape 1663"/>
          <p:cNvSpPr>
            <a:spLocks noGrp="1" noRot="1" noChangeAspect="1"/>
          </p:cNvSpPr>
          <p:nvPr>
            <p:ph type="sldImg" idx="2"/>
          </p:nvPr>
        </p:nvSpPr>
        <p:spPr>
          <a:xfrm>
            <a:off x="1181100" y="682625"/>
            <a:ext cx="4497388" cy="337343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664" name="Shape 1664"/>
          <p:cNvSpPr txBox="1">
            <a:spLocks noGrp="1"/>
          </p:cNvSpPr>
          <p:nvPr>
            <p:ph type="body" idx="1"/>
          </p:nvPr>
        </p:nvSpPr>
        <p:spPr>
          <a:xfrm>
            <a:off x="914400" y="4287838"/>
            <a:ext cx="5029200" cy="4062412"/>
          </a:xfrm>
          <a:prstGeom prst="rect">
            <a:avLst/>
          </a:prstGeom>
          <a:noFill/>
          <a:ln>
            <a:noFill/>
          </a:ln>
        </p:spPr>
        <p:txBody>
          <a:bodyPr spcFirstLastPara="1" wrap="square" lIns="90475" tIns="44450" rIns="90475" bIns="44450" anchor="t" anchorCtr="0">
            <a:noAutofit/>
          </a:bodyPr>
          <a:lstStyle/>
          <a:p>
            <a:pPr marL="0" marR="0" lvl="0" indent="0" algn="l" rtl="0">
              <a:spcBef>
                <a:spcPts val="0"/>
              </a:spcBef>
              <a:spcAft>
                <a:spcPts val="0"/>
              </a:spcAft>
              <a:buNone/>
            </a:pPr>
            <a:r>
              <a:rPr lang="ca-ES" sz="1200" b="0" i="0" u="none" strike="noStrike" cap="none">
                <a:solidFill>
                  <a:schemeClr val="dk1"/>
                </a:solidFill>
                <a:latin typeface="Arial"/>
                <a:ea typeface="Arial"/>
                <a:cs typeface="Arial"/>
                <a:sym typeface="Arial"/>
              </a:rPr>
              <a:t>Reinfeccions: 80%  Recidives:20%</a:t>
            </a:r>
            <a:endParaRPr/>
          </a:p>
          <a:p>
            <a:pPr marL="0" marR="0" lvl="0" indent="0" algn="l" rtl="0">
              <a:spcBef>
                <a:spcPts val="360"/>
              </a:spcBef>
              <a:spcAft>
                <a:spcPts val="0"/>
              </a:spcAft>
              <a:buNone/>
            </a:pPr>
            <a:r>
              <a:rPr lang="ca-ES" sz="1200" b="0" i="0" u="none" strike="noStrike" cap="none">
                <a:solidFill>
                  <a:schemeClr val="dk1"/>
                </a:solidFill>
                <a:latin typeface="Arial"/>
                <a:ea typeface="Arial"/>
                <a:cs typeface="Arial"/>
                <a:sym typeface="Arial"/>
              </a:rPr>
              <a:t>Reinfeccions: produïdes per un</a:t>
            </a:r>
            <a:r>
              <a:rPr lang="ca-ES"/>
              <a:t> serotip</a:t>
            </a:r>
            <a:r>
              <a:rPr lang="ca-ES" sz="1200" b="0" i="0" u="none" strike="noStrike" cap="none">
                <a:solidFill>
                  <a:schemeClr val="dk1"/>
                </a:solidFill>
                <a:latin typeface="Arial"/>
                <a:ea typeface="Arial"/>
                <a:cs typeface="Arial"/>
                <a:sym typeface="Arial"/>
              </a:rPr>
              <a:t> diferent a la que va causar el 1º episodi, passat 15 dies i fins alguns mesos després. Apunta a l’existència d’un reservori de </a:t>
            </a:r>
            <a:r>
              <a:rPr lang="ca-ES"/>
              <a:t>bacteris</a:t>
            </a:r>
            <a:r>
              <a:rPr lang="ca-ES" sz="1200" b="0" i="0" u="none" strike="noStrike" cap="none">
                <a:solidFill>
                  <a:schemeClr val="dk1"/>
                </a:solidFill>
                <a:latin typeface="Arial"/>
                <a:ea typeface="Arial"/>
                <a:cs typeface="Arial"/>
                <a:sym typeface="Arial"/>
              </a:rPr>
              <a:t> en vagina o recte que colonitzen la zona periuretral i ascendeixen per bufeta provocant la següent infecció. </a:t>
            </a:r>
            <a:r>
              <a:rPr lang="ca-ES"/>
              <a:t>T</a:t>
            </a:r>
            <a:r>
              <a:rPr lang="ca-ES" sz="1200" b="0" i="0" u="none" strike="noStrike" cap="none">
                <a:solidFill>
                  <a:schemeClr val="dk1"/>
                </a:solidFill>
                <a:latin typeface="Arial"/>
                <a:ea typeface="Arial"/>
                <a:cs typeface="Arial"/>
                <a:sym typeface="Arial"/>
              </a:rPr>
              <a:t>ambé el reservori pot ser</a:t>
            </a:r>
            <a:r>
              <a:rPr lang="ca-ES"/>
              <a:t> els  biofilms o “pods” en les cel uroepitelials. </a:t>
            </a:r>
            <a:r>
              <a:rPr lang="ca-ES" sz="1200" b="0" i="0" u="none" strike="noStrike" cap="none">
                <a:solidFill>
                  <a:schemeClr val="dk1"/>
                </a:solidFill>
                <a:latin typeface="Arial"/>
                <a:ea typeface="Arial"/>
                <a:cs typeface="Arial"/>
                <a:sym typeface="Arial"/>
              </a:rPr>
              <a:t>En pri</a:t>
            </a:r>
            <a:r>
              <a:rPr lang="ca-ES"/>
              <a:t>ncipi entre les infeccions la orina és estèril.</a:t>
            </a:r>
            <a:endParaRPr sz="1200" b="0" i="0" u="none" strike="noStrike" cap="none">
              <a:solidFill>
                <a:schemeClr val="dk1"/>
              </a:solidFill>
              <a:latin typeface="Arial"/>
              <a:ea typeface="Arial"/>
              <a:cs typeface="Arial"/>
              <a:sym typeface="Arial"/>
            </a:endParaRPr>
          </a:p>
          <a:p>
            <a:pPr marL="0" marR="0" lvl="0" indent="0" algn="l" rtl="0">
              <a:spcBef>
                <a:spcPts val="360"/>
              </a:spcBef>
              <a:spcAft>
                <a:spcPts val="0"/>
              </a:spcAft>
              <a:buNone/>
            </a:pPr>
            <a:r>
              <a:rPr lang="ca-ES" sz="1200" b="0" i="0" u="none" strike="noStrike" cap="none">
                <a:solidFill>
                  <a:schemeClr val="dk1"/>
                </a:solidFill>
                <a:latin typeface="Arial"/>
                <a:ea typeface="Arial"/>
                <a:cs typeface="Arial"/>
                <a:sym typeface="Arial"/>
              </a:rPr>
              <a:t>Recidives: dins de les 2 setmanes següents i després d’una aparent curació clínica. Es un fracàs terapèutic, o per resistència antibiòt</a:t>
            </a:r>
            <a:r>
              <a:rPr lang="ca-ES"/>
              <a:t>i</a:t>
            </a:r>
            <a:r>
              <a:rPr lang="ca-ES" sz="1200" b="0" i="0" u="none" strike="noStrike" cap="none">
                <a:solidFill>
                  <a:schemeClr val="dk1"/>
                </a:solidFill>
                <a:latin typeface="Arial"/>
                <a:ea typeface="Arial"/>
                <a:cs typeface="Arial"/>
                <a:sym typeface="Arial"/>
              </a:rPr>
              <a:t>ca o  per pauta curta en litiasi sobre infectada , PNS, alt de la via urinària, persistència del </a:t>
            </a:r>
            <a:r>
              <a:rPr lang="ca-ES"/>
              <a:t>germen</a:t>
            </a:r>
            <a:r>
              <a:rPr lang="ca-ES" sz="1200" b="0" i="0" u="none" strike="noStrike" cap="none">
                <a:solidFill>
                  <a:schemeClr val="dk1"/>
                </a:solidFill>
                <a:latin typeface="Arial"/>
                <a:ea typeface="Arial"/>
                <a:cs typeface="Arial"/>
                <a:sym typeface="Arial"/>
              </a:rPr>
              <a:t> en el focus origi</a:t>
            </a:r>
            <a:r>
              <a:rPr lang="ca-ES"/>
              <a:t>n</a:t>
            </a:r>
            <a:r>
              <a:rPr lang="ca-ES" sz="1200" b="0" i="0" u="none" strike="noStrike" cap="none">
                <a:solidFill>
                  <a:schemeClr val="dk1"/>
                </a:solidFill>
                <a:latin typeface="Arial"/>
                <a:ea typeface="Arial"/>
                <a:cs typeface="Arial"/>
                <a:sym typeface="Arial"/>
              </a:rPr>
              <a:t>al.  S’ha de fer estudi per veure si hi ha alguna causa urològica corregible.</a:t>
            </a:r>
            <a:endParaRPr/>
          </a:p>
          <a:p>
            <a:pPr marL="0" marR="0" lvl="0" indent="0" algn="l" rtl="0">
              <a:spcBef>
                <a:spcPts val="360"/>
              </a:spcBef>
              <a:spcAft>
                <a:spcPts val="0"/>
              </a:spcAft>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2"/>
        <p:cNvGrpSpPr/>
        <p:nvPr/>
      </p:nvGrpSpPr>
      <p:grpSpPr>
        <a:xfrm>
          <a:off x="0" y="0"/>
          <a:ext cx="0" cy="0"/>
          <a:chOff x="0" y="0"/>
          <a:chExt cx="0" cy="0"/>
        </a:xfrm>
      </p:grpSpPr>
      <p:sp>
        <p:nvSpPr>
          <p:cNvPr id="1673" name="Shape 1673"/>
          <p:cNvSpPr>
            <a:spLocks noGrp="1" noRot="1" noChangeAspect="1"/>
          </p:cNvSpPr>
          <p:nvPr>
            <p:ph type="sldImg" idx="2"/>
          </p:nvPr>
        </p:nvSpPr>
        <p:spPr>
          <a:xfrm>
            <a:off x="1181100" y="682625"/>
            <a:ext cx="4497388" cy="337343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674" name="Shape 1674"/>
          <p:cNvSpPr txBox="1">
            <a:spLocks noGrp="1"/>
          </p:cNvSpPr>
          <p:nvPr>
            <p:ph type="body" idx="1"/>
          </p:nvPr>
        </p:nvSpPr>
        <p:spPr>
          <a:xfrm>
            <a:off x="914400" y="4287838"/>
            <a:ext cx="5029200" cy="4062412"/>
          </a:xfrm>
          <a:prstGeom prst="rect">
            <a:avLst/>
          </a:prstGeom>
          <a:noFill/>
          <a:ln>
            <a:noFill/>
          </a:ln>
        </p:spPr>
        <p:txBody>
          <a:bodyPr spcFirstLastPara="1" wrap="square" lIns="90475" tIns="44450" rIns="90475" bIns="44450"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0"/>
        <p:cNvGrpSpPr/>
        <p:nvPr/>
      </p:nvGrpSpPr>
      <p:grpSpPr>
        <a:xfrm>
          <a:off x="0" y="0"/>
          <a:ext cx="0" cy="0"/>
          <a:chOff x="0" y="0"/>
          <a:chExt cx="0" cy="0"/>
        </a:xfrm>
      </p:grpSpPr>
      <p:sp>
        <p:nvSpPr>
          <p:cNvPr id="1681" name="Shape 1681"/>
          <p:cNvSpPr>
            <a:spLocks noGrp="1" noRot="1" noChangeAspect="1"/>
          </p:cNvSpPr>
          <p:nvPr>
            <p:ph type="sldImg" idx="2"/>
          </p:nvPr>
        </p:nvSpPr>
        <p:spPr>
          <a:xfrm>
            <a:off x="1173163" y="677863"/>
            <a:ext cx="4513262" cy="33845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682" name="Shape 1682"/>
          <p:cNvSpPr txBox="1">
            <a:spLocks noGrp="1"/>
          </p:cNvSpPr>
          <p:nvPr>
            <p:ph type="body" idx="1"/>
          </p:nvPr>
        </p:nvSpPr>
        <p:spPr>
          <a:xfrm>
            <a:off x="914400" y="4287838"/>
            <a:ext cx="5029200" cy="406241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ca-ES" sz="1200" b="0" i="0" u="none" strike="noStrike" cap="none">
                <a:solidFill>
                  <a:schemeClr val="dk1"/>
                </a:solidFill>
                <a:latin typeface="Arial"/>
                <a:ea typeface="Arial"/>
                <a:cs typeface="Arial"/>
                <a:sym typeface="Arial"/>
              </a:rPr>
              <a:t>La incidència de les itus augmenta amb l’edat amb una taxa de 1-2% per dècada.</a:t>
            </a:r>
            <a:endParaRPr/>
          </a:p>
          <a:p>
            <a:pPr marL="0" marR="0" lvl="0" indent="0" algn="l" rtl="0">
              <a:lnSpc>
                <a:spcPct val="90000"/>
              </a:lnSpc>
              <a:spcBef>
                <a:spcPts val="360"/>
              </a:spcBef>
              <a:spcAft>
                <a:spcPts val="0"/>
              </a:spcAft>
              <a:buNone/>
            </a:pPr>
            <a:r>
              <a:rPr lang="ca-ES" sz="1200" b="0" i="0" u="none" strike="noStrike" cap="none">
                <a:solidFill>
                  <a:schemeClr val="dk1"/>
                </a:solidFill>
                <a:latin typeface="Arial"/>
                <a:ea typeface="Arial"/>
                <a:cs typeface="Arial"/>
                <a:sym typeface="Arial"/>
              </a:rPr>
              <a:t>Estudis prospectius han demostrat que la majoria de reinfeccions estan produïdes per una soca identificada prèviament.</a:t>
            </a:r>
            <a:endParaRPr/>
          </a:p>
          <a:p>
            <a:pPr marL="0" marR="0" lvl="0" indent="0" algn="l" rtl="0">
              <a:lnSpc>
                <a:spcPct val="90000"/>
              </a:lnSpc>
              <a:spcBef>
                <a:spcPts val="360"/>
              </a:spcBef>
              <a:spcAft>
                <a:spcPts val="0"/>
              </a:spcAft>
              <a:buNone/>
            </a:pPr>
            <a:r>
              <a:rPr lang="ca-ES" sz="1200" b="0" i="0" u="none" strike="noStrike" cap="none">
                <a:solidFill>
                  <a:schemeClr val="dk1"/>
                </a:solidFill>
                <a:latin typeface="Arial"/>
                <a:ea typeface="Arial"/>
                <a:cs typeface="Arial"/>
                <a:sym typeface="Arial"/>
              </a:rPr>
              <a:t>No es recomana utilitzar antb. empíric, quan supera el 10-20% de R.</a:t>
            </a:r>
            <a:endParaRPr/>
          </a:p>
          <a:p>
            <a:pPr marL="0" marR="0" lvl="0" indent="0" algn="l" rtl="0">
              <a:lnSpc>
                <a:spcPct val="90000"/>
              </a:lnSpc>
              <a:spcBef>
                <a:spcPts val="360"/>
              </a:spcBef>
              <a:spcAft>
                <a:spcPts val="0"/>
              </a:spcAft>
              <a:buNone/>
            </a:pPr>
            <a:r>
              <a:rPr lang="ca-ES" sz="1200" b="0" i="0" u="none" strike="noStrike" cap="none">
                <a:solidFill>
                  <a:schemeClr val="dk1"/>
                </a:solidFill>
                <a:latin typeface="Arial"/>
                <a:ea typeface="Arial"/>
                <a:cs typeface="Arial"/>
                <a:sym typeface="Arial"/>
              </a:rPr>
              <a:t>Hi ha pocs estudis que avaluïn el valor predictiu del patró de R de gèrmens aïllats en itus prèvies per saber la susceptibilitat del patogen actual.</a:t>
            </a:r>
            <a:endParaRPr/>
          </a:p>
          <a:p>
            <a:pPr marL="0" marR="0" lvl="0" indent="0" algn="l" rtl="0">
              <a:lnSpc>
                <a:spcPct val="90000"/>
              </a:lnSpc>
              <a:spcBef>
                <a:spcPts val="360"/>
              </a:spcBef>
              <a:spcAft>
                <a:spcPts val="0"/>
              </a:spcAft>
              <a:buNone/>
            </a:pPr>
            <a:r>
              <a:rPr lang="ca-ES" sz="1200" b="0" i="0" u="none" strike="noStrike" cap="none">
                <a:solidFill>
                  <a:schemeClr val="dk1"/>
                </a:solidFill>
                <a:latin typeface="Arial"/>
                <a:ea typeface="Arial"/>
                <a:cs typeface="Arial"/>
                <a:sym typeface="Arial"/>
              </a:rPr>
              <a:t>Es van identificar les 1º itus per cada pacient durant aquest període. Es van desestimar les recaigudes.</a:t>
            </a:r>
            <a:endParaRPr/>
          </a:p>
          <a:p>
            <a:pPr marL="0" marR="0" lvl="0" indent="0" algn="l" rtl="0">
              <a:lnSpc>
                <a:spcPct val="90000"/>
              </a:lnSpc>
              <a:spcBef>
                <a:spcPts val="360"/>
              </a:spcBef>
              <a:spcAft>
                <a:spcPts val="0"/>
              </a:spcAft>
              <a:buNone/>
            </a:pPr>
            <a:r>
              <a:rPr lang="ca-ES" sz="1200" b="0" i="0" u="none" strike="noStrike" cap="none">
                <a:solidFill>
                  <a:schemeClr val="dk1"/>
                </a:solidFill>
                <a:latin typeface="Arial"/>
                <a:ea typeface="Arial"/>
                <a:cs typeface="Arial"/>
                <a:sym typeface="Arial"/>
              </a:rPr>
              <a:t>Resultats: -Si tens una reinfecció en els 3 primers mesos després d’una itu amb Ecoli R a cipro, ampi o TMP, tens molts Nº de que les R persisteixin.</a:t>
            </a:r>
            <a:endParaRPr/>
          </a:p>
          <a:p>
            <a:pPr marL="0" marR="0" lvl="0" indent="0" algn="l" rtl="0">
              <a:lnSpc>
                <a:spcPct val="90000"/>
              </a:lnSpc>
              <a:spcBef>
                <a:spcPts val="360"/>
              </a:spcBef>
              <a:spcAft>
                <a:spcPts val="0"/>
              </a:spcAft>
              <a:buNone/>
            </a:pPr>
            <a:r>
              <a:rPr lang="ca-ES" sz="1200" b="0" i="0" u="none" strike="noStrike" cap="none">
                <a:solidFill>
                  <a:schemeClr val="dk1"/>
                </a:solidFill>
                <a:latin typeface="Arial"/>
                <a:ea typeface="Arial"/>
                <a:cs typeface="Arial"/>
                <a:sym typeface="Arial"/>
              </a:rPr>
              <a:t>               -Si tens una reinfecció en l’any posterior a una itu amb S a cipro o nitro, es probable que continuïn sent S.</a:t>
            </a:r>
            <a:endParaRPr/>
          </a:p>
          <a:p>
            <a:pPr marL="0" marR="0" lvl="0" indent="0" algn="l" rtl="0">
              <a:lnSpc>
                <a:spcPct val="90000"/>
              </a:lnSpc>
              <a:spcBef>
                <a:spcPts val="360"/>
              </a:spcBef>
              <a:spcAft>
                <a:spcPts val="0"/>
              </a:spcAft>
              <a:buNone/>
            </a:pPr>
            <a:endParaRPr sz="1200" b="0" i="0" u="none" strike="noStrike" cap="none">
              <a:solidFill>
                <a:schemeClr val="dk1"/>
              </a:solidFill>
              <a:latin typeface="Arial"/>
              <a:ea typeface="Arial"/>
              <a:cs typeface="Arial"/>
              <a:sym typeface="Arial"/>
            </a:endParaRPr>
          </a:p>
          <a:p>
            <a:pPr marL="0" marR="0" lvl="0" indent="0" algn="l" rtl="0">
              <a:lnSpc>
                <a:spcPct val="90000"/>
              </a:lnSpc>
              <a:spcBef>
                <a:spcPts val="360"/>
              </a:spcBef>
              <a:spcAft>
                <a:spcPts val="0"/>
              </a:spcAft>
              <a:buNone/>
            </a:pPr>
            <a:r>
              <a:rPr lang="ca-ES" sz="1200" b="0" i="0" u="none" strike="noStrike" cap="none">
                <a:solidFill>
                  <a:schemeClr val="dk1"/>
                </a:solidFill>
                <a:latin typeface="Arial"/>
                <a:ea typeface="Arial"/>
                <a:cs typeface="Arial"/>
                <a:sym typeface="Arial"/>
              </a:rPr>
              <a:t>Millor reservar antibiòtics  d’ampli espectre, com l’amoxi o cipro i utilitzar antibiòtics d’espectre reduït com TMP si en antibiogrames previs és S ( encara que les R a la zona siguin altes i es desaconselli el seu ús de forma empírica. Recomanen tb nitrofurantoin</a:t>
            </a:r>
            <a:endParaRPr sz="1200" b="0" i="0" u="none" strike="noStrike" cap="none">
              <a:solidFill>
                <a:schemeClr val="dk1"/>
              </a:solidFill>
              <a:latin typeface="Arial"/>
              <a:ea typeface="Arial"/>
              <a:cs typeface="Arial"/>
              <a:sym typeface="Arial"/>
            </a:endParaRPr>
          </a:p>
        </p:txBody>
      </p:sp>
      <p:sp>
        <p:nvSpPr>
          <p:cNvPr id="1683" name="Shape 1683"/>
          <p:cNvSpPr txBox="1"/>
          <p:nvPr/>
        </p:nvSpPr>
        <p:spPr>
          <a:xfrm>
            <a:off x="3884613" y="8575675"/>
            <a:ext cx="2971800" cy="45085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ca-ES" sz="1200">
                <a:solidFill>
                  <a:schemeClr val="dk1"/>
                </a:solidFill>
                <a:latin typeface="Verdana"/>
                <a:ea typeface="Verdana"/>
                <a:cs typeface="Verdana"/>
                <a:sym typeface="Verdana"/>
              </a:rPr>
              <a:pPr marL="0" marR="0" lvl="0" indent="0" algn="r" rtl="0">
                <a:spcBef>
                  <a:spcPts val="0"/>
                </a:spcBef>
                <a:spcAft>
                  <a:spcPts val="0"/>
                </a:spcAft>
                <a:buNone/>
              </a:pPr>
              <a:t>89</a:t>
            </a:fld>
            <a:endParaRPr sz="1200">
              <a:solidFill>
                <a:schemeClr val="dk1"/>
              </a:solidFill>
              <a:latin typeface="Verdana"/>
              <a:ea typeface="Verdana"/>
              <a:cs typeface="Verdana"/>
              <a:sym typeface="Verdana"/>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7"/>
        <p:cNvGrpSpPr/>
        <p:nvPr/>
      </p:nvGrpSpPr>
      <p:grpSpPr>
        <a:xfrm>
          <a:off x="0" y="0"/>
          <a:ext cx="0" cy="0"/>
          <a:chOff x="0" y="0"/>
          <a:chExt cx="0" cy="0"/>
        </a:xfrm>
      </p:grpSpPr>
      <p:sp>
        <p:nvSpPr>
          <p:cNvPr id="1688" name="Shape 1688"/>
          <p:cNvSpPr txBox="1">
            <a:spLocks noGrp="1"/>
          </p:cNvSpPr>
          <p:nvPr>
            <p:ph type="sldNum" idx="12"/>
          </p:nvPr>
        </p:nvSpPr>
        <p:spPr>
          <a:xfrm>
            <a:off x="3884613" y="8575675"/>
            <a:ext cx="2971800" cy="4508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ca-ES" sz="1800">
                <a:solidFill>
                  <a:srgbClr val="000000"/>
                </a:solidFill>
                <a:latin typeface="Verdana"/>
                <a:ea typeface="Verdana"/>
                <a:cs typeface="Verdana"/>
                <a:sym typeface="Verdana"/>
              </a:rPr>
              <a:pPr marL="0" marR="0" lvl="0" indent="0" algn="l" rtl="0">
                <a:spcBef>
                  <a:spcPts val="0"/>
                </a:spcBef>
                <a:spcAft>
                  <a:spcPts val="0"/>
                </a:spcAft>
                <a:buNone/>
              </a:pPr>
              <a:t>90</a:t>
            </a:fld>
            <a:endParaRPr sz="1800">
              <a:solidFill>
                <a:srgbClr val="000000"/>
              </a:solidFill>
              <a:latin typeface="Verdana"/>
              <a:ea typeface="Verdana"/>
              <a:cs typeface="Verdana"/>
              <a:sym typeface="Verdana"/>
            </a:endParaRPr>
          </a:p>
        </p:txBody>
      </p:sp>
      <p:sp>
        <p:nvSpPr>
          <p:cNvPr id="1689" name="Shape 1689"/>
          <p:cNvSpPr>
            <a:spLocks noGrp="1" noRot="1" noChangeAspect="1"/>
          </p:cNvSpPr>
          <p:nvPr>
            <p:ph type="sldImg" idx="2"/>
          </p:nvPr>
        </p:nvSpPr>
        <p:spPr>
          <a:xfrm>
            <a:off x="1179513" y="682625"/>
            <a:ext cx="4498975" cy="337343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690" name="Shape 1690"/>
          <p:cNvSpPr txBox="1">
            <a:spLocks noGrp="1"/>
          </p:cNvSpPr>
          <p:nvPr>
            <p:ph type="body" idx="1"/>
          </p:nvPr>
        </p:nvSpPr>
        <p:spPr>
          <a:xfrm>
            <a:off x="914400" y="4287838"/>
            <a:ext cx="5029200" cy="4060825"/>
          </a:xfrm>
          <a:prstGeom prst="rect">
            <a:avLst/>
          </a:prstGeom>
          <a:noFill/>
          <a:ln>
            <a:noFill/>
          </a:ln>
        </p:spPr>
        <p:txBody>
          <a:bodyPr spcFirstLastPara="1" wrap="square" lIns="90475" tIns="44450" rIns="90475" bIns="44450" anchor="t" anchorCtr="0">
            <a:noAutofit/>
          </a:bodyPr>
          <a:lstStyle/>
          <a:p>
            <a:pPr marL="0" marR="0" lvl="0" indent="0" algn="l" rtl="0">
              <a:spcBef>
                <a:spcPts val="0"/>
              </a:spcBef>
              <a:spcAft>
                <a:spcPts val="0"/>
              </a:spcAft>
              <a:buNone/>
            </a:pPr>
            <a:r>
              <a:rPr lang="ca-ES"/>
              <a:t>el tractament es farà en pauta curta o monodosi. Només farem pauta llarga en:</a:t>
            </a:r>
            <a:endParaRPr/>
          </a:p>
          <a:p>
            <a:pPr marL="0" marR="0" lvl="0" indent="0" algn="l" rtl="0">
              <a:spcBef>
                <a:spcPts val="0"/>
              </a:spcBef>
              <a:spcAft>
                <a:spcPts val="0"/>
              </a:spcAft>
              <a:buNone/>
            </a:pPr>
            <a:r>
              <a:rPr lang="ca-ES"/>
              <a:t>-nens&lt;5 anys</a:t>
            </a:r>
            <a:endParaRPr/>
          </a:p>
          <a:p>
            <a:pPr marL="0" marR="0" lvl="0" indent="0" algn="l" rtl="0">
              <a:spcBef>
                <a:spcPts val="0"/>
              </a:spcBef>
              <a:spcAft>
                <a:spcPts val="0"/>
              </a:spcAft>
              <a:buNone/>
            </a:pPr>
            <a:r>
              <a:rPr lang="ca-ES"/>
              <a:t>- embarassades</a:t>
            </a:r>
            <a:endParaRPr/>
          </a:p>
          <a:p>
            <a:pPr marL="0" marR="0" lvl="0" indent="0" algn="l" rtl="0">
              <a:spcBef>
                <a:spcPts val="0"/>
              </a:spcBef>
              <a:spcAft>
                <a:spcPts val="0"/>
              </a:spcAft>
              <a:buNone/>
            </a:pPr>
            <a:r>
              <a:rPr lang="ca-ES"/>
              <a:t>- DM, Immunod., IRenal</a:t>
            </a:r>
            <a:endParaRPr/>
          </a:p>
          <a:p>
            <a:pPr marL="0" marR="0" lvl="0" indent="0" algn="l" rtl="0">
              <a:spcBef>
                <a:spcPts val="0"/>
              </a:spcBef>
              <a:spcAft>
                <a:spcPts val="0"/>
              </a:spcAft>
              <a:buNone/>
            </a:pPr>
            <a:r>
              <a:rPr lang="ca-ES"/>
              <a:t>- itu en el’últim mes</a:t>
            </a:r>
            <a:endParaRPr/>
          </a:p>
          <a:p>
            <a:pPr marL="0" marR="0" lvl="0" indent="0" algn="l" rtl="0">
              <a:spcBef>
                <a:spcPts val="0"/>
              </a:spcBef>
              <a:spcAft>
                <a:spcPts val="0"/>
              </a:spcAft>
              <a:buNone/>
            </a:pPr>
            <a:r>
              <a:rPr lang="ca-ES"/>
              <a:t>- més d’1 setmana d’evolució</a:t>
            </a:r>
            <a:endParaRPr/>
          </a:p>
          <a:p>
            <a:pPr marL="0" marR="0" lvl="0" indent="0" algn="l" rtl="0">
              <a:spcBef>
                <a:spcPts val="0"/>
              </a:spcBef>
              <a:spcAft>
                <a:spcPts val="0"/>
              </a:spcAft>
              <a:buNone/>
            </a:pPr>
            <a:r>
              <a:rPr lang="ca-ES"/>
              <a:t>- itu per proteus</a:t>
            </a:r>
            <a:endParaRPr/>
          </a:p>
          <a:p>
            <a:pPr marL="0" marR="0" lvl="0" indent="0" algn="l" rtl="0">
              <a:spcBef>
                <a:spcPts val="0"/>
              </a:spcBef>
              <a:spcAft>
                <a:spcPts val="0"/>
              </a:spcAft>
              <a:buNone/>
            </a:pPr>
            <a:r>
              <a:rPr lang="ca-ES"/>
              <a:t>- anomalies anatòmiques o funcionals</a:t>
            </a:r>
            <a:endParaRPr/>
          </a:p>
          <a:p>
            <a:pPr marL="0" marR="0" lvl="0" indent="0" algn="l" rtl="0">
              <a:spcBef>
                <a:spcPts val="0"/>
              </a:spcBef>
              <a:spcAft>
                <a:spcPts val="0"/>
              </a:spcAft>
              <a:buNone/>
            </a:pPr>
            <a:endParaRPr/>
          </a:p>
          <a:p>
            <a:pPr marL="0" marR="0" lvl="0" indent="0" algn="l" rtl="0">
              <a:spcBef>
                <a:spcPts val="0"/>
              </a:spcBef>
              <a:spcAft>
                <a:spcPts val="0"/>
              </a:spcAft>
              <a:buNone/>
            </a:pPr>
            <a:r>
              <a:rPr lang="ca-ES" sz="1200" b="0" i="0" u="none" strike="noStrike" cap="none">
                <a:solidFill>
                  <a:schemeClr val="dk1"/>
                </a:solidFill>
                <a:latin typeface="Arial"/>
                <a:ea typeface="Arial"/>
                <a:cs typeface="Arial"/>
                <a:sym typeface="Arial"/>
              </a:rPr>
              <a:t>Recidiva: Si després de 2 setmanes de tractament l’urocultiu continua +, es pot fer tractament durant 4-6 setmanes. Si el cultiu persisteix + i no s’ha trobat causa corregible, o no es pot operar o no es vol fer res (és gran)  es valora fer profilaxi nocturna durant 6-12 mesos</a:t>
            </a:r>
            <a:endParaRPr/>
          </a:p>
          <a:p>
            <a:pPr marL="0" marR="0" lvl="0" indent="0" algn="l" rtl="0">
              <a:spcBef>
                <a:spcPts val="360"/>
              </a:spcBef>
              <a:spcAft>
                <a:spcPts val="0"/>
              </a:spcAft>
              <a:buNone/>
            </a:pPr>
            <a:endParaRPr sz="1200" b="0" i="0" u="none" strike="noStrike" cap="none">
              <a:solidFill>
                <a:schemeClr val="dk1"/>
              </a:solidFill>
              <a:latin typeface="Verdana"/>
              <a:ea typeface="Verdana"/>
              <a:cs typeface="Verdana"/>
              <a:sym typeface="Verdana"/>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6"/>
        <p:cNvGrpSpPr/>
        <p:nvPr/>
      </p:nvGrpSpPr>
      <p:grpSpPr>
        <a:xfrm>
          <a:off x="0" y="0"/>
          <a:ext cx="0" cy="0"/>
          <a:chOff x="0" y="0"/>
          <a:chExt cx="0" cy="0"/>
        </a:xfrm>
      </p:grpSpPr>
      <p:sp>
        <p:nvSpPr>
          <p:cNvPr id="1787" name="Shape 1787"/>
          <p:cNvSpPr>
            <a:spLocks noGrp="1" noRot="1" noChangeAspect="1"/>
          </p:cNvSpPr>
          <p:nvPr>
            <p:ph type="sldImg" idx="2"/>
          </p:nvPr>
        </p:nvSpPr>
        <p:spPr>
          <a:xfrm>
            <a:off x="1181100" y="682625"/>
            <a:ext cx="4497388" cy="337343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788" name="Shape 1788"/>
          <p:cNvSpPr txBox="1">
            <a:spLocks noGrp="1"/>
          </p:cNvSpPr>
          <p:nvPr>
            <p:ph type="body" idx="1"/>
          </p:nvPr>
        </p:nvSpPr>
        <p:spPr>
          <a:xfrm>
            <a:off x="914400" y="4287838"/>
            <a:ext cx="5029200" cy="4062300"/>
          </a:xfrm>
          <a:prstGeom prst="rect">
            <a:avLst/>
          </a:prstGeom>
          <a:noFill/>
          <a:ln>
            <a:noFill/>
          </a:ln>
        </p:spPr>
        <p:txBody>
          <a:bodyPr spcFirstLastPara="1" wrap="square" lIns="90475" tIns="44450" rIns="90475" bIns="44450" anchor="t" anchorCtr="0">
            <a:noAutofit/>
          </a:bodyPr>
          <a:lstStyle/>
          <a:p>
            <a:pPr marL="0" marR="0" lvl="0" indent="0" algn="l" rtl="0">
              <a:spcBef>
                <a:spcPts val="0"/>
              </a:spcBef>
              <a:spcAft>
                <a:spcPts val="0"/>
              </a:spcAft>
              <a:buNone/>
            </a:pPr>
            <a:r>
              <a:rPr lang="ca-ES" sz="1200" b="0" i="0" u="none" strike="noStrike" cap="none">
                <a:solidFill>
                  <a:schemeClr val="dk1"/>
                </a:solidFill>
                <a:latin typeface="Arial"/>
                <a:ea typeface="Arial"/>
                <a:cs typeface="Arial"/>
                <a:sym typeface="Arial"/>
              </a:rPr>
              <a:t>No cal si curació clínica. Només si es vol iniciar profilaxi</a:t>
            </a: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a:spLocks noGrp="1" noRot="1" noChangeAspect="1"/>
          </p:cNvSpPr>
          <p:nvPr>
            <p:ph type="sldImg" idx="2"/>
          </p:nvPr>
        </p:nvSpPr>
        <p:spPr>
          <a:xfrm>
            <a:off x="1181100" y="682625"/>
            <a:ext cx="4497388" cy="337343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31" name="Shape 131"/>
          <p:cNvSpPr txBox="1">
            <a:spLocks noGrp="1"/>
          </p:cNvSpPr>
          <p:nvPr>
            <p:ph type="body" idx="1"/>
          </p:nvPr>
        </p:nvSpPr>
        <p:spPr>
          <a:xfrm>
            <a:off x="914400" y="4287838"/>
            <a:ext cx="5029200" cy="4062412"/>
          </a:xfrm>
          <a:prstGeom prst="rect">
            <a:avLst/>
          </a:prstGeom>
          <a:noFill/>
          <a:ln>
            <a:noFill/>
          </a:ln>
        </p:spPr>
        <p:txBody>
          <a:bodyPr spcFirstLastPara="1" wrap="square" lIns="90475" tIns="44450" rIns="90475" bIns="44450"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3"/>
        <p:cNvGrpSpPr/>
        <p:nvPr/>
      </p:nvGrpSpPr>
      <p:grpSpPr>
        <a:xfrm>
          <a:off x="0" y="0"/>
          <a:ext cx="0" cy="0"/>
          <a:chOff x="0" y="0"/>
          <a:chExt cx="0" cy="0"/>
        </a:xfrm>
      </p:grpSpPr>
      <p:sp>
        <p:nvSpPr>
          <p:cNvPr id="1794" name="Shape 1794"/>
          <p:cNvSpPr>
            <a:spLocks noGrp="1" noRot="1" noChangeAspect="1"/>
          </p:cNvSpPr>
          <p:nvPr>
            <p:ph type="sldImg" idx="2"/>
          </p:nvPr>
        </p:nvSpPr>
        <p:spPr>
          <a:xfrm>
            <a:off x="1181100" y="682625"/>
            <a:ext cx="4497388" cy="337343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795" name="Shape 1795"/>
          <p:cNvSpPr txBox="1">
            <a:spLocks noGrp="1"/>
          </p:cNvSpPr>
          <p:nvPr>
            <p:ph type="body" idx="1"/>
          </p:nvPr>
        </p:nvSpPr>
        <p:spPr>
          <a:xfrm>
            <a:off x="914400" y="4287838"/>
            <a:ext cx="5029200" cy="4062412"/>
          </a:xfrm>
          <a:prstGeom prst="rect">
            <a:avLst/>
          </a:prstGeom>
          <a:noFill/>
          <a:ln>
            <a:noFill/>
          </a:ln>
        </p:spPr>
        <p:txBody>
          <a:bodyPr spcFirstLastPara="1" wrap="square" lIns="90475" tIns="44450" rIns="90475" bIns="44450" anchor="t" anchorCtr="0">
            <a:noAutofit/>
          </a:bodyPr>
          <a:lstStyle/>
          <a:p>
            <a:pPr marL="0" marR="0" lvl="0" indent="0" algn="l" rtl="0">
              <a:spcBef>
                <a:spcPts val="0"/>
              </a:spcBef>
              <a:spcAft>
                <a:spcPts val="0"/>
              </a:spcAft>
              <a:buNone/>
            </a:pPr>
            <a:r>
              <a:rPr lang="ca-ES" sz="1200" b="0" i="0" u="none" strike="noStrike" cap="none">
                <a:solidFill>
                  <a:schemeClr val="dk1"/>
                </a:solidFill>
                <a:latin typeface="Arial"/>
                <a:ea typeface="Arial"/>
                <a:cs typeface="Arial"/>
                <a:sym typeface="Arial"/>
              </a:rPr>
              <a:t>No cal si curació clínica. Només si es vol iniciar profilaxi</a:t>
            </a: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0"/>
        <p:cNvGrpSpPr/>
        <p:nvPr/>
      </p:nvGrpSpPr>
      <p:grpSpPr>
        <a:xfrm>
          <a:off x="0" y="0"/>
          <a:ext cx="0" cy="0"/>
          <a:chOff x="0" y="0"/>
          <a:chExt cx="0" cy="0"/>
        </a:xfrm>
      </p:grpSpPr>
      <p:sp>
        <p:nvSpPr>
          <p:cNvPr id="1801" name="Shape 1801"/>
          <p:cNvSpPr>
            <a:spLocks noGrp="1" noRot="1" noChangeAspect="1"/>
          </p:cNvSpPr>
          <p:nvPr>
            <p:ph type="sldImg" idx="2"/>
          </p:nvPr>
        </p:nvSpPr>
        <p:spPr>
          <a:xfrm>
            <a:off x="1181100" y="682625"/>
            <a:ext cx="4497388" cy="337343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802" name="Shape 1802"/>
          <p:cNvSpPr txBox="1">
            <a:spLocks noGrp="1"/>
          </p:cNvSpPr>
          <p:nvPr>
            <p:ph type="body" idx="1"/>
          </p:nvPr>
        </p:nvSpPr>
        <p:spPr>
          <a:xfrm>
            <a:off x="914400" y="4287838"/>
            <a:ext cx="5029200" cy="4062412"/>
          </a:xfrm>
          <a:prstGeom prst="rect">
            <a:avLst/>
          </a:prstGeom>
          <a:noFill/>
          <a:ln>
            <a:noFill/>
          </a:ln>
        </p:spPr>
        <p:txBody>
          <a:bodyPr spcFirstLastPara="1" wrap="square" lIns="90475" tIns="44450" rIns="90475" bIns="44450"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6"/>
        <p:cNvGrpSpPr/>
        <p:nvPr/>
      </p:nvGrpSpPr>
      <p:grpSpPr>
        <a:xfrm>
          <a:off x="0" y="0"/>
          <a:ext cx="0" cy="0"/>
          <a:chOff x="0" y="0"/>
          <a:chExt cx="0" cy="0"/>
        </a:xfrm>
      </p:grpSpPr>
      <p:sp>
        <p:nvSpPr>
          <p:cNvPr id="1807" name="Shape 1807"/>
          <p:cNvSpPr>
            <a:spLocks noGrp="1" noRot="1" noChangeAspect="1"/>
          </p:cNvSpPr>
          <p:nvPr>
            <p:ph type="sldImg" idx="2"/>
          </p:nvPr>
        </p:nvSpPr>
        <p:spPr>
          <a:xfrm>
            <a:off x="1181100" y="682625"/>
            <a:ext cx="4497388" cy="337343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808" name="Shape 1808"/>
          <p:cNvSpPr txBox="1">
            <a:spLocks noGrp="1"/>
          </p:cNvSpPr>
          <p:nvPr>
            <p:ph type="body" idx="1"/>
          </p:nvPr>
        </p:nvSpPr>
        <p:spPr>
          <a:xfrm>
            <a:off x="914400" y="4287838"/>
            <a:ext cx="5029200" cy="4062412"/>
          </a:xfrm>
          <a:prstGeom prst="rect">
            <a:avLst/>
          </a:prstGeom>
          <a:noFill/>
          <a:ln>
            <a:noFill/>
          </a:ln>
        </p:spPr>
        <p:txBody>
          <a:bodyPr spcFirstLastPara="1" wrap="square" lIns="90475" tIns="44450" rIns="90475" bIns="44450"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3"/>
        <p:cNvGrpSpPr/>
        <p:nvPr/>
      </p:nvGrpSpPr>
      <p:grpSpPr>
        <a:xfrm>
          <a:off x="0" y="0"/>
          <a:ext cx="0" cy="0"/>
          <a:chOff x="0" y="0"/>
          <a:chExt cx="0" cy="0"/>
        </a:xfrm>
      </p:grpSpPr>
      <p:sp>
        <p:nvSpPr>
          <p:cNvPr id="1814" name="Shape 1814"/>
          <p:cNvSpPr txBox="1">
            <a:spLocks noGrp="1"/>
          </p:cNvSpPr>
          <p:nvPr>
            <p:ph type="sldNum" idx="12"/>
          </p:nvPr>
        </p:nvSpPr>
        <p:spPr>
          <a:xfrm>
            <a:off x="3884613" y="8575675"/>
            <a:ext cx="2971800" cy="4508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ca-ES" sz="1800">
                <a:solidFill>
                  <a:schemeClr val="dk1"/>
                </a:solidFill>
                <a:latin typeface="Arial"/>
                <a:ea typeface="Arial"/>
                <a:cs typeface="Arial"/>
                <a:sym typeface="Arial"/>
              </a:rPr>
              <a:pPr marL="0" marR="0" lvl="0" indent="0" algn="l" rtl="0">
                <a:spcBef>
                  <a:spcPts val="0"/>
                </a:spcBef>
                <a:spcAft>
                  <a:spcPts val="0"/>
                </a:spcAft>
                <a:buNone/>
              </a:pPr>
              <a:t>95</a:t>
            </a:fld>
            <a:endParaRPr sz="1800">
              <a:solidFill>
                <a:schemeClr val="dk1"/>
              </a:solidFill>
              <a:latin typeface="Arial"/>
              <a:ea typeface="Arial"/>
              <a:cs typeface="Arial"/>
              <a:sym typeface="Arial"/>
            </a:endParaRPr>
          </a:p>
        </p:txBody>
      </p:sp>
      <p:sp>
        <p:nvSpPr>
          <p:cNvPr id="1815" name="Shape 1815"/>
          <p:cNvSpPr>
            <a:spLocks noGrp="1" noRot="1" noChangeAspect="1"/>
          </p:cNvSpPr>
          <p:nvPr>
            <p:ph type="sldImg" idx="2"/>
          </p:nvPr>
        </p:nvSpPr>
        <p:spPr>
          <a:xfrm>
            <a:off x="1179513" y="682625"/>
            <a:ext cx="4498975" cy="337343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816" name="Shape 1816"/>
          <p:cNvSpPr txBox="1">
            <a:spLocks noGrp="1"/>
          </p:cNvSpPr>
          <p:nvPr>
            <p:ph type="body" idx="1"/>
          </p:nvPr>
        </p:nvSpPr>
        <p:spPr>
          <a:xfrm>
            <a:off x="914400" y="4287838"/>
            <a:ext cx="5029200" cy="4060825"/>
          </a:xfrm>
          <a:prstGeom prst="rect">
            <a:avLst/>
          </a:prstGeom>
          <a:noFill/>
          <a:ln>
            <a:noFill/>
          </a:ln>
        </p:spPr>
        <p:txBody>
          <a:bodyPr spcFirstLastPara="1" wrap="square" lIns="90475" tIns="44450" rIns="90475" bIns="44450" anchor="t" anchorCtr="0">
            <a:noAutofit/>
          </a:bodyPr>
          <a:lstStyle/>
          <a:p>
            <a:pPr marL="0" marR="0" lvl="0" indent="0" algn="l" rtl="0">
              <a:spcBef>
                <a:spcPts val="0"/>
              </a:spcBef>
              <a:spcAft>
                <a:spcPts val="0"/>
              </a:spcAft>
              <a:buNone/>
            </a:pPr>
            <a:r>
              <a:rPr lang="ca-ES" sz="1200" b="0" i="0" u="none" strike="noStrike" cap="none">
                <a:solidFill>
                  <a:schemeClr val="dk1"/>
                </a:solidFill>
                <a:latin typeface="Arial"/>
                <a:ea typeface="Arial"/>
                <a:cs typeface="Arial"/>
                <a:sym typeface="Arial"/>
              </a:rPr>
              <a:t>Eficàcia del 95%, en dosi nocturna diària o a dies alterns. 6 mesos. Passats 3-4 mesos el 60% recorreran.   Es pot mantenir 2-5 anys.</a:t>
            </a:r>
            <a:endParaRPr/>
          </a:p>
          <a:p>
            <a:pPr marL="0" marR="0" lvl="0" indent="0" algn="l" rtl="0">
              <a:spcBef>
                <a:spcPts val="360"/>
              </a:spcBef>
              <a:spcAft>
                <a:spcPts val="0"/>
              </a:spcAft>
              <a:buNone/>
            </a:pPr>
            <a:r>
              <a:rPr lang="ca-ES" sz="1200" b="0" i="0" u="none" strike="noStrike" cap="none">
                <a:solidFill>
                  <a:schemeClr val="dk1"/>
                </a:solidFill>
                <a:latin typeface="Arial"/>
                <a:ea typeface="Arial"/>
                <a:cs typeface="Arial"/>
                <a:sym typeface="Arial"/>
              </a:rPr>
              <a:t>Dosis infra terapèutiques per no crear R. </a:t>
            </a:r>
            <a:endParaRPr/>
          </a:p>
          <a:p>
            <a:pPr marL="0" marR="0" lvl="0" indent="0" algn="l" rtl="0">
              <a:spcBef>
                <a:spcPts val="360"/>
              </a:spcBef>
              <a:spcAft>
                <a:spcPts val="0"/>
              </a:spcAft>
              <a:buNone/>
            </a:pPr>
            <a:r>
              <a:rPr lang="ca-ES" sz="1200" b="0" i="0" u="none" strike="noStrike" cap="none">
                <a:solidFill>
                  <a:schemeClr val="dk1"/>
                </a:solidFill>
                <a:latin typeface="Arial"/>
                <a:ea typeface="Arial"/>
                <a:cs typeface="Arial"/>
                <a:sym typeface="Arial"/>
              </a:rPr>
              <a:t>Millor a la nit doncs el flux urinari disminueix i s’assoleixen millors concentracions en orina.</a:t>
            </a:r>
            <a:endParaRPr/>
          </a:p>
          <a:p>
            <a:pPr marL="0" marR="0" lvl="0" indent="0" algn="l" rtl="0">
              <a:spcBef>
                <a:spcPts val="360"/>
              </a:spcBef>
              <a:spcAft>
                <a:spcPts val="0"/>
              </a:spcAft>
              <a:buNone/>
            </a:pPr>
            <a:r>
              <a:rPr lang="ca-ES" sz="1200" b="0" i="0" u="none" strike="noStrike" cap="none">
                <a:solidFill>
                  <a:schemeClr val="dk1"/>
                </a:solidFill>
                <a:latin typeface="Arial"/>
                <a:ea typeface="Arial"/>
                <a:cs typeface="Arial"/>
                <a:sym typeface="Arial"/>
              </a:rPr>
              <a:t>Fer cultius de tant en tant per comprovar l’esterilitat urinària.</a:t>
            </a:r>
            <a:endParaRPr/>
          </a:p>
          <a:p>
            <a:pPr marL="0" marR="0" lvl="0" indent="0" algn="l" rtl="0">
              <a:spcBef>
                <a:spcPts val="360"/>
              </a:spcBef>
              <a:spcAft>
                <a:spcPts val="0"/>
              </a:spcAft>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1"/>
        <p:cNvGrpSpPr/>
        <p:nvPr/>
      </p:nvGrpSpPr>
      <p:grpSpPr>
        <a:xfrm>
          <a:off x="0" y="0"/>
          <a:ext cx="0" cy="0"/>
          <a:chOff x="0" y="0"/>
          <a:chExt cx="0" cy="0"/>
        </a:xfrm>
      </p:grpSpPr>
      <p:sp>
        <p:nvSpPr>
          <p:cNvPr id="1822" name="Shape 1822"/>
          <p:cNvSpPr>
            <a:spLocks noGrp="1" noRot="1" noChangeAspect="1"/>
          </p:cNvSpPr>
          <p:nvPr>
            <p:ph type="sldImg" idx="2"/>
          </p:nvPr>
        </p:nvSpPr>
        <p:spPr>
          <a:xfrm>
            <a:off x="1181100" y="682625"/>
            <a:ext cx="4497388" cy="337343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823" name="Shape 1823"/>
          <p:cNvSpPr txBox="1">
            <a:spLocks noGrp="1"/>
          </p:cNvSpPr>
          <p:nvPr>
            <p:ph type="body" idx="1"/>
          </p:nvPr>
        </p:nvSpPr>
        <p:spPr>
          <a:xfrm>
            <a:off x="914400" y="4287838"/>
            <a:ext cx="5029200" cy="4062412"/>
          </a:xfrm>
          <a:prstGeom prst="rect">
            <a:avLst/>
          </a:prstGeom>
          <a:noFill/>
          <a:ln>
            <a:noFill/>
          </a:ln>
        </p:spPr>
        <p:txBody>
          <a:bodyPr spcFirstLastPara="1" wrap="square" lIns="90475" tIns="44450" rIns="90475" bIns="44450"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
        <p:nvSpPr>
          <p:cNvPr id="1824" name="Shape 1824"/>
          <p:cNvSpPr txBox="1">
            <a:spLocks noGrp="1"/>
          </p:cNvSpPr>
          <p:nvPr>
            <p:ph type="sldNum" idx="12"/>
          </p:nvPr>
        </p:nvSpPr>
        <p:spPr>
          <a:xfrm>
            <a:off x="3884613" y="8575675"/>
            <a:ext cx="2971800" cy="4508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ca-ES" sz="1800">
                <a:solidFill>
                  <a:schemeClr val="dk1"/>
                </a:solidFill>
                <a:latin typeface="Arial"/>
                <a:ea typeface="Arial"/>
                <a:cs typeface="Arial"/>
                <a:sym typeface="Arial"/>
              </a:rPr>
              <a:pPr marL="0" marR="0" lvl="0" indent="0" algn="l" rtl="0">
                <a:spcBef>
                  <a:spcPts val="0"/>
                </a:spcBef>
                <a:spcAft>
                  <a:spcPts val="0"/>
                </a:spcAft>
                <a:buNone/>
              </a:pPr>
              <a:t>96</a:t>
            </a:fld>
            <a:endParaRPr sz="1800">
              <a:solidFill>
                <a:schemeClr val="dk1"/>
              </a:solidFill>
              <a:latin typeface="Arial"/>
              <a:ea typeface="Arial"/>
              <a:cs typeface="Arial"/>
              <a:sym typeface="Arial"/>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8"/>
        <p:cNvGrpSpPr/>
        <p:nvPr/>
      </p:nvGrpSpPr>
      <p:grpSpPr>
        <a:xfrm>
          <a:off x="0" y="0"/>
          <a:ext cx="0" cy="0"/>
          <a:chOff x="0" y="0"/>
          <a:chExt cx="0" cy="0"/>
        </a:xfrm>
      </p:grpSpPr>
      <p:sp>
        <p:nvSpPr>
          <p:cNvPr id="1829" name="Shape 1829"/>
          <p:cNvSpPr>
            <a:spLocks noGrp="1" noRot="1" noChangeAspect="1"/>
          </p:cNvSpPr>
          <p:nvPr>
            <p:ph type="sldImg" idx="2"/>
          </p:nvPr>
        </p:nvSpPr>
        <p:spPr>
          <a:xfrm>
            <a:off x="1181100" y="682625"/>
            <a:ext cx="4497388" cy="337343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830" name="Shape 1830"/>
          <p:cNvSpPr txBox="1">
            <a:spLocks noGrp="1"/>
          </p:cNvSpPr>
          <p:nvPr>
            <p:ph type="body" idx="1"/>
          </p:nvPr>
        </p:nvSpPr>
        <p:spPr>
          <a:xfrm>
            <a:off x="914400" y="4287838"/>
            <a:ext cx="5029200" cy="4062412"/>
          </a:xfrm>
          <a:prstGeom prst="rect">
            <a:avLst/>
          </a:prstGeom>
          <a:noFill/>
          <a:ln>
            <a:noFill/>
          </a:ln>
        </p:spPr>
        <p:txBody>
          <a:bodyPr spcFirstLastPara="1" wrap="square" lIns="90475" tIns="44450" rIns="90475" bIns="44450"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
        <p:nvSpPr>
          <p:cNvPr id="1831" name="Shape 1831"/>
          <p:cNvSpPr txBox="1">
            <a:spLocks noGrp="1"/>
          </p:cNvSpPr>
          <p:nvPr>
            <p:ph type="sldNum" idx="12"/>
          </p:nvPr>
        </p:nvSpPr>
        <p:spPr>
          <a:xfrm>
            <a:off x="3884613" y="8575675"/>
            <a:ext cx="2971800" cy="4508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ca-ES" sz="1800">
                <a:solidFill>
                  <a:schemeClr val="dk1"/>
                </a:solidFill>
                <a:latin typeface="Arial"/>
                <a:ea typeface="Arial"/>
                <a:cs typeface="Arial"/>
                <a:sym typeface="Arial"/>
              </a:rPr>
              <a:pPr marL="0" marR="0" lvl="0" indent="0" algn="l" rtl="0">
                <a:spcBef>
                  <a:spcPts val="0"/>
                </a:spcBef>
                <a:spcAft>
                  <a:spcPts val="0"/>
                </a:spcAft>
                <a:buNone/>
              </a:pPr>
              <a:t>97</a:t>
            </a:fld>
            <a:endParaRPr sz="1800">
              <a:solidFill>
                <a:schemeClr val="dk1"/>
              </a:solidFill>
              <a:latin typeface="Arial"/>
              <a:ea typeface="Arial"/>
              <a:cs typeface="Arial"/>
              <a:sym typeface="Arial"/>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7"/>
        <p:cNvGrpSpPr/>
        <p:nvPr/>
      </p:nvGrpSpPr>
      <p:grpSpPr>
        <a:xfrm>
          <a:off x="0" y="0"/>
          <a:ext cx="0" cy="0"/>
          <a:chOff x="0" y="0"/>
          <a:chExt cx="0" cy="0"/>
        </a:xfrm>
      </p:grpSpPr>
      <p:sp>
        <p:nvSpPr>
          <p:cNvPr id="1838" name="Shape 1838"/>
          <p:cNvSpPr txBox="1">
            <a:spLocks noGrp="1"/>
          </p:cNvSpPr>
          <p:nvPr>
            <p:ph type="body" idx="1"/>
          </p:nvPr>
        </p:nvSpPr>
        <p:spPr>
          <a:xfrm>
            <a:off x="914400" y="4287838"/>
            <a:ext cx="5029200" cy="4062412"/>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endParaRPr/>
          </a:p>
        </p:txBody>
      </p:sp>
      <p:sp>
        <p:nvSpPr>
          <p:cNvPr id="1839" name="Shape 1839"/>
          <p:cNvSpPr>
            <a:spLocks noGrp="1" noRot="1" noChangeAspect="1"/>
          </p:cNvSpPr>
          <p:nvPr>
            <p:ph type="sldImg" idx="2"/>
          </p:nvPr>
        </p:nvSpPr>
        <p:spPr>
          <a:xfrm>
            <a:off x="1181100" y="682625"/>
            <a:ext cx="4497388" cy="3373438"/>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3"/>
        <p:cNvGrpSpPr/>
        <p:nvPr/>
      </p:nvGrpSpPr>
      <p:grpSpPr>
        <a:xfrm>
          <a:off x="0" y="0"/>
          <a:ext cx="0" cy="0"/>
          <a:chOff x="0" y="0"/>
          <a:chExt cx="0" cy="0"/>
        </a:xfrm>
      </p:grpSpPr>
      <p:sp>
        <p:nvSpPr>
          <p:cNvPr id="1844" name="Shape 1844"/>
          <p:cNvSpPr txBox="1">
            <a:spLocks noGrp="1"/>
          </p:cNvSpPr>
          <p:nvPr>
            <p:ph type="body" idx="1"/>
          </p:nvPr>
        </p:nvSpPr>
        <p:spPr>
          <a:xfrm>
            <a:off x="914400" y="4287838"/>
            <a:ext cx="5029200" cy="4062412"/>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endParaRPr/>
          </a:p>
        </p:txBody>
      </p:sp>
      <p:sp>
        <p:nvSpPr>
          <p:cNvPr id="1845" name="Shape 1845"/>
          <p:cNvSpPr>
            <a:spLocks noGrp="1" noRot="1" noChangeAspect="1"/>
          </p:cNvSpPr>
          <p:nvPr>
            <p:ph type="sldImg" idx="2"/>
          </p:nvPr>
        </p:nvSpPr>
        <p:spPr>
          <a:xfrm>
            <a:off x="1181100" y="682625"/>
            <a:ext cx="4497388" cy="3373438"/>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9"/>
        <p:cNvGrpSpPr/>
        <p:nvPr/>
      </p:nvGrpSpPr>
      <p:grpSpPr>
        <a:xfrm>
          <a:off x="0" y="0"/>
          <a:ext cx="0" cy="0"/>
          <a:chOff x="0" y="0"/>
          <a:chExt cx="0" cy="0"/>
        </a:xfrm>
      </p:grpSpPr>
      <p:sp>
        <p:nvSpPr>
          <p:cNvPr id="1850" name="Shape 1850"/>
          <p:cNvSpPr txBox="1">
            <a:spLocks noGrp="1"/>
          </p:cNvSpPr>
          <p:nvPr>
            <p:ph type="body" idx="1"/>
          </p:nvPr>
        </p:nvSpPr>
        <p:spPr>
          <a:xfrm>
            <a:off x="914400" y="4287838"/>
            <a:ext cx="5029200" cy="4062412"/>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endParaRPr/>
          </a:p>
        </p:txBody>
      </p:sp>
      <p:sp>
        <p:nvSpPr>
          <p:cNvPr id="1851" name="Shape 1851"/>
          <p:cNvSpPr>
            <a:spLocks noGrp="1" noRot="1" noChangeAspect="1"/>
          </p:cNvSpPr>
          <p:nvPr>
            <p:ph type="sldImg" idx="2"/>
          </p:nvPr>
        </p:nvSpPr>
        <p:spPr>
          <a:xfrm>
            <a:off x="1181100" y="682625"/>
            <a:ext cx="4497388" cy="3373438"/>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5"/>
        <p:cNvGrpSpPr/>
        <p:nvPr/>
      </p:nvGrpSpPr>
      <p:grpSpPr>
        <a:xfrm>
          <a:off x="0" y="0"/>
          <a:ext cx="0" cy="0"/>
          <a:chOff x="0" y="0"/>
          <a:chExt cx="0" cy="0"/>
        </a:xfrm>
      </p:grpSpPr>
      <p:sp>
        <p:nvSpPr>
          <p:cNvPr id="1856" name="Shape 1856"/>
          <p:cNvSpPr txBox="1">
            <a:spLocks noGrp="1"/>
          </p:cNvSpPr>
          <p:nvPr>
            <p:ph type="body" idx="1"/>
          </p:nvPr>
        </p:nvSpPr>
        <p:spPr>
          <a:xfrm>
            <a:off x="914400" y="4287838"/>
            <a:ext cx="5029200" cy="4062412"/>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endParaRPr/>
          </a:p>
        </p:txBody>
      </p:sp>
      <p:sp>
        <p:nvSpPr>
          <p:cNvPr id="1857" name="Shape 1857"/>
          <p:cNvSpPr>
            <a:spLocks noGrp="1" noRot="1" noChangeAspect="1"/>
          </p:cNvSpPr>
          <p:nvPr>
            <p:ph type="sldImg" idx="2"/>
          </p:nvPr>
        </p:nvSpPr>
        <p:spPr>
          <a:xfrm>
            <a:off x="1181100" y="682625"/>
            <a:ext cx="4497388" cy="3373438"/>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18"/>
        <p:cNvGrpSpPr/>
        <p:nvPr/>
      </p:nvGrpSpPr>
      <p:grpSpPr>
        <a:xfrm>
          <a:off x="0" y="0"/>
          <a:ext cx="0" cy="0"/>
          <a:chOff x="0" y="0"/>
          <a:chExt cx="0" cy="0"/>
        </a:xfrm>
      </p:grpSpPr>
      <p:sp>
        <p:nvSpPr>
          <p:cNvPr id="19" name="Shape 19"/>
          <p:cNvSpPr txBox="1">
            <a:spLocks noGrp="1"/>
          </p:cNvSpPr>
          <p:nvPr>
            <p:ph type="dt" idx="10"/>
          </p:nvPr>
        </p:nvSpPr>
        <p:spPr>
          <a:xfrm>
            <a:off x="914400" y="6251575"/>
            <a:ext cx="1981200" cy="457200"/>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SzPts val="1400"/>
              <a:buNone/>
              <a:defRPr sz="10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0" name="Shape 20"/>
          <p:cNvSpPr txBox="1">
            <a:spLocks noGrp="1"/>
          </p:cNvSpPr>
          <p:nvPr>
            <p:ph type="ftr" idx="11"/>
          </p:nvPr>
        </p:nvSpPr>
        <p:spPr>
          <a:xfrm>
            <a:off x="3352800" y="6248400"/>
            <a:ext cx="2971800" cy="457200"/>
          </a:xfrm>
          <a:prstGeom prst="rect">
            <a:avLst/>
          </a:prstGeom>
          <a:noFill/>
          <a:ln>
            <a:noFill/>
          </a:ln>
        </p:spPr>
        <p:txBody>
          <a:bodyPr spcFirstLastPara="1" wrap="square" lIns="91425" tIns="91425" rIns="91425" bIns="91425" anchor="t" anchorCtr="0"/>
          <a:lstStyle>
            <a:lvl1pPr marL="0" marR="0" lvl="0" indent="0" algn="ctr" rtl="0">
              <a:spcBef>
                <a:spcPts val="0"/>
              </a:spcBef>
              <a:spcAft>
                <a:spcPts val="0"/>
              </a:spcAft>
              <a:buSzPts val="1400"/>
              <a:buNone/>
              <a:defRPr sz="10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1" name="Shape 21"/>
          <p:cNvSpPr txBox="1">
            <a:spLocks noGrp="1"/>
          </p:cNvSpPr>
          <p:nvPr>
            <p:ph type="sldNum" idx="12"/>
          </p:nvPr>
        </p:nvSpPr>
        <p:spPr>
          <a:xfrm>
            <a:off x="67818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000" b="0" i="0" u="none" strike="noStrike" cap="none">
                <a:solidFill>
                  <a:schemeClr val="dk1"/>
                </a:solidFill>
                <a:latin typeface="Arial"/>
                <a:ea typeface="Arial"/>
                <a:cs typeface="Arial"/>
                <a:sym typeface="Arial"/>
              </a:defRPr>
            </a:lvl1pPr>
            <a:lvl2pPr marL="0" marR="0" lvl="1" indent="0" algn="r" rtl="0">
              <a:spcBef>
                <a:spcPts val="0"/>
              </a:spcBef>
              <a:spcAft>
                <a:spcPts val="0"/>
              </a:spcAft>
              <a:buNone/>
              <a:defRPr sz="1000" b="0" i="0" u="none" strike="noStrike" cap="none">
                <a:solidFill>
                  <a:schemeClr val="dk1"/>
                </a:solidFill>
                <a:latin typeface="Arial"/>
                <a:ea typeface="Arial"/>
                <a:cs typeface="Arial"/>
                <a:sym typeface="Arial"/>
              </a:defRPr>
            </a:lvl2pPr>
            <a:lvl3pPr marL="0" marR="0" lvl="2" indent="0" algn="r" rtl="0">
              <a:spcBef>
                <a:spcPts val="0"/>
              </a:spcBef>
              <a:spcAft>
                <a:spcPts val="0"/>
              </a:spcAft>
              <a:buNone/>
              <a:defRPr sz="1000" b="0" i="0" u="none" strike="noStrike" cap="none">
                <a:solidFill>
                  <a:schemeClr val="dk1"/>
                </a:solidFill>
                <a:latin typeface="Arial"/>
                <a:ea typeface="Arial"/>
                <a:cs typeface="Arial"/>
                <a:sym typeface="Arial"/>
              </a:defRPr>
            </a:lvl3pPr>
            <a:lvl4pPr marL="0" marR="0" lvl="3" indent="0" algn="r" rtl="0">
              <a:spcBef>
                <a:spcPts val="0"/>
              </a:spcBef>
              <a:spcAft>
                <a:spcPts val="0"/>
              </a:spcAft>
              <a:buNone/>
              <a:defRPr sz="1000" b="0" i="0" u="none" strike="noStrike" cap="none">
                <a:solidFill>
                  <a:schemeClr val="dk1"/>
                </a:solidFill>
                <a:latin typeface="Arial"/>
                <a:ea typeface="Arial"/>
                <a:cs typeface="Arial"/>
                <a:sym typeface="Arial"/>
              </a:defRPr>
            </a:lvl4pPr>
            <a:lvl5pPr marL="0" marR="0" lvl="4" indent="0" algn="r" rtl="0">
              <a:spcBef>
                <a:spcPts val="0"/>
              </a:spcBef>
              <a:spcAft>
                <a:spcPts val="0"/>
              </a:spcAft>
              <a:buNone/>
              <a:defRPr sz="1000" b="0" i="0" u="none" strike="noStrike" cap="none">
                <a:solidFill>
                  <a:schemeClr val="dk1"/>
                </a:solidFill>
                <a:latin typeface="Arial"/>
                <a:ea typeface="Arial"/>
                <a:cs typeface="Arial"/>
                <a:sym typeface="Arial"/>
              </a:defRPr>
            </a:lvl5pPr>
            <a:lvl6pPr marL="0" marR="0" lvl="5" indent="0" algn="r" rtl="0">
              <a:spcBef>
                <a:spcPts val="0"/>
              </a:spcBef>
              <a:spcAft>
                <a:spcPts val="0"/>
              </a:spcAft>
              <a:buNone/>
              <a:defRPr sz="1000" b="0" i="0" u="none" strike="noStrike" cap="none">
                <a:solidFill>
                  <a:schemeClr val="dk1"/>
                </a:solidFill>
                <a:latin typeface="Arial"/>
                <a:ea typeface="Arial"/>
                <a:cs typeface="Arial"/>
                <a:sym typeface="Arial"/>
              </a:defRPr>
            </a:lvl6pPr>
            <a:lvl7pPr marL="0" marR="0" lvl="6" indent="0" algn="r" rtl="0">
              <a:spcBef>
                <a:spcPts val="0"/>
              </a:spcBef>
              <a:spcAft>
                <a:spcPts val="0"/>
              </a:spcAft>
              <a:buNone/>
              <a:defRPr sz="1000" b="0" i="0" u="none" strike="noStrike" cap="none">
                <a:solidFill>
                  <a:schemeClr val="dk1"/>
                </a:solidFill>
                <a:latin typeface="Arial"/>
                <a:ea typeface="Arial"/>
                <a:cs typeface="Arial"/>
                <a:sym typeface="Arial"/>
              </a:defRPr>
            </a:lvl7pPr>
            <a:lvl8pPr marL="0" marR="0" lvl="7" indent="0" algn="r" rtl="0">
              <a:spcBef>
                <a:spcPts val="0"/>
              </a:spcBef>
              <a:spcAft>
                <a:spcPts val="0"/>
              </a:spcAft>
              <a:buNone/>
              <a:defRPr sz="1000" b="0" i="0" u="none" strike="noStrike" cap="none">
                <a:solidFill>
                  <a:schemeClr val="dk1"/>
                </a:solidFill>
                <a:latin typeface="Arial"/>
                <a:ea typeface="Arial"/>
                <a:cs typeface="Arial"/>
                <a:sym typeface="Arial"/>
              </a:defRPr>
            </a:lvl8pPr>
            <a:lvl9pPr marL="0" marR="0" lvl="8" indent="0" algn="r" rtl="0">
              <a:spcBef>
                <a:spcPts val="0"/>
              </a:spcBef>
              <a:spcAft>
                <a:spcPts val="0"/>
              </a:spcAft>
              <a:buNone/>
              <a:defRPr sz="1000" b="0" i="0" u="none" strike="noStrike" cap="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ca-ES"/>
              <a:pPr marL="0" lvl="0" indent="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914400" y="277813"/>
            <a:ext cx="7772400" cy="11430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4200" b="0" i="0" u="none" strike="noStrike" cap="none">
                <a:solidFill>
                  <a:schemeClr val="dk2"/>
                </a:solidFill>
                <a:latin typeface="Times New Roman"/>
                <a:ea typeface="Times New Roman"/>
                <a:cs typeface="Times New Roman"/>
                <a:sym typeface="Times New Roman"/>
              </a:defRPr>
            </a:lvl1pPr>
            <a:lvl2pPr marL="0" marR="0" lvl="1" indent="0" algn="l" rtl="0">
              <a:spcBef>
                <a:spcPts val="0"/>
              </a:spcBef>
              <a:spcAft>
                <a:spcPts val="0"/>
              </a:spcAft>
              <a:buSzPts val="1400"/>
              <a:buNone/>
              <a:defRPr sz="4200" b="0" i="0" u="none" strike="noStrike" cap="none">
                <a:solidFill>
                  <a:schemeClr val="dk2"/>
                </a:solidFill>
                <a:latin typeface="Times New Roman"/>
                <a:ea typeface="Times New Roman"/>
                <a:cs typeface="Times New Roman"/>
                <a:sym typeface="Times New Roman"/>
              </a:defRPr>
            </a:lvl2pPr>
            <a:lvl3pPr marL="0" marR="0" lvl="2" indent="0" algn="l" rtl="0">
              <a:spcBef>
                <a:spcPts val="0"/>
              </a:spcBef>
              <a:spcAft>
                <a:spcPts val="0"/>
              </a:spcAft>
              <a:buSzPts val="1400"/>
              <a:buNone/>
              <a:defRPr sz="4200" b="0" i="0" u="none" strike="noStrike" cap="none">
                <a:solidFill>
                  <a:schemeClr val="dk2"/>
                </a:solidFill>
                <a:latin typeface="Times New Roman"/>
                <a:ea typeface="Times New Roman"/>
                <a:cs typeface="Times New Roman"/>
                <a:sym typeface="Times New Roman"/>
              </a:defRPr>
            </a:lvl3pPr>
            <a:lvl4pPr marL="0" marR="0" lvl="3" indent="0" algn="l" rtl="0">
              <a:spcBef>
                <a:spcPts val="0"/>
              </a:spcBef>
              <a:spcAft>
                <a:spcPts val="0"/>
              </a:spcAft>
              <a:buSzPts val="1400"/>
              <a:buNone/>
              <a:defRPr sz="4200" b="0" i="0" u="none" strike="noStrike" cap="none">
                <a:solidFill>
                  <a:schemeClr val="dk2"/>
                </a:solidFill>
                <a:latin typeface="Times New Roman"/>
                <a:ea typeface="Times New Roman"/>
                <a:cs typeface="Times New Roman"/>
                <a:sym typeface="Times New Roman"/>
              </a:defRPr>
            </a:lvl4pPr>
            <a:lvl5pPr marL="0" marR="0" lvl="4" indent="0" algn="l" rtl="0">
              <a:spcBef>
                <a:spcPts val="0"/>
              </a:spcBef>
              <a:spcAft>
                <a:spcPts val="0"/>
              </a:spcAft>
              <a:buSzPts val="1400"/>
              <a:buNone/>
              <a:defRPr sz="4200" b="0" i="0" u="none" strike="noStrike" cap="none">
                <a:solidFill>
                  <a:schemeClr val="dk2"/>
                </a:solidFill>
                <a:latin typeface="Times New Roman"/>
                <a:ea typeface="Times New Roman"/>
                <a:cs typeface="Times New Roman"/>
                <a:sym typeface="Times New Roman"/>
              </a:defRPr>
            </a:lvl5pPr>
            <a:lvl6pPr marL="457200" marR="0" lvl="5" indent="0" algn="l" rtl="0">
              <a:spcBef>
                <a:spcPts val="0"/>
              </a:spcBef>
              <a:spcAft>
                <a:spcPts val="0"/>
              </a:spcAft>
              <a:buSzPts val="1400"/>
              <a:buNone/>
              <a:defRPr sz="4200" b="0" i="0" u="none" strike="noStrike" cap="none">
                <a:solidFill>
                  <a:schemeClr val="dk2"/>
                </a:solidFill>
                <a:latin typeface="Times New Roman"/>
                <a:ea typeface="Times New Roman"/>
                <a:cs typeface="Times New Roman"/>
                <a:sym typeface="Times New Roman"/>
              </a:defRPr>
            </a:lvl6pPr>
            <a:lvl7pPr marL="914400" marR="0" lvl="6" indent="0" algn="l" rtl="0">
              <a:spcBef>
                <a:spcPts val="0"/>
              </a:spcBef>
              <a:spcAft>
                <a:spcPts val="0"/>
              </a:spcAft>
              <a:buSzPts val="1400"/>
              <a:buNone/>
              <a:defRPr sz="4200" b="0" i="0" u="none" strike="noStrike" cap="none">
                <a:solidFill>
                  <a:schemeClr val="dk2"/>
                </a:solidFill>
                <a:latin typeface="Times New Roman"/>
                <a:ea typeface="Times New Roman"/>
                <a:cs typeface="Times New Roman"/>
                <a:sym typeface="Times New Roman"/>
              </a:defRPr>
            </a:lvl7pPr>
            <a:lvl8pPr marL="1371600" marR="0" lvl="7" indent="0" algn="l" rtl="0">
              <a:spcBef>
                <a:spcPts val="0"/>
              </a:spcBef>
              <a:spcAft>
                <a:spcPts val="0"/>
              </a:spcAft>
              <a:buSzPts val="1400"/>
              <a:buNone/>
              <a:defRPr sz="4200" b="0" i="0" u="none" strike="noStrike" cap="none">
                <a:solidFill>
                  <a:schemeClr val="dk2"/>
                </a:solidFill>
                <a:latin typeface="Times New Roman"/>
                <a:ea typeface="Times New Roman"/>
                <a:cs typeface="Times New Roman"/>
                <a:sym typeface="Times New Roman"/>
              </a:defRPr>
            </a:lvl8pPr>
            <a:lvl9pPr marL="1828800" marR="0" lvl="8" indent="0" algn="l" rtl="0">
              <a:spcBef>
                <a:spcPts val="0"/>
              </a:spcBef>
              <a:spcAft>
                <a:spcPts val="0"/>
              </a:spcAft>
              <a:buSzPts val="1400"/>
              <a:buNone/>
              <a:defRPr sz="4200" b="0" i="0" u="none" strike="noStrike" cap="none">
                <a:solidFill>
                  <a:schemeClr val="dk2"/>
                </a:solidFill>
                <a:latin typeface="Times New Roman"/>
                <a:ea typeface="Times New Roman"/>
                <a:cs typeface="Times New Roman"/>
                <a:sym typeface="Times New Roman"/>
              </a:defRPr>
            </a:lvl9pPr>
          </a:lstStyle>
          <a:p>
            <a:endParaRPr/>
          </a:p>
        </p:txBody>
      </p:sp>
      <p:sp>
        <p:nvSpPr>
          <p:cNvPr id="76" name="Shape 76"/>
          <p:cNvSpPr txBox="1">
            <a:spLocks noGrp="1"/>
          </p:cNvSpPr>
          <p:nvPr>
            <p:ph type="body" idx="1"/>
          </p:nvPr>
        </p:nvSpPr>
        <p:spPr>
          <a:xfrm rot="5400000">
            <a:off x="2535237" y="-20638"/>
            <a:ext cx="4530725" cy="7772400"/>
          </a:xfrm>
          <a:prstGeom prst="rect">
            <a:avLst/>
          </a:prstGeom>
          <a:noFill/>
          <a:ln>
            <a:noFill/>
          </a:ln>
        </p:spPr>
        <p:txBody>
          <a:bodyPr spcFirstLastPara="1" wrap="square" lIns="91425" tIns="91425" rIns="91425" bIns="91425" anchor="t" anchorCtr="0"/>
          <a:lstStyle>
            <a:lvl1pPr marL="457200" marR="0" lvl="0" indent="-388620" algn="l" rtl="0">
              <a:spcBef>
                <a:spcPts val="560"/>
              </a:spcBef>
              <a:spcAft>
                <a:spcPts val="0"/>
              </a:spcAft>
              <a:buClr>
                <a:schemeClr val="folHlink"/>
              </a:buClr>
              <a:buSzPts val="2520"/>
              <a:buFont typeface="Noto Sans Symbols"/>
              <a:buChar char="■"/>
              <a:defRPr sz="2800" b="0" i="0" u="none" strike="noStrike" cap="none">
                <a:solidFill>
                  <a:schemeClr val="dk1"/>
                </a:solidFill>
                <a:latin typeface="Arial"/>
                <a:ea typeface="Arial"/>
                <a:cs typeface="Arial"/>
                <a:sym typeface="Arial"/>
              </a:defRPr>
            </a:lvl1pPr>
            <a:lvl2pPr marL="914400" marR="0" lvl="1" indent="-352425" algn="l" rtl="0">
              <a:spcBef>
                <a:spcPts val="520"/>
              </a:spcBef>
              <a:spcAft>
                <a:spcPts val="0"/>
              </a:spcAft>
              <a:buClr>
                <a:schemeClr val="accent1"/>
              </a:buClr>
              <a:buSzPts val="1950"/>
              <a:buFont typeface="Noto Sans Symbols"/>
              <a:buChar char="■"/>
              <a:defRPr sz="2600" b="0" i="0" u="none" strike="noStrike" cap="none">
                <a:solidFill>
                  <a:schemeClr val="dk1"/>
                </a:solidFill>
                <a:latin typeface="Arial"/>
                <a:ea typeface="Arial"/>
                <a:cs typeface="Arial"/>
                <a:sym typeface="Arial"/>
              </a:defRPr>
            </a:lvl2pPr>
            <a:lvl3pPr marL="1371600" marR="0" lvl="2" indent="-308927" algn="l" rtl="0">
              <a:spcBef>
                <a:spcPts val="460"/>
              </a:spcBef>
              <a:spcAft>
                <a:spcPts val="0"/>
              </a:spcAft>
              <a:buClr>
                <a:schemeClr val="folHlink"/>
              </a:buClr>
              <a:buSzPts val="1265"/>
              <a:buFont typeface="Noto Sans Symbols"/>
              <a:buChar char="■"/>
              <a:defRPr sz="23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accent1"/>
              </a:buClr>
              <a:buSzPts val="2000"/>
              <a:buFont typeface="Noto Sans Symbols"/>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accent1"/>
              </a:buClr>
              <a:buSzPts val="2000"/>
              <a:buFont typeface="Noto Sans Symbols"/>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accent1"/>
              </a:buClr>
              <a:buSzPts val="2000"/>
              <a:buFont typeface="Noto Sans Symbols"/>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accent1"/>
              </a:buClr>
              <a:buSzPts val="2000"/>
              <a:buFont typeface="Noto Sans Symbols"/>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accent1"/>
              </a:buClr>
              <a:buSzPts val="2000"/>
              <a:buFont typeface="Noto Sans Symbols"/>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accent1"/>
              </a:buClr>
              <a:buSzPts val="2000"/>
              <a:buFont typeface="Noto Sans Symbols"/>
              <a:buChar char="▪"/>
              <a:defRPr sz="2000" b="0" i="0" u="none" strike="noStrike" cap="none">
                <a:solidFill>
                  <a:schemeClr val="dk1"/>
                </a:solidFill>
                <a:latin typeface="Arial"/>
                <a:ea typeface="Arial"/>
                <a:cs typeface="Arial"/>
                <a:sym typeface="Arial"/>
              </a:defRPr>
            </a:lvl9pPr>
          </a:lstStyle>
          <a:p>
            <a:endParaRPr/>
          </a:p>
        </p:txBody>
      </p:sp>
      <p:sp>
        <p:nvSpPr>
          <p:cNvPr id="77" name="Shape 77"/>
          <p:cNvSpPr txBox="1">
            <a:spLocks noGrp="1"/>
          </p:cNvSpPr>
          <p:nvPr>
            <p:ph type="dt" idx="10"/>
          </p:nvPr>
        </p:nvSpPr>
        <p:spPr>
          <a:xfrm>
            <a:off x="914400" y="6251575"/>
            <a:ext cx="1981200" cy="457200"/>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SzPts val="1400"/>
              <a:buNone/>
              <a:defRPr sz="1000">
                <a:solidFill>
                  <a:schemeClr val="dk1"/>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8" name="Shape 78"/>
          <p:cNvSpPr txBox="1">
            <a:spLocks noGrp="1"/>
          </p:cNvSpPr>
          <p:nvPr>
            <p:ph type="ftr" idx="11"/>
          </p:nvPr>
        </p:nvSpPr>
        <p:spPr>
          <a:xfrm>
            <a:off x="3352800" y="6248400"/>
            <a:ext cx="2971800" cy="457200"/>
          </a:xfrm>
          <a:prstGeom prst="rect">
            <a:avLst/>
          </a:prstGeom>
          <a:noFill/>
          <a:ln>
            <a:noFill/>
          </a:ln>
        </p:spPr>
        <p:txBody>
          <a:bodyPr spcFirstLastPara="1" wrap="square" lIns="91425" tIns="91425" rIns="91425" bIns="91425" anchor="t" anchorCtr="0"/>
          <a:lstStyle>
            <a:lvl1pPr marL="0" marR="0" lvl="0" indent="0" algn="ctr" rtl="0">
              <a:spcBef>
                <a:spcPts val="0"/>
              </a:spcBef>
              <a:spcAft>
                <a:spcPts val="0"/>
              </a:spcAft>
              <a:buSzPts val="1400"/>
              <a:buNone/>
              <a:defRPr sz="1000">
                <a:solidFill>
                  <a:schemeClr val="dk1"/>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9" name="Shape 79"/>
          <p:cNvSpPr txBox="1">
            <a:spLocks noGrp="1"/>
          </p:cNvSpPr>
          <p:nvPr>
            <p:ph type="sldNum" idx="12"/>
          </p:nvPr>
        </p:nvSpPr>
        <p:spPr>
          <a:xfrm>
            <a:off x="67818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000">
                <a:solidFill>
                  <a:schemeClr val="dk1"/>
                </a:solidFill>
                <a:latin typeface="Arial"/>
                <a:ea typeface="Arial"/>
                <a:cs typeface="Arial"/>
                <a:sym typeface="Arial"/>
              </a:defRPr>
            </a:lvl1pPr>
            <a:lvl2pPr marL="0" marR="0" lvl="1" indent="0" algn="r" rtl="0">
              <a:spcBef>
                <a:spcPts val="0"/>
              </a:spcBef>
              <a:spcAft>
                <a:spcPts val="0"/>
              </a:spcAft>
              <a:buNone/>
              <a:defRPr sz="1000">
                <a:solidFill>
                  <a:schemeClr val="dk1"/>
                </a:solidFill>
                <a:latin typeface="Arial"/>
                <a:ea typeface="Arial"/>
                <a:cs typeface="Arial"/>
                <a:sym typeface="Arial"/>
              </a:defRPr>
            </a:lvl2pPr>
            <a:lvl3pPr marL="0" marR="0" lvl="2" indent="0" algn="r" rtl="0">
              <a:spcBef>
                <a:spcPts val="0"/>
              </a:spcBef>
              <a:spcAft>
                <a:spcPts val="0"/>
              </a:spcAft>
              <a:buNone/>
              <a:defRPr sz="1000">
                <a:solidFill>
                  <a:schemeClr val="dk1"/>
                </a:solidFill>
                <a:latin typeface="Arial"/>
                <a:ea typeface="Arial"/>
                <a:cs typeface="Arial"/>
                <a:sym typeface="Arial"/>
              </a:defRPr>
            </a:lvl3pPr>
            <a:lvl4pPr marL="0" marR="0" lvl="3" indent="0" algn="r" rtl="0">
              <a:spcBef>
                <a:spcPts val="0"/>
              </a:spcBef>
              <a:spcAft>
                <a:spcPts val="0"/>
              </a:spcAft>
              <a:buNone/>
              <a:defRPr sz="1000">
                <a:solidFill>
                  <a:schemeClr val="dk1"/>
                </a:solidFill>
                <a:latin typeface="Arial"/>
                <a:ea typeface="Arial"/>
                <a:cs typeface="Arial"/>
                <a:sym typeface="Arial"/>
              </a:defRPr>
            </a:lvl4pPr>
            <a:lvl5pPr marL="0" marR="0" lvl="4" indent="0" algn="r" rtl="0">
              <a:spcBef>
                <a:spcPts val="0"/>
              </a:spcBef>
              <a:spcAft>
                <a:spcPts val="0"/>
              </a:spcAft>
              <a:buNone/>
              <a:defRPr sz="1000">
                <a:solidFill>
                  <a:schemeClr val="dk1"/>
                </a:solidFill>
                <a:latin typeface="Arial"/>
                <a:ea typeface="Arial"/>
                <a:cs typeface="Arial"/>
                <a:sym typeface="Arial"/>
              </a:defRPr>
            </a:lvl5pPr>
            <a:lvl6pPr marL="0" marR="0" lvl="5" indent="0" algn="r" rtl="0">
              <a:spcBef>
                <a:spcPts val="0"/>
              </a:spcBef>
              <a:spcAft>
                <a:spcPts val="0"/>
              </a:spcAft>
              <a:buNone/>
              <a:defRPr sz="1000">
                <a:solidFill>
                  <a:schemeClr val="dk1"/>
                </a:solidFill>
                <a:latin typeface="Arial"/>
                <a:ea typeface="Arial"/>
                <a:cs typeface="Arial"/>
                <a:sym typeface="Arial"/>
              </a:defRPr>
            </a:lvl6pPr>
            <a:lvl7pPr marL="0" marR="0" lvl="6" indent="0" algn="r" rtl="0">
              <a:spcBef>
                <a:spcPts val="0"/>
              </a:spcBef>
              <a:spcAft>
                <a:spcPts val="0"/>
              </a:spcAft>
              <a:buNone/>
              <a:defRPr sz="1000">
                <a:solidFill>
                  <a:schemeClr val="dk1"/>
                </a:solidFill>
                <a:latin typeface="Arial"/>
                <a:ea typeface="Arial"/>
                <a:cs typeface="Arial"/>
                <a:sym typeface="Arial"/>
              </a:defRPr>
            </a:lvl7pPr>
            <a:lvl8pPr marL="0" marR="0" lvl="7" indent="0" algn="r" rtl="0">
              <a:spcBef>
                <a:spcPts val="0"/>
              </a:spcBef>
              <a:spcAft>
                <a:spcPts val="0"/>
              </a:spcAft>
              <a:buNone/>
              <a:defRPr sz="1000">
                <a:solidFill>
                  <a:schemeClr val="dk1"/>
                </a:solidFill>
                <a:latin typeface="Arial"/>
                <a:ea typeface="Arial"/>
                <a:cs typeface="Arial"/>
                <a:sym typeface="Arial"/>
              </a:defRPr>
            </a:lvl8pPr>
            <a:lvl9pPr marL="0" marR="0" lvl="8" indent="0" algn="r" rtl="0">
              <a:spcBef>
                <a:spcPts val="0"/>
              </a:spcBef>
              <a:spcAft>
                <a:spcPts val="0"/>
              </a:spcAft>
              <a:buNone/>
              <a:defRPr sz="1000">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ca-ES"/>
              <a:pPr marL="0" lvl="0" indent="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80"/>
        <p:cNvGrpSpPr/>
        <p:nvPr/>
      </p:nvGrpSpPr>
      <p:grpSpPr>
        <a:xfrm>
          <a:off x="0" y="0"/>
          <a:ext cx="0" cy="0"/>
          <a:chOff x="0" y="0"/>
          <a:chExt cx="0" cy="0"/>
        </a:xfrm>
      </p:grpSpPr>
      <p:sp>
        <p:nvSpPr>
          <p:cNvPr id="81" name="Shape 81"/>
          <p:cNvSpPr txBox="1">
            <a:spLocks noGrp="1"/>
          </p:cNvSpPr>
          <p:nvPr>
            <p:ph type="title"/>
          </p:nvPr>
        </p:nvSpPr>
        <p:spPr>
          <a:xfrm rot="5400000">
            <a:off x="4788694" y="2232819"/>
            <a:ext cx="5853112" cy="19431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4200" b="0" i="0" u="none" strike="noStrike" cap="none">
                <a:solidFill>
                  <a:schemeClr val="dk2"/>
                </a:solidFill>
                <a:latin typeface="Times New Roman"/>
                <a:ea typeface="Times New Roman"/>
                <a:cs typeface="Times New Roman"/>
                <a:sym typeface="Times New Roman"/>
              </a:defRPr>
            </a:lvl1pPr>
            <a:lvl2pPr marL="0" marR="0" lvl="1" indent="0" algn="l" rtl="0">
              <a:spcBef>
                <a:spcPts val="0"/>
              </a:spcBef>
              <a:spcAft>
                <a:spcPts val="0"/>
              </a:spcAft>
              <a:buSzPts val="1400"/>
              <a:buNone/>
              <a:defRPr sz="4200" b="0" i="0" u="none" strike="noStrike" cap="none">
                <a:solidFill>
                  <a:schemeClr val="dk2"/>
                </a:solidFill>
                <a:latin typeface="Times New Roman"/>
                <a:ea typeface="Times New Roman"/>
                <a:cs typeface="Times New Roman"/>
                <a:sym typeface="Times New Roman"/>
              </a:defRPr>
            </a:lvl2pPr>
            <a:lvl3pPr marL="0" marR="0" lvl="2" indent="0" algn="l" rtl="0">
              <a:spcBef>
                <a:spcPts val="0"/>
              </a:spcBef>
              <a:spcAft>
                <a:spcPts val="0"/>
              </a:spcAft>
              <a:buSzPts val="1400"/>
              <a:buNone/>
              <a:defRPr sz="4200" b="0" i="0" u="none" strike="noStrike" cap="none">
                <a:solidFill>
                  <a:schemeClr val="dk2"/>
                </a:solidFill>
                <a:latin typeface="Times New Roman"/>
                <a:ea typeface="Times New Roman"/>
                <a:cs typeface="Times New Roman"/>
                <a:sym typeface="Times New Roman"/>
              </a:defRPr>
            </a:lvl3pPr>
            <a:lvl4pPr marL="0" marR="0" lvl="3" indent="0" algn="l" rtl="0">
              <a:spcBef>
                <a:spcPts val="0"/>
              </a:spcBef>
              <a:spcAft>
                <a:spcPts val="0"/>
              </a:spcAft>
              <a:buSzPts val="1400"/>
              <a:buNone/>
              <a:defRPr sz="4200" b="0" i="0" u="none" strike="noStrike" cap="none">
                <a:solidFill>
                  <a:schemeClr val="dk2"/>
                </a:solidFill>
                <a:latin typeface="Times New Roman"/>
                <a:ea typeface="Times New Roman"/>
                <a:cs typeface="Times New Roman"/>
                <a:sym typeface="Times New Roman"/>
              </a:defRPr>
            </a:lvl4pPr>
            <a:lvl5pPr marL="0" marR="0" lvl="4" indent="0" algn="l" rtl="0">
              <a:spcBef>
                <a:spcPts val="0"/>
              </a:spcBef>
              <a:spcAft>
                <a:spcPts val="0"/>
              </a:spcAft>
              <a:buSzPts val="1400"/>
              <a:buNone/>
              <a:defRPr sz="4200" b="0" i="0" u="none" strike="noStrike" cap="none">
                <a:solidFill>
                  <a:schemeClr val="dk2"/>
                </a:solidFill>
                <a:latin typeface="Times New Roman"/>
                <a:ea typeface="Times New Roman"/>
                <a:cs typeface="Times New Roman"/>
                <a:sym typeface="Times New Roman"/>
              </a:defRPr>
            </a:lvl5pPr>
            <a:lvl6pPr marL="457200" marR="0" lvl="5" indent="0" algn="l" rtl="0">
              <a:spcBef>
                <a:spcPts val="0"/>
              </a:spcBef>
              <a:spcAft>
                <a:spcPts val="0"/>
              </a:spcAft>
              <a:buSzPts val="1400"/>
              <a:buNone/>
              <a:defRPr sz="4200" b="0" i="0" u="none" strike="noStrike" cap="none">
                <a:solidFill>
                  <a:schemeClr val="dk2"/>
                </a:solidFill>
                <a:latin typeface="Times New Roman"/>
                <a:ea typeface="Times New Roman"/>
                <a:cs typeface="Times New Roman"/>
                <a:sym typeface="Times New Roman"/>
              </a:defRPr>
            </a:lvl6pPr>
            <a:lvl7pPr marL="914400" marR="0" lvl="6" indent="0" algn="l" rtl="0">
              <a:spcBef>
                <a:spcPts val="0"/>
              </a:spcBef>
              <a:spcAft>
                <a:spcPts val="0"/>
              </a:spcAft>
              <a:buSzPts val="1400"/>
              <a:buNone/>
              <a:defRPr sz="4200" b="0" i="0" u="none" strike="noStrike" cap="none">
                <a:solidFill>
                  <a:schemeClr val="dk2"/>
                </a:solidFill>
                <a:latin typeface="Times New Roman"/>
                <a:ea typeface="Times New Roman"/>
                <a:cs typeface="Times New Roman"/>
                <a:sym typeface="Times New Roman"/>
              </a:defRPr>
            </a:lvl7pPr>
            <a:lvl8pPr marL="1371600" marR="0" lvl="7" indent="0" algn="l" rtl="0">
              <a:spcBef>
                <a:spcPts val="0"/>
              </a:spcBef>
              <a:spcAft>
                <a:spcPts val="0"/>
              </a:spcAft>
              <a:buSzPts val="1400"/>
              <a:buNone/>
              <a:defRPr sz="4200" b="0" i="0" u="none" strike="noStrike" cap="none">
                <a:solidFill>
                  <a:schemeClr val="dk2"/>
                </a:solidFill>
                <a:latin typeface="Times New Roman"/>
                <a:ea typeface="Times New Roman"/>
                <a:cs typeface="Times New Roman"/>
                <a:sym typeface="Times New Roman"/>
              </a:defRPr>
            </a:lvl8pPr>
            <a:lvl9pPr marL="1828800" marR="0" lvl="8" indent="0" algn="l" rtl="0">
              <a:spcBef>
                <a:spcPts val="0"/>
              </a:spcBef>
              <a:spcAft>
                <a:spcPts val="0"/>
              </a:spcAft>
              <a:buSzPts val="1400"/>
              <a:buNone/>
              <a:defRPr sz="4200" b="0" i="0" u="none" strike="noStrike" cap="none">
                <a:solidFill>
                  <a:schemeClr val="dk2"/>
                </a:solidFill>
                <a:latin typeface="Times New Roman"/>
                <a:ea typeface="Times New Roman"/>
                <a:cs typeface="Times New Roman"/>
                <a:sym typeface="Times New Roman"/>
              </a:defRPr>
            </a:lvl9pPr>
          </a:lstStyle>
          <a:p>
            <a:endParaRPr/>
          </a:p>
        </p:txBody>
      </p:sp>
      <p:sp>
        <p:nvSpPr>
          <p:cNvPr id="82" name="Shape 82"/>
          <p:cNvSpPr txBox="1">
            <a:spLocks noGrp="1"/>
          </p:cNvSpPr>
          <p:nvPr>
            <p:ph type="body" idx="1"/>
          </p:nvPr>
        </p:nvSpPr>
        <p:spPr>
          <a:xfrm rot="5400000">
            <a:off x="826294" y="365919"/>
            <a:ext cx="5853112" cy="5676900"/>
          </a:xfrm>
          <a:prstGeom prst="rect">
            <a:avLst/>
          </a:prstGeom>
          <a:noFill/>
          <a:ln>
            <a:noFill/>
          </a:ln>
        </p:spPr>
        <p:txBody>
          <a:bodyPr spcFirstLastPara="1" wrap="square" lIns="91425" tIns="91425" rIns="91425" bIns="91425" anchor="t" anchorCtr="0"/>
          <a:lstStyle>
            <a:lvl1pPr marL="457200" marR="0" lvl="0" indent="-388620" algn="l" rtl="0">
              <a:spcBef>
                <a:spcPts val="560"/>
              </a:spcBef>
              <a:spcAft>
                <a:spcPts val="0"/>
              </a:spcAft>
              <a:buClr>
                <a:schemeClr val="folHlink"/>
              </a:buClr>
              <a:buSzPts val="2520"/>
              <a:buFont typeface="Noto Sans Symbols"/>
              <a:buChar char="■"/>
              <a:defRPr sz="2800" b="0" i="0" u="none" strike="noStrike" cap="none">
                <a:solidFill>
                  <a:schemeClr val="dk1"/>
                </a:solidFill>
                <a:latin typeface="Arial"/>
                <a:ea typeface="Arial"/>
                <a:cs typeface="Arial"/>
                <a:sym typeface="Arial"/>
              </a:defRPr>
            </a:lvl1pPr>
            <a:lvl2pPr marL="914400" marR="0" lvl="1" indent="-352425" algn="l" rtl="0">
              <a:spcBef>
                <a:spcPts val="520"/>
              </a:spcBef>
              <a:spcAft>
                <a:spcPts val="0"/>
              </a:spcAft>
              <a:buClr>
                <a:schemeClr val="accent1"/>
              </a:buClr>
              <a:buSzPts val="1950"/>
              <a:buFont typeface="Noto Sans Symbols"/>
              <a:buChar char="■"/>
              <a:defRPr sz="2600" b="0" i="0" u="none" strike="noStrike" cap="none">
                <a:solidFill>
                  <a:schemeClr val="dk1"/>
                </a:solidFill>
                <a:latin typeface="Arial"/>
                <a:ea typeface="Arial"/>
                <a:cs typeface="Arial"/>
                <a:sym typeface="Arial"/>
              </a:defRPr>
            </a:lvl2pPr>
            <a:lvl3pPr marL="1371600" marR="0" lvl="2" indent="-308927" algn="l" rtl="0">
              <a:spcBef>
                <a:spcPts val="460"/>
              </a:spcBef>
              <a:spcAft>
                <a:spcPts val="0"/>
              </a:spcAft>
              <a:buClr>
                <a:schemeClr val="folHlink"/>
              </a:buClr>
              <a:buSzPts val="1265"/>
              <a:buFont typeface="Noto Sans Symbols"/>
              <a:buChar char="■"/>
              <a:defRPr sz="23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accent1"/>
              </a:buClr>
              <a:buSzPts val="2000"/>
              <a:buFont typeface="Noto Sans Symbols"/>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accent1"/>
              </a:buClr>
              <a:buSzPts val="2000"/>
              <a:buFont typeface="Noto Sans Symbols"/>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accent1"/>
              </a:buClr>
              <a:buSzPts val="2000"/>
              <a:buFont typeface="Noto Sans Symbols"/>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accent1"/>
              </a:buClr>
              <a:buSzPts val="2000"/>
              <a:buFont typeface="Noto Sans Symbols"/>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accent1"/>
              </a:buClr>
              <a:buSzPts val="2000"/>
              <a:buFont typeface="Noto Sans Symbols"/>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accent1"/>
              </a:buClr>
              <a:buSzPts val="2000"/>
              <a:buFont typeface="Noto Sans Symbols"/>
              <a:buChar char="▪"/>
              <a:defRPr sz="2000" b="0" i="0" u="none" strike="noStrike" cap="none">
                <a:solidFill>
                  <a:schemeClr val="dk1"/>
                </a:solidFill>
                <a:latin typeface="Arial"/>
                <a:ea typeface="Arial"/>
                <a:cs typeface="Arial"/>
                <a:sym typeface="Arial"/>
              </a:defRPr>
            </a:lvl9pPr>
          </a:lstStyle>
          <a:p>
            <a:endParaRPr/>
          </a:p>
        </p:txBody>
      </p:sp>
      <p:sp>
        <p:nvSpPr>
          <p:cNvPr id="83" name="Shape 83"/>
          <p:cNvSpPr txBox="1">
            <a:spLocks noGrp="1"/>
          </p:cNvSpPr>
          <p:nvPr>
            <p:ph type="dt" idx="10"/>
          </p:nvPr>
        </p:nvSpPr>
        <p:spPr>
          <a:xfrm>
            <a:off x="914400" y="6251575"/>
            <a:ext cx="1981200" cy="457200"/>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SzPts val="1400"/>
              <a:buNone/>
              <a:defRPr sz="1000">
                <a:solidFill>
                  <a:schemeClr val="dk1"/>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4" name="Shape 84"/>
          <p:cNvSpPr txBox="1">
            <a:spLocks noGrp="1"/>
          </p:cNvSpPr>
          <p:nvPr>
            <p:ph type="ftr" idx="11"/>
          </p:nvPr>
        </p:nvSpPr>
        <p:spPr>
          <a:xfrm>
            <a:off x="3352800" y="6248400"/>
            <a:ext cx="2971800" cy="457200"/>
          </a:xfrm>
          <a:prstGeom prst="rect">
            <a:avLst/>
          </a:prstGeom>
          <a:noFill/>
          <a:ln>
            <a:noFill/>
          </a:ln>
        </p:spPr>
        <p:txBody>
          <a:bodyPr spcFirstLastPara="1" wrap="square" lIns="91425" tIns="91425" rIns="91425" bIns="91425" anchor="t" anchorCtr="0"/>
          <a:lstStyle>
            <a:lvl1pPr marL="0" marR="0" lvl="0" indent="0" algn="ctr" rtl="0">
              <a:spcBef>
                <a:spcPts val="0"/>
              </a:spcBef>
              <a:spcAft>
                <a:spcPts val="0"/>
              </a:spcAft>
              <a:buSzPts val="1400"/>
              <a:buNone/>
              <a:defRPr sz="1000">
                <a:solidFill>
                  <a:schemeClr val="dk1"/>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5" name="Shape 85"/>
          <p:cNvSpPr txBox="1">
            <a:spLocks noGrp="1"/>
          </p:cNvSpPr>
          <p:nvPr>
            <p:ph type="sldNum" idx="12"/>
          </p:nvPr>
        </p:nvSpPr>
        <p:spPr>
          <a:xfrm>
            <a:off x="67818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000">
                <a:solidFill>
                  <a:schemeClr val="dk1"/>
                </a:solidFill>
                <a:latin typeface="Arial"/>
                <a:ea typeface="Arial"/>
                <a:cs typeface="Arial"/>
                <a:sym typeface="Arial"/>
              </a:defRPr>
            </a:lvl1pPr>
            <a:lvl2pPr marL="0" marR="0" lvl="1" indent="0" algn="r" rtl="0">
              <a:spcBef>
                <a:spcPts val="0"/>
              </a:spcBef>
              <a:spcAft>
                <a:spcPts val="0"/>
              </a:spcAft>
              <a:buNone/>
              <a:defRPr sz="1000">
                <a:solidFill>
                  <a:schemeClr val="dk1"/>
                </a:solidFill>
                <a:latin typeface="Arial"/>
                <a:ea typeface="Arial"/>
                <a:cs typeface="Arial"/>
                <a:sym typeface="Arial"/>
              </a:defRPr>
            </a:lvl2pPr>
            <a:lvl3pPr marL="0" marR="0" lvl="2" indent="0" algn="r" rtl="0">
              <a:spcBef>
                <a:spcPts val="0"/>
              </a:spcBef>
              <a:spcAft>
                <a:spcPts val="0"/>
              </a:spcAft>
              <a:buNone/>
              <a:defRPr sz="1000">
                <a:solidFill>
                  <a:schemeClr val="dk1"/>
                </a:solidFill>
                <a:latin typeface="Arial"/>
                <a:ea typeface="Arial"/>
                <a:cs typeface="Arial"/>
                <a:sym typeface="Arial"/>
              </a:defRPr>
            </a:lvl3pPr>
            <a:lvl4pPr marL="0" marR="0" lvl="3" indent="0" algn="r" rtl="0">
              <a:spcBef>
                <a:spcPts val="0"/>
              </a:spcBef>
              <a:spcAft>
                <a:spcPts val="0"/>
              </a:spcAft>
              <a:buNone/>
              <a:defRPr sz="1000">
                <a:solidFill>
                  <a:schemeClr val="dk1"/>
                </a:solidFill>
                <a:latin typeface="Arial"/>
                <a:ea typeface="Arial"/>
                <a:cs typeface="Arial"/>
                <a:sym typeface="Arial"/>
              </a:defRPr>
            </a:lvl4pPr>
            <a:lvl5pPr marL="0" marR="0" lvl="4" indent="0" algn="r" rtl="0">
              <a:spcBef>
                <a:spcPts val="0"/>
              </a:spcBef>
              <a:spcAft>
                <a:spcPts val="0"/>
              </a:spcAft>
              <a:buNone/>
              <a:defRPr sz="1000">
                <a:solidFill>
                  <a:schemeClr val="dk1"/>
                </a:solidFill>
                <a:latin typeface="Arial"/>
                <a:ea typeface="Arial"/>
                <a:cs typeface="Arial"/>
                <a:sym typeface="Arial"/>
              </a:defRPr>
            </a:lvl5pPr>
            <a:lvl6pPr marL="0" marR="0" lvl="5" indent="0" algn="r" rtl="0">
              <a:spcBef>
                <a:spcPts val="0"/>
              </a:spcBef>
              <a:spcAft>
                <a:spcPts val="0"/>
              </a:spcAft>
              <a:buNone/>
              <a:defRPr sz="1000">
                <a:solidFill>
                  <a:schemeClr val="dk1"/>
                </a:solidFill>
                <a:latin typeface="Arial"/>
                <a:ea typeface="Arial"/>
                <a:cs typeface="Arial"/>
                <a:sym typeface="Arial"/>
              </a:defRPr>
            </a:lvl6pPr>
            <a:lvl7pPr marL="0" marR="0" lvl="6" indent="0" algn="r" rtl="0">
              <a:spcBef>
                <a:spcPts val="0"/>
              </a:spcBef>
              <a:spcAft>
                <a:spcPts val="0"/>
              </a:spcAft>
              <a:buNone/>
              <a:defRPr sz="1000">
                <a:solidFill>
                  <a:schemeClr val="dk1"/>
                </a:solidFill>
                <a:latin typeface="Arial"/>
                <a:ea typeface="Arial"/>
                <a:cs typeface="Arial"/>
                <a:sym typeface="Arial"/>
              </a:defRPr>
            </a:lvl7pPr>
            <a:lvl8pPr marL="0" marR="0" lvl="7" indent="0" algn="r" rtl="0">
              <a:spcBef>
                <a:spcPts val="0"/>
              </a:spcBef>
              <a:spcAft>
                <a:spcPts val="0"/>
              </a:spcAft>
              <a:buNone/>
              <a:defRPr sz="1000">
                <a:solidFill>
                  <a:schemeClr val="dk1"/>
                </a:solidFill>
                <a:latin typeface="Arial"/>
                <a:ea typeface="Arial"/>
                <a:cs typeface="Arial"/>
                <a:sym typeface="Arial"/>
              </a:defRPr>
            </a:lvl8pPr>
            <a:lvl9pPr marL="0" marR="0" lvl="8" indent="0" algn="r" rtl="0">
              <a:spcBef>
                <a:spcPts val="0"/>
              </a:spcBef>
              <a:spcAft>
                <a:spcPts val="0"/>
              </a:spcAft>
              <a:buNone/>
              <a:defRPr sz="1000">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ca-ES"/>
              <a:pPr marL="0" lvl="0" indent="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22"/>
        <p:cNvGrpSpPr/>
        <p:nvPr/>
      </p:nvGrpSpPr>
      <p:grpSpPr>
        <a:xfrm>
          <a:off x="0" y="0"/>
          <a:ext cx="0" cy="0"/>
          <a:chOff x="0" y="0"/>
          <a:chExt cx="0" cy="0"/>
        </a:xfrm>
      </p:grpSpPr>
      <p:sp>
        <p:nvSpPr>
          <p:cNvPr id="23" name="Shape 23"/>
          <p:cNvSpPr txBox="1">
            <a:spLocks noGrp="1"/>
          </p:cNvSpPr>
          <p:nvPr>
            <p:ph type="title"/>
          </p:nvPr>
        </p:nvSpPr>
        <p:spPr>
          <a:xfrm>
            <a:off x="914400" y="277813"/>
            <a:ext cx="7772400" cy="11430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4200" b="0" i="0" u="none" strike="noStrike" cap="none">
                <a:solidFill>
                  <a:schemeClr val="dk2"/>
                </a:solidFill>
                <a:latin typeface="Times New Roman"/>
                <a:ea typeface="Times New Roman"/>
                <a:cs typeface="Times New Roman"/>
                <a:sym typeface="Times New Roman"/>
              </a:defRPr>
            </a:lvl1pPr>
            <a:lvl2pPr marL="0" marR="0" lvl="1" indent="0" algn="l" rtl="0">
              <a:spcBef>
                <a:spcPts val="0"/>
              </a:spcBef>
              <a:spcAft>
                <a:spcPts val="0"/>
              </a:spcAft>
              <a:buSzPts val="1400"/>
              <a:buNone/>
              <a:defRPr sz="4200" b="0" i="0" u="none" strike="noStrike" cap="none">
                <a:solidFill>
                  <a:schemeClr val="dk2"/>
                </a:solidFill>
                <a:latin typeface="Times New Roman"/>
                <a:ea typeface="Times New Roman"/>
                <a:cs typeface="Times New Roman"/>
                <a:sym typeface="Times New Roman"/>
              </a:defRPr>
            </a:lvl2pPr>
            <a:lvl3pPr marL="0" marR="0" lvl="2" indent="0" algn="l" rtl="0">
              <a:spcBef>
                <a:spcPts val="0"/>
              </a:spcBef>
              <a:spcAft>
                <a:spcPts val="0"/>
              </a:spcAft>
              <a:buSzPts val="1400"/>
              <a:buNone/>
              <a:defRPr sz="4200" b="0" i="0" u="none" strike="noStrike" cap="none">
                <a:solidFill>
                  <a:schemeClr val="dk2"/>
                </a:solidFill>
                <a:latin typeface="Times New Roman"/>
                <a:ea typeface="Times New Roman"/>
                <a:cs typeface="Times New Roman"/>
                <a:sym typeface="Times New Roman"/>
              </a:defRPr>
            </a:lvl3pPr>
            <a:lvl4pPr marL="0" marR="0" lvl="3" indent="0" algn="l" rtl="0">
              <a:spcBef>
                <a:spcPts val="0"/>
              </a:spcBef>
              <a:spcAft>
                <a:spcPts val="0"/>
              </a:spcAft>
              <a:buSzPts val="1400"/>
              <a:buNone/>
              <a:defRPr sz="4200" b="0" i="0" u="none" strike="noStrike" cap="none">
                <a:solidFill>
                  <a:schemeClr val="dk2"/>
                </a:solidFill>
                <a:latin typeface="Times New Roman"/>
                <a:ea typeface="Times New Roman"/>
                <a:cs typeface="Times New Roman"/>
                <a:sym typeface="Times New Roman"/>
              </a:defRPr>
            </a:lvl4pPr>
            <a:lvl5pPr marL="0" marR="0" lvl="4" indent="0" algn="l" rtl="0">
              <a:spcBef>
                <a:spcPts val="0"/>
              </a:spcBef>
              <a:spcAft>
                <a:spcPts val="0"/>
              </a:spcAft>
              <a:buSzPts val="1400"/>
              <a:buNone/>
              <a:defRPr sz="4200" b="0" i="0" u="none" strike="noStrike" cap="none">
                <a:solidFill>
                  <a:schemeClr val="dk2"/>
                </a:solidFill>
                <a:latin typeface="Times New Roman"/>
                <a:ea typeface="Times New Roman"/>
                <a:cs typeface="Times New Roman"/>
                <a:sym typeface="Times New Roman"/>
              </a:defRPr>
            </a:lvl5pPr>
            <a:lvl6pPr marL="457200" marR="0" lvl="5" indent="0" algn="l" rtl="0">
              <a:spcBef>
                <a:spcPts val="0"/>
              </a:spcBef>
              <a:spcAft>
                <a:spcPts val="0"/>
              </a:spcAft>
              <a:buSzPts val="1400"/>
              <a:buNone/>
              <a:defRPr sz="4200" b="0" i="0" u="none" strike="noStrike" cap="none">
                <a:solidFill>
                  <a:schemeClr val="dk2"/>
                </a:solidFill>
                <a:latin typeface="Times New Roman"/>
                <a:ea typeface="Times New Roman"/>
                <a:cs typeface="Times New Roman"/>
                <a:sym typeface="Times New Roman"/>
              </a:defRPr>
            </a:lvl6pPr>
            <a:lvl7pPr marL="914400" marR="0" lvl="6" indent="0" algn="l" rtl="0">
              <a:spcBef>
                <a:spcPts val="0"/>
              </a:spcBef>
              <a:spcAft>
                <a:spcPts val="0"/>
              </a:spcAft>
              <a:buSzPts val="1400"/>
              <a:buNone/>
              <a:defRPr sz="4200" b="0" i="0" u="none" strike="noStrike" cap="none">
                <a:solidFill>
                  <a:schemeClr val="dk2"/>
                </a:solidFill>
                <a:latin typeface="Times New Roman"/>
                <a:ea typeface="Times New Roman"/>
                <a:cs typeface="Times New Roman"/>
                <a:sym typeface="Times New Roman"/>
              </a:defRPr>
            </a:lvl7pPr>
            <a:lvl8pPr marL="1371600" marR="0" lvl="7" indent="0" algn="l" rtl="0">
              <a:spcBef>
                <a:spcPts val="0"/>
              </a:spcBef>
              <a:spcAft>
                <a:spcPts val="0"/>
              </a:spcAft>
              <a:buSzPts val="1400"/>
              <a:buNone/>
              <a:defRPr sz="4200" b="0" i="0" u="none" strike="noStrike" cap="none">
                <a:solidFill>
                  <a:schemeClr val="dk2"/>
                </a:solidFill>
                <a:latin typeface="Times New Roman"/>
                <a:ea typeface="Times New Roman"/>
                <a:cs typeface="Times New Roman"/>
                <a:sym typeface="Times New Roman"/>
              </a:defRPr>
            </a:lvl8pPr>
            <a:lvl9pPr marL="1828800" marR="0" lvl="8" indent="0" algn="l" rtl="0">
              <a:spcBef>
                <a:spcPts val="0"/>
              </a:spcBef>
              <a:spcAft>
                <a:spcPts val="0"/>
              </a:spcAft>
              <a:buSzPts val="1400"/>
              <a:buNone/>
              <a:defRPr sz="4200" b="0" i="0" u="none" strike="noStrike" cap="none">
                <a:solidFill>
                  <a:schemeClr val="dk2"/>
                </a:solidFill>
                <a:latin typeface="Times New Roman"/>
                <a:ea typeface="Times New Roman"/>
                <a:cs typeface="Times New Roman"/>
                <a:sym typeface="Times New Roman"/>
              </a:defRPr>
            </a:lvl9pPr>
          </a:lstStyle>
          <a:p>
            <a:endParaRPr/>
          </a:p>
        </p:txBody>
      </p:sp>
      <p:sp>
        <p:nvSpPr>
          <p:cNvPr id="24" name="Shape 24"/>
          <p:cNvSpPr txBox="1">
            <a:spLocks noGrp="1"/>
          </p:cNvSpPr>
          <p:nvPr>
            <p:ph type="body" idx="1"/>
          </p:nvPr>
        </p:nvSpPr>
        <p:spPr>
          <a:xfrm>
            <a:off x="914400" y="1600200"/>
            <a:ext cx="7772400" cy="4530725"/>
          </a:xfrm>
          <a:prstGeom prst="rect">
            <a:avLst/>
          </a:prstGeom>
          <a:noFill/>
          <a:ln>
            <a:noFill/>
          </a:ln>
        </p:spPr>
        <p:txBody>
          <a:bodyPr spcFirstLastPara="1" wrap="square" lIns="91425" tIns="91425" rIns="91425" bIns="91425" anchor="t" anchorCtr="0"/>
          <a:lstStyle>
            <a:lvl1pPr marL="457200" marR="0" lvl="0" indent="-388620" algn="l" rtl="0">
              <a:spcBef>
                <a:spcPts val="560"/>
              </a:spcBef>
              <a:spcAft>
                <a:spcPts val="0"/>
              </a:spcAft>
              <a:buClr>
                <a:schemeClr val="folHlink"/>
              </a:buClr>
              <a:buSzPts val="2520"/>
              <a:buFont typeface="Noto Sans Symbols"/>
              <a:buChar char="■"/>
              <a:defRPr sz="2800" b="0" i="0" u="none" strike="noStrike" cap="none">
                <a:solidFill>
                  <a:schemeClr val="dk1"/>
                </a:solidFill>
                <a:latin typeface="Arial"/>
                <a:ea typeface="Arial"/>
                <a:cs typeface="Arial"/>
                <a:sym typeface="Arial"/>
              </a:defRPr>
            </a:lvl1pPr>
            <a:lvl2pPr marL="914400" marR="0" lvl="1" indent="-352425" algn="l" rtl="0">
              <a:spcBef>
                <a:spcPts val="520"/>
              </a:spcBef>
              <a:spcAft>
                <a:spcPts val="0"/>
              </a:spcAft>
              <a:buClr>
                <a:schemeClr val="accent1"/>
              </a:buClr>
              <a:buSzPts val="1950"/>
              <a:buFont typeface="Noto Sans Symbols"/>
              <a:buChar char="■"/>
              <a:defRPr sz="2600" b="0" i="0" u="none" strike="noStrike" cap="none">
                <a:solidFill>
                  <a:schemeClr val="dk1"/>
                </a:solidFill>
                <a:latin typeface="Arial"/>
                <a:ea typeface="Arial"/>
                <a:cs typeface="Arial"/>
                <a:sym typeface="Arial"/>
              </a:defRPr>
            </a:lvl2pPr>
            <a:lvl3pPr marL="1371600" marR="0" lvl="2" indent="-308927" algn="l" rtl="0">
              <a:spcBef>
                <a:spcPts val="460"/>
              </a:spcBef>
              <a:spcAft>
                <a:spcPts val="0"/>
              </a:spcAft>
              <a:buClr>
                <a:schemeClr val="folHlink"/>
              </a:buClr>
              <a:buSzPts val="1265"/>
              <a:buFont typeface="Noto Sans Symbols"/>
              <a:buChar char="■"/>
              <a:defRPr sz="23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accent1"/>
              </a:buClr>
              <a:buSzPts val="2000"/>
              <a:buFont typeface="Noto Sans Symbols"/>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accent1"/>
              </a:buClr>
              <a:buSzPts val="2000"/>
              <a:buFont typeface="Noto Sans Symbols"/>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accent1"/>
              </a:buClr>
              <a:buSzPts val="2000"/>
              <a:buFont typeface="Noto Sans Symbols"/>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accent1"/>
              </a:buClr>
              <a:buSzPts val="2000"/>
              <a:buFont typeface="Noto Sans Symbols"/>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accent1"/>
              </a:buClr>
              <a:buSzPts val="2000"/>
              <a:buFont typeface="Noto Sans Symbols"/>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accent1"/>
              </a:buClr>
              <a:buSzPts val="2000"/>
              <a:buFont typeface="Noto Sans Symbols"/>
              <a:buChar char="▪"/>
              <a:defRPr sz="2000" b="0" i="0" u="none" strike="noStrike" cap="none">
                <a:solidFill>
                  <a:schemeClr val="dk1"/>
                </a:solidFill>
                <a:latin typeface="Arial"/>
                <a:ea typeface="Arial"/>
                <a:cs typeface="Arial"/>
                <a:sym typeface="Arial"/>
              </a:defRPr>
            </a:lvl9pPr>
          </a:lstStyle>
          <a:p>
            <a:endParaRPr/>
          </a:p>
        </p:txBody>
      </p:sp>
      <p:sp>
        <p:nvSpPr>
          <p:cNvPr id="25" name="Shape 25"/>
          <p:cNvSpPr txBox="1">
            <a:spLocks noGrp="1"/>
          </p:cNvSpPr>
          <p:nvPr>
            <p:ph type="dt" idx="10"/>
          </p:nvPr>
        </p:nvSpPr>
        <p:spPr>
          <a:xfrm>
            <a:off x="914400" y="6251575"/>
            <a:ext cx="1981200" cy="457200"/>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SzPts val="1400"/>
              <a:buNone/>
              <a:defRPr sz="10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6" name="Shape 26"/>
          <p:cNvSpPr txBox="1">
            <a:spLocks noGrp="1"/>
          </p:cNvSpPr>
          <p:nvPr>
            <p:ph type="ftr" idx="11"/>
          </p:nvPr>
        </p:nvSpPr>
        <p:spPr>
          <a:xfrm>
            <a:off x="3352800" y="6248400"/>
            <a:ext cx="2971800" cy="457200"/>
          </a:xfrm>
          <a:prstGeom prst="rect">
            <a:avLst/>
          </a:prstGeom>
          <a:noFill/>
          <a:ln>
            <a:noFill/>
          </a:ln>
        </p:spPr>
        <p:txBody>
          <a:bodyPr spcFirstLastPara="1" wrap="square" lIns="91425" tIns="91425" rIns="91425" bIns="91425" anchor="t" anchorCtr="0"/>
          <a:lstStyle>
            <a:lvl1pPr marL="0" marR="0" lvl="0" indent="0" algn="ctr" rtl="0">
              <a:spcBef>
                <a:spcPts val="0"/>
              </a:spcBef>
              <a:spcAft>
                <a:spcPts val="0"/>
              </a:spcAft>
              <a:buSzPts val="1400"/>
              <a:buNone/>
              <a:defRPr sz="10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7" name="Shape 27"/>
          <p:cNvSpPr txBox="1">
            <a:spLocks noGrp="1"/>
          </p:cNvSpPr>
          <p:nvPr>
            <p:ph type="sldNum" idx="12"/>
          </p:nvPr>
        </p:nvSpPr>
        <p:spPr>
          <a:xfrm>
            <a:off x="67818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000" b="0" i="0" u="none" strike="noStrike" cap="none">
                <a:solidFill>
                  <a:schemeClr val="dk1"/>
                </a:solidFill>
                <a:latin typeface="Arial"/>
                <a:ea typeface="Arial"/>
                <a:cs typeface="Arial"/>
                <a:sym typeface="Arial"/>
              </a:defRPr>
            </a:lvl1pPr>
            <a:lvl2pPr marL="0" marR="0" lvl="1" indent="0" algn="r" rtl="0">
              <a:spcBef>
                <a:spcPts val="0"/>
              </a:spcBef>
              <a:spcAft>
                <a:spcPts val="0"/>
              </a:spcAft>
              <a:buNone/>
              <a:defRPr sz="1000" b="0" i="0" u="none" strike="noStrike" cap="none">
                <a:solidFill>
                  <a:schemeClr val="dk1"/>
                </a:solidFill>
                <a:latin typeface="Arial"/>
                <a:ea typeface="Arial"/>
                <a:cs typeface="Arial"/>
                <a:sym typeface="Arial"/>
              </a:defRPr>
            </a:lvl2pPr>
            <a:lvl3pPr marL="0" marR="0" lvl="2" indent="0" algn="r" rtl="0">
              <a:spcBef>
                <a:spcPts val="0"/>
              </a:spcBef>
              <a:spcAft>
                <a:spcPts val="0"/>
              </a:spcAft>
              <a:buNone/>
              <a:defRPr sz="1000" b="0" i="0" u="none" strike="noStrike" cap="none">
                <a:solidFill>
                  <a:schemeClr val="dk1"/>
                </a:solidFill>
                <a:latin typeface="Arial"/>
                <a:ea typeface="Arial"/>
                <a:cs typeface="Arial"/>
                <a:sym typeface="Arial"/>
              </a:defRPr>
            </a:lvl3pPr>
            <a:lvl4pPr marL="0" marR="0" lvl="3" indent="0" algn="r" rtl="0">
              <a:spcBef>
                <a:spcPts val="0"/>
              </a:spcBef>
              <a:spcAft>
                <a:spcPts val="0"/>
              </a:spcAft>
              <a:buNone/>
              <a:defRPr sz="1000" b="0" i="0" u="none" strike="noStrike" cap="none">
                <a:solidFill>
                  <a:schemeClr val="dk1"/>
                </a:solidFill>
                <a:latin typeface="Arial"/>
                <a:ea typeface="Arial"/>
                <a:cs typeface="Arial"/>
                <a:sym typeface="Arial"/>
              </a:defRPr>
            </a:lvl4pPr>
            <a:lvl5pPr marL="0" marR="0" lvl="4" indent="0" algn="r" rtl="0">
              <a:spcBef>
                <a:spcPts val="0"/>
              </a:spcBef>
              <a:spcAft>
                <a:spcPts val="0"/>
              </a:spcAft>
              <a:buNone/>
              <a:defRPr sz="1000" b="0" i="0" u="none" strike="noStrike" cap="none">
                <a:solidFill>
                  <a:schemeClr val="dk1"/>
                </a:solidFill>
                <a:latin typeface="Arial"/>
                <a:ea typeface="Arial"/>
                <a:cs typeface="Arial"/>
                <a:sym typeface="Arial"/>
              </a:defRPr>
            </a:lvl5pPr>
            <a:lvl6pPr marL="0" marR="0" lvl="5" indent="0" algn="r" rtl="0">
              <a:spcBef>
                <a:spcPts val="0"/>
              </a:spcBef>
              <a:spcAft>
                <a:spcPts val="0"/>
              </a:spcAft>
              <a:buNone/>
              <a:defRPr sz="1000" b="0" i="0" u="none" strike="noStrike" cap="none">
                <a:solidFill>
                  <a:schemeClr val="dk1"/>
                </a:solidFill>
                <a:latin typeface="Arial"/>
                <a:ea typeface="Arial"/>
                <a:cs typeface="Arial"/>
                <a:sym typeface="Arial"/>
              </a:defRPr>
            </a:lvl6pPr>
            <a:lvl7pPr marL="0" marR="0" lvl="6" indent="0" algn="r" rtl="0">
              <a:spcBef>
                <a:spcPts val="0"/>
              </a:spcBef>
              <a:spcAft>
                <a:spcPts val="0"/>
              </a:spcAft>
              <a:buNone/>
              <a:defRPr sz="1000" b="0" i="0" u="none" strike="noStrike" cap="none">
                <a:solidFill>
                  <a:schemeClr val="dk1"/>
                </a:solidFill>
                <a:latin typeface="Arial"/>
                <a:ea typeface="Arial"/>
                <a:cs typeface="Arial"/>
                <a:sym typeface="Arial"/>
              </a:defRPr>
            </a:lvl7pPr>
            <a:lvl8pPr marL="0" marR="0" lvl="7" indent="0" algn="r" rtl="0">
              <a:spcBef>
                <a:spcPts val="0"/>
              </a:spcBef>
              <a:spcAft>
                <a:spcPts val="0"/>
              </a:spcAft>
              <a:buNone/>
              <a:defRPr sz="1000" b="0" i="0" u="none" strike="noStrike" cap="none">
                <a:solidFill>
                  <a:schemeClr val="dk1"/>
                </a:solidFill>
                <a:latin typeface="Arial"/>
                <a:ea typeface="Arial"/>
                <a:cs typeface="Arial"/>
                <a:sym typeface="Arial"/>
              </a:defRPr>
            </a:lvl8pPr>
            <a:lvl9pPr marL="0" marR="0" lvl="8" indent="0" algn="r" rtl="0">
              <a:spcBef>
                <a:spcPts val="0"/>
              </a:spcBef>
              <a:spcAft>
                <a:spcPts val="0"/>
              </a:spcAft>
              <a:buNone/>
              <a:defRPr sz="1000" b="0" i="0" u="none" strike="noStrike" cap="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ca-ES"/>
              <a:pPr marL="0" lvl="0" indent="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ítulo y tabla" type="tbl">
  <p:cSld name="TABLE">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914400" y="277813"/>
            <a:ext cx="7772400" cy="11430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4200" b="0" i="0" u="none" strike="noStrike" cap="none">
                <a:solidFill>
                  <a:schemeClr val="dk2"/>
                </a:solidFill>
                <a:latin typeface="Times New Roman"/>
                <a:ea typeface="Times New Roman"/>
                <a:cs typeface="Times New Roman"/>
                <a:sym typeface="Times New Roman"/>
              </a:defRPr>
            </a:lvl1pPr>
            <a:lvl2pPr marL="0" marR="0" lvl="1" indent="0" algn="l" rtl="0">
              <a:spcBef>
                <a:spcPts val="0"/>
              </a:spcBef>
              <a:spcAft>
                <a:spcPts val="0"/>
              </a:spcAft>
              <a:buSzPts val="1400"/>
              <a:buNone/>
              <a:defRPr sz="4200" b="0" i="0" u="none" strike="noStrike" cap="none">
                <a:solidFill>
                  <a:schemeClr val="dk2"/>
                </a:solidFill>
                <a:latin typeface="Times New Roman"/>
                <a:ea typeface="Times New Roman"/>
                <a:cs typeface="Times New Roman"/>
                <a:sym typeface="Times New Roman"/>
              </a:defRPr>
            </a:lvl2pPr>
            <a:lvl3pPr marL="0" marR="0" lvl="2" indent="0" algn="l" rtl="0">
              <a:spcBef>
                <a:spcPts val="0"/>
              </a:spcBef>
              <a:spcAft>
                <a:spcPts val="0"/>
              </a:spcAft>
              <a:buSzPts val="1400"/>
              <a:buNone/>
              <a:defRPr sz="4200" b="0" i="0" u="none" strike="noStrike" cap="none">
                <a:solidFill>
                  <a:schemeClr val="dk2"/>
                </a:solidFill>
                <a:latin typeface="Times New Roman"/>
                <a:ea typeface="Times New Roman"/>
                <a:cs typeface="Times New Roman"/>
                <a:sym typeface="Times New Roman"/>
              </a:defRPr>
            </a:lvl3pPr>
            <a:lvl4pPr marL="0" marR="0" lvl="3" indent="0" algn="l" rtl="0">
              <a:spcBef>
                <a:spcPts val="0"/>
              </a:spcBef>
              <a:spcAft>
                <a:spcPts val="0"/>
              </a:spcAft>
              <a:buSzPts val="1400"/>
              <a:buNone/>
              <a:defRPr sz="4200" b="0" i="0" u="none" strike="noStrike" cap="none">
                <a:solidFill>
                  <a:schemeClr val="dk2"/>
                </a:solidFill>
                <a:latin typeface="Times New Roman"/>
                <a:ea typeface="Times New Roman"/>
                <a:cs typeface="Times New Roman"/>
                <a:sym typeface="Times New Roman"/>
              </a:defRPr>
            </a:lvl4pPr>
            <a:lvl5pPr marL="0" marR="0" lvl="4" indent="0" algn="l" rtl="0">
              <a:spcBef>
                <a:spcPts val="0"/>
              </a:spcBef>
              <a:spcAft>
                <a:spcPts val="0"/>
              </a:spcAft>
              <a:buSzPts val="1400"/>
              <a:buNone/>
              <a:defRPr sz="4200" b="0" i="0" u="none" strike="noStrike" cap="none">
                <a:solidFill>
                  <a:schemeClr val="dk2"/>
                </a:solidFill>
                <a:latin typeface="Times New Roman"/>
                <a:ea typeface="Times New Roman"/>
                <a:cs typeface="Times New Roman"/>
                <a:sym typeface="Times New Roman"/>
              </a:defRPr>
            </a:lvl5pPr>
            <a:lvl6pPr marL="457200" marR="0" lvl="5" indent="0" algn="l" rtl="0">
              <a:spcBef>
                <a:spcPts val="0"/>
              </a:spcBef>
              <a:spcAft>
                <a:spcPts val="0"/>
              </a:spcAft>
              <a:buSzPts val="1400"/>
              <a:buNone/>
              <a:defRPr sz="4200" b="0" i="0" u="none" strike="noStrike" cap="none">
                <a:solidFill>
                  <a:schemeClr val="dk2"/>
                </a:solidFill>
                <a:latin typeface="Times New Roman"/>
                <a:ea typeface="Times New Roman"/>
                <a:cs typeface="Times New Roman"/>
                <a:sym typeface="Times New Roman"/>
              </a:defRPr>
            </a:lvl6pPr>
            <a:lvl7pPr marL="914400" marR="0" lvl="6" indent="0" algn="l" rtl="0">
              <a:spcBef>
                <a:spcPts val="0"/>
              </a:spcBef>
              <a:spcAft>
                <a:spcPts val="0"/>
              </a:spcAft>
              <a:buSzPts val="1400"/>
              <a:buNone/>
              <a:defRPr sz="4200" b="0" i="0" u="none" strike="noStrike" cap="none">
                <a:solidFill>
                  <a:schemeClr val="dk2"/>
                </a:solidFill>
                <a:latin typeface="Times New Roman"/>
                <a:ea typeface="Times New Roman"/>
                <a:cs typeface="Times New Roman"/>
                <a:sym typeface="Times New Roman"/>
              </a:defRPr>
            </a:lvl7pPr>
            <a:lvl8pPr marL="1371600" marR="0" lvl="7" indent="0" algn="l" rtl="0">
              <a:spcBef>
                <a:spcPts val="0"/>
              </a:spcBef>
              <a:spcAft>
                <a:spcPts val="0"/>
              </a:spcAft>
              <a:buSzPts val="1400"/>
              <a:buNone/>
              <a:defRPr sz="4200" b="0" i="0" u="none" strike="noStrike" cap="none">
                <a:solidFill>
                  <a:schemeClr val="dk2"/>
                </a:solidFill>
                <a:latin typeface="Times New Roman"/>
                <a:ea typeface="Times New Roman"/>
                <a:cs typeface="Times New Roman"/>
                <a:sym typeface="Times New Roman"/>
              </a:defRPr>
            </a:lvl8pPr>
            <a:lvl9pPr marL="1828800" marR="0" lvl="8" indent="0" algn="l" rtl="0">
              <a:spcBef>
                <a:spcPts val="0"/>
              </a:spcBef>
              <a:spcAft>
                <a:spcPts val="0"/>
              </a:spcAft>
              <a:buSzPts val="1400"/>
              <a:buNone/>
              <a:defRPr sz="4200" b="0" i="0" u="none" strike="noStrike" cap="none">
                <a:solidFill>
                  <a:schemeClr val="dk2"/>
                </a:solidFill>
                <a:latin typeface="Times New Roman"/>
                <a:ea typeface="Times New Roman"/>
                <a:cs typeface="Times New Roman"/>
                <a:sym typeface="Times New Roman"/>
              </a:defRPr>
            </a:lvl9pPr>
          </a:lstStyle>
          <a:p>
            <a:endParaRPr/>
          </a:p>
        </p:txBody>
      </p:sp>
      <p:sp>
        <p:nvSpPr>
          <p:cNvPr id="30" name="Shape 30"/>
          <p:cNvSpPr txBox="1">
            <a:spLocks noGrp="1"/>
          </p:cNvSpPr>
          <p:nvPr>
            <p:ph type="dt" idx="10"/>
          </p:nvPr>
        </p:nvSpPr>
        <p:spPr>
          <a:xfrm>
            <a:off x="914400" y="6251575"/>
            <a:ext cx="1981200" cy="457200"/>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SzPts val="1400"/>
              <a:buNone/>
              <a:defRPr sz="1000">
                <a:solidFill>
                  <a:schemeClr val="dk1"/>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1" name="Shape 31"/>
          <p:cNvSpPr txBox="1">
            <a:spLocks noGrp="1"/>
          </p:cNvSpPr>
          <p:nvPr>
            <p:ph type="ftr" idx="11"/>
          </p:nvPr>
        </p:nvSpPr>
        <p:spPr>
          <a:xfrm>
            <a:off x="3352800" y="6248400"/>
            <a:ext cx="2971800" cy="457200"/>
          </a:xfrm>
          <a:prstGeom prst="rect">
            <a:avLst/>
          </a:prstGeom>
          <a:noFill/>
          <a:ln>
            <a:noFill/>
          </a:ln>
        </p:spPr>
        <p:txBody>
          <a:bodyPr spcFirstLastPara="1" wrap="square" lIns="91425" tIns="91425" rIns="91425" bIns="91425" anchor="t" anchorCtr="0"/>
          <a:lstStyle>
            <a:lvl1pPr marL="0" marR="0" lvl="0" indent="0" algn="ctr" rtl="0">
              <a:spcBef>
                <a:spcPts val="0"/>
              </a:spcBef>
              <a:spcAft>
                <a:spcPts val="0"/>
              </a:spcAft>
              <a:buSzPts val="1400"/>
              <a:buNone/>
              <a:defRPr sz="1000">
                <a:solidFill>
                  <a:schemeClr val="dk1"/>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2" name="Shape 32"/>
          <p:cNvSpPr txBox="1">
            <a:spLocks noGrp="1"/>
          </p:cNvSpPr>
          <p:nvPr>
            <p:ph type="sldNum" idx="12"/>
          </p:nvPr>
        </p:nvSpPr>
        <p:spPr>
          <a:xfrm>
            <a:off x="67818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000">
                <a:solidFill>
                  <a:schemeClr val="dk1"/>
                </a:solidFill>
                <a:latin typeface="Arial"/>
                <a:ea typeface="Arial"/>
                <a:cs typeface="Arial"/>
                <a:sym typeface="Arial"/>
              </a:defRPr>
            </a:lvl1pPr>
            <a:lvl2pPr marL="0" marR="0" lvl="1" indent="0" algn="r" rtl="0">
              <a:spcBef>
                <a:spcPts val="0"/>
              </a:spcBef>
              <a:spcAft>
                <a:spcPts val="0"/>
              </a:spcAft>
              <a:buNone/>
              <a:defRPr sz="1000">
                <a:solidFill>
                  <a:schemeClr val="dk1"/>
                </a:solidFill>
                <a:latin typeface="Arial"/>
                <a:ea typeface="Arial"/>
                <a:cs typeface="Arial"/>
                <a:sym typeface="Arial"/>
              </a:defRPr>
            </a:lvl2pPr>
            <a:lvl3pPr marL="0" marR="0" lvl="2" indent="0" algn="r" rtl="0">
              <a:spcBef>
                <a:spcPts val="0"/>
              </a:spcBef>
              <a:spcAft>
                <a:spcPts val="0"/>
              </a:spcAft>
              <a:buNone/>
              <a:defRPr sz="1000">
                <a:solidFill>
                  <a:schemeClr val="dk1"/>
                </a:solidFill>
                <a:latin typeface="Arial"/>
                <a:ea typeface="Arial"/>
                <a:cs typeface="Arial"/>
                <a:sym typeface="Arial"/>
              </a:defRPr>
            </a:lvl3pPr>
            <a:lvl4pPr marL="0" marR="0" lvl="3" indent="0" algn="r" rtl="0">
              <a:spcBef>
                <a:spcPts val="0"/>
              </a:spcBef>
              <a:spcAft>
                <a:spcPts val="0"/>
              </a:spcAft>
              <a:buNone/>
              <a:defRPr sz="1000">
                <a:solidFill>
                  <a:schemeClr val="dk1"/>
                </a:solidFill>
                <a:latin typeface="Arial"/>
                <a:ea typeface="Arial"/>
                <a:cs typeface="Arial"/>
                <a:sym typeface="Arial"/>
              </a:defRPr>
            </a:lvl4pPr>
            <a:lvl5pPr marL="0" marR="0" lvl="4" indent="0" algn="r" rtl="0">
              <a:spcBef>
                <a:spcPts val="0"/>
              </a:spcBef>
              <a:spcAft>
                <a:spcPts val="0"/>
              </a:spcAft>
              <a:buNone/>
              <a:defRPr sz="1000">
                <a:solidFill>
                  <a:schemeClr val="dk1"/>
                </a:solidFill>
                <a:latin typeface="Arial"/>
                <a:ea typeface="Arial"/>
                <a:cs typeface="Arial"/>
                <a:sym typeface="Arial"/>
              </a:defRPr>
            </a:lvl5pPr>
            <a:lvl6pPr marL="0" marR="0" lvl="5" indent="0" algn="r" rtl="0">
              <a:spcBef>
                <a:spcPts val="0"/>
              </a:spcBef>
              <a:spcAft>
                <a:spcPts val="0"/>
              </a:spcAft>
              <a:buNone/>
              <a:defRPr sz="1000">
                <a:solidFill>
                  <a:schemeClr val="dk1"/>
                </a:solidFill>
                <a:latin typeface="Arial"/>
                <a:ea typeface="Arial"/>
                <a:cs typeface="Arial"/>
                <a:sym typeface="Arial"/>
              </a:defRPr>
            </a:lvl6pPr>
            <a:lvl7pPr marL="0" marR="0" lvl="6" indent="0" algn="r" rtl="0">
              <a:spcBef>
                <a:spcPts val="0"/>
              </a:spcBef>
              <a:spcAft>
                <a:spcPts val="0"/>
              </a:spcAft>
              <a:buNone/>
              <a:defRPr sz="1000">
                <a:solidFill>
                  <a:schemeClr val="dk1"/>
                </a:solidFill>
                <a:latin typeface="Arial"/>
                <a:ea typeface="Arial"/>
                <a:cs typeface="Arial"/>
                <a:sym typeface="Arial"/>
              </a:defRPr>
            </a:lvl7pPr>
            <a:lvl8pPr marL="0" marR="0" lvl="7" indent="0" algn="r" rtl="0">
              <a:spcBef>
                <a:spcPts val="0"/>
              </a:spcBef>
              <a:spcAft>
                <a:spcPts val="0"/>
              </a:spcAft>
              <a:buNone/>
              <a:defRPr sz="1000">
                <a:solidFill>
                  <a:schemeClr val="dk1"/>
                </a:solidFill>
                <a:latin typeface="Arial"/>
                <a:ea typeface="Arial"/>
                <a:cs typeface="Arial"/>
                <a:sym typeface="Arial"/>
              </a:defRPr>
            </a:lvl8pPr>
            <a:lvl9pPr marL="0" marR="0" lvl="8" indent="0" algn="r" rtl="0">
              <a:spcBef>
                <a:spcPts val="0"/>
              </a:spcBef>
              <a:spcAft>
                <a:spcPts val="0"/>
              </a:spcAft>
              <a:buNone/>
              <a:defRPr sz="1000">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ca-ES"/>
              <a:pPr marL="0" lvl="0" indent="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914400" y="277813"/>
            <a:ext cx="7772400" cy="11430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4200" b="0" i="0" u="none" strike="noStrike" cap="none">
                <a:solidFill>
                  <a:schemeClr val="dk2"/>
                </a:solidFill>
                <a:latin typeface="Times New Roman"/>
                <a:ea typeface="Times New Roman"/>
                <a:cs typeface="Times New Roman"/>
                <a:sym typeface="Times New Roman"/>
              </a:defRPr>
            </a:lvl1pPr>
            <a:lvl2pPr marL="0" marR="0" lvl="1" indent="0" algn="l" rtl="0">
              <a:spcBef>
                <a:spcPts val="0"/>
              </a:spcBef>
              <a:spcAft>
                <a:spcPts val="0"/>
              </a:spcAft>
              <a:buSzPts val="1400"/>
              <a:buNone/>
              <a:defRPr sz="4200" b="0" i="0" u="none" strike="noStrike" cap="none">
                <a:solidFill>
                  <a:schemeClr val="dk2"/>
                </a:solidFill>
                <a:latin typeface="Times New Roman"/>
                <a:ea typeface="Times New Roman"/>
                <a:cs typeface="Times New Roman"/>
                <a:sym typeface="Times New Roman"/>
              </a:defRPr>
            </a:lvl2pPr>
            <a:lvl3pPr marL="0" marR="0" lvl="2" indent="0" algn="l" rtl="0">
              <a:spcBef>
                <a:spcPts val="0"/>
              </a:spcBef>
              <a:spcAft>
                <a:spcPts val="0"/>
              </a:spcAft>
              <a:buSzPts val="1400"/>
              <a:buNone/>
              <a:defRPr sz="4200" b="0" i="0" u="none" strike="noStrike" cap="none">
                <a:solidFill>
                  <a:schemeClr val="dk2"/>
                </a:solidFill>
                <a:latin typeface="Times New Roman"/>
                <a:ea typeface="Times New Roman"/>
                <a:cs typeface="Times New Roman"/>
                <a:sym typeface="Times New Roman"/>
              </a:defRPr>
            </a:lvl3pPr>
            <a:lvl4pPr marL="0" marR="0" lvl="3" indent="0" algn="l" rtl="0">
              <a:spcBef>
                <a:spcPts val="0"/>
              </a:spcBef>
              <a:spcAft>
                <a:spcPts val="0"/>
              </a:spcAft>
              <a:buSzPts val="1400"/>
              <a:buNone/>
              <a:defRPr sz="4200" b="0" i="0" u="none" strike="noStrike" cap="none">
                <a:solidFill>
                  <a:schemeClr val="dk2"/>
                </a:solidFill>
                <a:latin typeface="Times New Roman"/>
                <a:ea typeface="Times New Roman"/>
                <a:cs typeface="Times New Roman"/>
                <a:sym typeface="Times New Roman"/>
              </a:defRPr>
            </a:lvl4pPr>
            <a:lvl5pPr marL="0" marR="0" lvl="4" indent="0" algn="l" rtl="0">
              <a:spcBef>
                <a:spcPts val="0"/>
              </a:spcBef>
              <a:spcAft>
                <a:spcPts val="0"/>
              </a:spcAft>
              <a:buSzPts val="1400"/>
              <a:buNone/>
              <a:defRPr sz="4200" b="0" i="0" u="none" strike="noStrike" cap="none">
                <a:solidFill>
                  <a:schemeClr val="dk2"/>
                </a:solidFill>
                <a:latin typeface="Times New Roman"/>
                <a:ea typeface="Times New Roman"/>
                <a:cs typeface="Times New Roman"/>
                <a:sym typeface="Times New Roman"/>
              </a:defRPr>
            </a:lvl5pPr>
            <a:lvl6pPr marL="457200" marR="0" lvl="5" indent="0" algn="l" rtl="0">
              <a:spcBef>
                <a:spcPts val="0"/>
              </a:spcBef>
              <a:spcAft>
                <a:spcPts val="0"/>
              </a:spcAft>
              <a:buSzPts val="1400"/>
              <a:buNone/>
              <a:defRPr sz="4200" b="0" i="0" u="none" strike="noStrike" cap="none">
                <a:solidFill>
                  <a:schemeClr val="dk2"/>
                </a:solidFill>
                <a:latin typeface="Times New Roman"/>
                <a:ea typeface="Times New Roman"/>
                <a:cs typeface="Times New Roman"/>
                <a:sym typeface="Times New Roman"/>
              </a:defRPr>
            </a:lvl6pPr>
            <a:lvl7pPr marL="914400" marR="0" lvl="6" indent="0" algn="l" rtl="0">
              <a:spcBef>
                <a:spcPts val="0"/>
              </a:spcBef>
              <a:spcAft>
                <a:spcPts val="0"/>
              </a:spcAft>
              <a:buSzPts val="1400"/>
              <a:buNone/>
              <a:defRPr sz="4200" b="0" i="0" u="none" strike="noStrike" cap="none">
                <a:solidFill>
                  <a:schemeClr val="dk2"/>
                </a:solidFill>
                <a:latin typeface="Times New Roman"/>
                <a:ea typeface="Times New Roman"/>
                <a:cs typeface="Times New Roman"/>
                <a:sym typeface="Times New Roman"/>
              </a:defRPr>
            </a:lvl7pPr>
            <a:lvl8pPr marL="1371600" marR="0" lvl="7" indent="0" algn="l" rtl="0">
              <a:spcBef>
                <a:spcPts val="0"/>
              </a:spcBef>
              <a:spcAft>
                <a:spcPts val="0"/>
              </a:spcAft>
              <a:buSzPts val="1400"/>
              <a:buNone/>
              <a:defRPr sz="4200" b="0" i="0" u="none" strike="noStrike" cap="none">
                <a:solidFill>
                  <a:schemeClr val="dk2"/>
                </a:solidFill>
                <a:latin typeface="Times New Roman"/>
                <a:ea typeface="Times New Roman"/>
                <a:cs typeface="Times New Roman"/>
                <a:sym typeface="Times New Roman"/>
              </a:defRPr>
            </a:lvl8pPr>
            <a:lvl9pPr marL="1828800" marR="0" lvl="8" indent="0" algn="l" rtl="0">
              <a:spcBef>
                <a:spcPts val="0"/>
              </a:spcBef>
              <a:spcAft>
                <a:spcPts val="0"/>
              </a:spcAft>
              <a:buSzPts val="1400"/>
              <a:buNone/>
              <a:defRPr sz="4200" b="0" i="0" u="none" strike="noStrike" cap="none">
                <a:solidFill>
                  <a:schemeClr val="dk2"/>
                </a:solidFill>
                <a:latin typeface="Times New Roman"/>
                <a:ea typeface="Times New Roman"/>
                <a:cs typeface="Times New Roman"/>
                <a:sym typeface="Times New Roman"/>
              </a:defRPr>
            </a:lvl9pPr>
          </a:lstStyle>
          <a:p>
            <a:endParaRPr/>
          </a:p>
        </p:txBody>
      </p:sp>
      <p:sp>
        <p:nvSpPr>
          <p:cNvPr id="35" name="Shape 35"/>
          <p:cNvSpPr txBox="1">
            <a:spLocks noGrp="1"/>
          </p:cNvSpPr>
          <p:nvPr>
            <p:ph type="body" idx="1"/>
          </p:nvPr>
        </p:nvSpPr>
        <p:spPr>
          <a:xfrm>
            <a:off x="914400" y="1600200"/>
            <a:ext cx="3810000" cy="4530725"/>
          </a:xfrm>
          <a:prstGeom prst="rect">
            <a:avLst/>
          </a:prstGeom>
          <a:noFill/>
          <a:ln>
            <a:noFill/>
          </a:ln>
        </p:spPr>
        <p:txBody>
          <a:bodyPr spcFirstLastPara="1" wrap="square" lIns="91425" tIns="91425" rIns="91425" bIns="91425" anchor="t" anchorCtr="0"/>
          <a:lstStyle>
            <a:lvl1pPr marL="457200" marR="0" lvl="0" indent="-388620" algn="l" rtl="0">
              <a:spcBef>
                <a:spcPts val="560"/>
              </a:spcBef>
              <a:spcAft>
                <a:spcPts val="0"/>
              </a:spcAft>
              <a:buClr>
                <a:schemeClr val="folHlink"/>
              </a:buClr>
              <a:buSzPts val="2520"/>
              <a:buFont typeface="Noto Sans Symbols"/>
              <a:buChar char="■"/>
              <a:defRPr sz="2800" b="0" i="0" u="none" strike="noStrike" cap="none">
                <a:solidFill>
                  <a:schemeClr val="dk1"/>
                </a:solidFill>
                <a:latin typeface="Arial"/>
                <a:ea typeface="Arial"/>
                <a:cs typeface="Arial"/>
                <a:sym typeface="Arial"/>
              </a:defRPr>
            </a:lvl1pPr>
            <a:lvl2pPr marL="914400" marR="0" lvl="1" indent="-342900" algn="l" rtl="0">
              <a:spcBef>
                <a:spcPts val="480"/>
              </a:spcBef>
              <a:spcAft>
                <a:spcPts val="0"/>
              </a:spcAft>
              <a:buClr>
                <a:schemeClr val="accent1"/>
              </a:buClr>
              <a:buSzPts val="1800"/>
              <a:buFont typeface="Noto Sans Symbols"/>
              <a:buChar char="■"/>
              <a:defRPr sz="2400" b="0" i="0" u="none" strike="noStrike" cap="none">
                <a:solidFill>
                  <a:schemeClr val="dk1"/>
                </a:solidFill>
                <a:latin typeface="Arial"/>
                <a:ea typeface="Arial"/>
                <a:cs typeface="Arial"/>
                <a:sym typeface="Arial"/>
              </a:defRPr>
            </a:lvl2pPr>
            <a:lvl3pPr marL="1371600" marR="0" lvl="2" indent="-298450" algn="l" rtl="0">
              <a:spcBef>
                <a:spcPts val="400"/>
              </a:spcBef>
              <a:spcAft>
                <a:spcPts val="0"/>
              </a:spcAft>
              <a:buClr>
                <a:schemeClr val="folHlink"/>
              </a:buClr>
              <a:buSzPts val="1100"/>
              <a:buFont typeface="Noto Sans Symbols"/>
              <a:buChar char="■"/>
              <a:defRPr sz="20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accent1"/>
              </a:buClr>
              <a:buSzPts val="1800"/>
              <a:buFont typeface="Noto Sans Symbols"/>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accent1"/>
              </a:buClr>
              <a:buSzPts val="1800"/>
              <a:buFont typeface="Noto Sans Symbols"/>
              <a:buChar char="▪"/>
              <a:defRPr sz="1800"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accent1"/>
              </a:buClr>
              <a:buSzPts val="1800"/>
              <a:buFont typeface="Noto Sans Symbols"/>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accent1"/>
              </a:buClr>
              <a:buSzPts val="1800"/>
              <a:buFont typeface="Noto Sans Symbols"/>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accent1"/>
              </a:buClr>
              <a:buSzPts val="1800"/>
              <a:buFont typeface="Noto Sans Symbols"/>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accent1"/>
              </a:buClr>
              <a:buSzPts val="1800"/>
              <a:buFont typeface="Noto Sans Symbols"/>
              <a:buChar char="▪"/>
              <a:defRPr sz="1800" b="0" i="0" u="none" strike="noStrike" cap="none">
                <a:solidFill>
                  <a:schemeClr val="dk1"/>
                </a:solidFill>
                <a:latin typeface="Arial"/>
                <a:ea typeface="Arial"/>
                <a:cs typeface="Arial"/>
                <a:sym typeface="Arial"/>
              </a:defRPr>
            </a:lvl9pPr>
          </a:lstStyle>
          <a:p>
            <a:endParaRPr/>
          </a:p>
        </p:txBody>
      </p:sp>
      <p:sp>
        <p:nvSpPr>
          <p:cNvPr id="36" name="Shape 36"/>
          <p:cNvSpPr txBox="1">
            <a:spLocks noGrp="1"/>
          </p:cNvSpPr>
          <p:nvPr>
            <p:ph type="body" idx="2"/>
          </p:nvPr>
        </p:nvSpPr>
        <p:spPr>
          <a:xfrm>
            <a:off x="4876800" y="1600200"/>
            <a:ext cx="3810000" cy="4530725"/>
          </a:xfrm>
          <a:prstGeom prst="rect">
            <a:avLst/>
          </a:prstGeom>
          <a:noFill/>
          <a:ln>
            <a:noFill/>
          </a:ln>
        </p:spPr>
        <p:txBody>
          <a:bodyPr spcFirstLastPara="1" wrap="square" lIns="91425" tIns="91425" rIns="91425" bIns="91425" anchor="t" anchorCtr="0"/>
          <a:lstStyle>
            <a:lvl1pPr marL="457200" marR="0" lvl="0" indent="-388620" algn="l" rtl="0">
              <a:spcBef>
                <a:spcPts val="560"/>
              </a:spcBef>
              <a:spcAft>
                <a:spcPts val="0"/>
              </a:spcAft>
              <a:buClr>
                <a:schemeClr val="folHlink"/>
              </a:buClr>
              <a:buSzPts val="2520"/>
              <a:buFont typeface="Noto Sans Symbols"/>
              <a:buChar char="■"/>
              <a:defRPr sz="2800" b="0" i="0" u="none" strike="noStrike" cap="none">
                <a:solidFill>
                  <a:schemeClr val="dk1"/>
                </a:solidFill>
                <a:latin typeface="Arial"/>
                <a:ea typeface="Arial"/>
                <a:cs typeface="Arial"/>
                <a:sym typeface="Arial"/>
              </a:defRPr>
            </a:lvl1pPr>
            <a:lvl2pPr marL="914400" marR="0" lvl="1" indent="-342900" algn="l" rtl="0">
              <a:spcBef>
                <a:spcPts val="480"/>
              </a:spcBef>
              <a:spcAft>
                <a:spcPts val="0"/>
              </a:spcAft>
              <a:buClr>
                <a:schemeClr val="accent1"/>
              </a:buClr>
              <a:buSzPts val="1800"/>
              <a:buFont typeface="Noto Sans Symbols"/>
              <a:buChar char="■"/>
              <a:defRPr sz="2400" b="0" i="0" u="none" strike="noStrike" cap="none">
                <a:solidFill>
                  <a:schemeClr val="dk1"/>
                </a:solidFill>
                <a:latin typeface="Arial"/>
                <a:ea typeface="Arial"/>
                <a:cs typeface="Arial"/>
                <a:sym typeface="Arial"/>
              </a:defRPr>
            </a:lvl2pPr>
            <a:lvl3pPr marL="1371600" marR="0" lvl="2" indent="-298450" algn="l" rtl="0">
              <a:spcBef>
                <a:spcPts val="400"/>
              </a:spcBef>
              <a:spcAft>
                <a:spcPts val="0"/>
              </a:spcAft>
              <a:buClr>
                <a:schemeClr val="folHlink"/>
              </a:buClr>
              <a:buSzPts val="1100"/>
              <a:buFont typeface="Noto Sans Symbols"/>
              <a:buChar char="■"/>
              <a:defRPr sz="20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accent1"/>
              </a:buClr>
              <a:buSzPts val="1800"/>
              <a:buFont typeface="Noto Sans Symbols"/>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accent1"/>
              </a:buClr>
              <a:buSzPts val="1800"/>
              <a:buFont typeface="Noto Sans Symbols"/>
              <a:buChar char="▪"/>
              <a:defRPr sz="1800"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accent1"/>
              </a:buClr>
              <a:buSzPts val="1800"/>
              <a:buFont typeface="Noto Sans Symbols"/>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accent1"/>
              </a:buClr>
              <a:buSzPts val="1800"/>
              <a:buFont typeface="Noto Sans Symbols"/>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accent1"/>
              </a:buClr>
              <a:buSzPts val="1800"/>
              <a:buFont typeface="Noto Sans Symbols"/>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accent1"/>
              </a:buClr>
              <a:buSzPts val="1800"/>
              <a:buFont typeface="Noto Sans Symbols"/>
              <a:buChar char="▪"/>
              <a:defRPr sz="1800" b="0" i="0" u="none" strike="noStrike" cap="none">
                <a:solidFill>
                  <a:schemeClr val="dk1"/>
                </a:solidFill>
                <a:latin typeface="Arial"/>
                <a:ea typeface="Arial"/>
                <a:cs typeface="Arial"/>
                <a:sym typeface="Arial"/>
              </a:defRPr>
            </a:lvl9pPr>
          </a:lstStyle>
          <a:p>
            <a:endParaRPr/>
          </a:p>
        </p:txBody>
      </p:sp>
      <p:sp>
        <p:nvSpPr>
          <p:cNvPr id="37" name="Shape 37"/>
          <p:cNvSpPr txBox="1">
            <a:spLocks noGrp="1"/>
          </p:cNvSpPr>
          <p:nvPr>
            <p:ph type="dt" idx="10"/>
          </p:nvPr>
        </p:nvSpPr>
        <p:spPr>
          <a:xfrm>
            <a:off x="914400" y="6251575"/>
            <a:ext cx="1981200" cy="457200"/>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SzPts val="1400"/>
              <a:buNone/>
              <a:defRPr sz="1000">
                <a:solidFill>
                  <a:schemeClr val="dk1"/>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8" name="Shape 38"/>
          <p:cNvSpPr txBox="1">
            <a:spLocks noGrp="1"/>
          </p:cNvSpPr>
          <p:nvPr>
            <p:ph type="ftr" idx="11"/>
          </p:nvPr>
        </p:nvSpPr>
        <p:spPr>
          <a:xfrm>
            <a:off x="3352800" y="6248400"/>
            <a:ext cx="2971800" cy="457200"/>
          </a:xfrm>
          <a:prstGeom prst="rect">
            <a:avLst/>
          </a:prstGeom>
          <a:noFill/>
          <a:ln>
            <a:noFill/>
          </a:ln>
        </p:spPr>
        <p:txBody>
          <a:bodyPr spcFirstLastPara="1" wrap="square" lIns="91425" tIns="91425" rIns="91425" bIns="91425" anchor="t" anchorCtr="0"/>
          <a:lstStyle>
            <a:lvl1pPr marL="0" marR="0" lvl="0" indent="0" algn="ctr" rtl="0">
              <a:spcBef>
                <a:spcPts val="0"/>
              </a:spcBef>
              <a:spcAft>
                <a:spcPts val="0"/>
              </a:spcAft>
              <a:buSzPts val="1400"/>
              <a:buNone/>
              <a:defRPr sz="1000">
                <a:solidFill>
                  <a:schemeClr val="dk1"/>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9" name="Shape 39"/>
          <p:cNvSpPr txBox="1">
            <a:spLocks noGrp="1"/>
          </p:cNvSpPr>
          <p:nvPr>
            <p:ph type="sldNum" idx="12"/>
          </p:nvPr>
        </p:nvSpPr>
        <p:spPr>
          <a:xfrm>
            <a:off x="67818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000">
                <a:solidFill>
                  <a:schemeClr val="dk1"/>
                </a:solidFill>
                <a:latin typeface="Arial"/>
                <a:ea typeface="Arial"/>
                <a:cs typeface="Arial"/>
                <a:sym typeface="Arial"/>
              </a:defRPr>
            </a:lvl1pPr>
            <a:lvl2pPr marL="0" marR="0" lvl="1" indent="0" algn="r" rtl="0">
              <a:spcBef>
                <a:spcPts val="0"/>
              </a:spcBef>
              <a:spcAft>
                <a:spcPts val="0"/>
              </a:spcAft>
              <a:buNone/>
              <a:defRPr sz="1000">
                <a:solidFill>
                  <a:schemeClr val="dk1"/>
                </a:solidFill>
                <a:latin typeface="Arial"/>
                <a:ea typeface="Arial"/>
                <a:cs typeface="Arial"/>
                <a:sym typeface="Arial"/>
              </a:defRPr>
            </a:lvl2pPr>
            <a:lvl3pPr marL="0" marR="0" lvl="2" indent="0" algn="r" rtl="0">
              <a:spcBef>
                <a:spcPts val="0"/>
              </a:spcBef>
              <a:spcAft>
                <a:spcPts val="0"/>
              </a:spcAft>
              <a:buNone/>
              <a:defRPr sz="1000">
                <a:solidFill>
                  <a:schemeClr val="dk1"/>
                </a:solidFill>
                <a:latin typeface="Arial"/>
                <a:ea typeface="Arial"/>
                <a:cs typeface="Arial"/>
                <a:sym typeface="Arial"/>
              </a:defRPr>
            </a:lvl3pPr>
            <a:lvl4pPr marL="0" marR="0" lvl="3" indent="0" algn="r" rtl="0">
              <a:spcBef>
                <a:spcPts val="0"/>
              </a:spcBef>
              <a:spcAft>
                <a:spcPts val="0"/>
              </a:spcAft>
              <a:buNone/>
              <a:defRPr sz="1000">
                <a:solidFill>
                  <a:schemeClr val="dk1"/>
                </a:solidFill>
                <a:latin typeface="Arial"/>
                <a:ea typeface="Arial"/>
                <a:cs typeface="Arial"/>
                <a:sym typeface="Arial"/>
              </a:defRPr>
            </a:lvl4pPr>
            <a:lvl5pPr marL="0" marR="0" lvl="4" indent="0" algn="r" rtl="0">
              <a:spcBef>
                <a:spcPts val="0"/>
              </a:spcBef>
              <a:spcAft>
                <a:spcPts val="0"/>
              </a:spcAft>
              <a:buNone/>
              <a:defRPr sz="1000">
                <a:solidFill>
                  <a:schemeClr val="dk1"/>
                </a:solidFill>
                <a:latin typeface="Arial"/>
                <a:ea typeface="Arial"/>
                <a:cs typeface="Arial"/>
                <a:sym typeface="Arial"/>
              </a:defRPr>
            </a:lvl5pPr>
            <a:lvl6pPr marL="0" marR="0" lvl="5" indent="0" algn="r" rtl="0">
              <a:spcBef>
                <a:spcPts val="0"/>
              </a:spcBef>
              <a:spcAft>
                <a:spcPts val="0"/>
              </a:spcAft>
              <a:buNone/>
              <a:defRPr sz="1000">
                <a:solidFill>
                  <a:schemeClr val="dk1"/>
                </a:solidFill>
                <a:latin typeface="Arial"/>
                <a:ea typeface="Arial"/>
                <a:cs typeface="Arial"/>
                <a:sym typeface="Arial"/>
              </a:defRPr>
            </a:lvl6pPr>
            <a:lvl7pPr marL="0" marR="0" lvl="6" indent="0" algn="r" rtl="0">
              <a:spcBef>
                <a:spcPts val="0"/>
              </a:spcBef>
              <a:spcAft>
                <a:spcPts val="0"/>
              </a:spcAft>
              <a:buNone/>
              <a:defRPr sz="1000">
                <a:solidFill>
                  <a:schemeClr val="dk1"/>
                </a:solidFill>
                <a:latin typeface="Arial"/>
                <a:ea typeface="Arial"/>
                <a:cs typeface="Arial"/>
                <a:sym typeface="Arial"/>
              </a:defRPr>
            </a:lvl7pPr>
            <a:lvl8pPr marL="0" marR="0" lvl="7" indent="0" algn="r" rtl="0">
              <a:spcBef>
                <a:spcPts val="0"/>
              </a:spcBef>
              <a:spcAft>
                <a:spcPts val="0"/>
              </a:spcAft>
              <a:buNone/>
              <a:defRPr sz="1000">
                <a:solidFill>
                  <a:schemeClr val="dk1"/>
                </a:solidFill>
                <a:latin typeface="Arial"/>
                <a:ea typeface="Arial"/>
                <a:cs typeface="Arial"/>
                <a:sym typeface="Arial"/>
              </a:defRPr>
            </a:lvl8pPr>
            <a:lvl9pPr marL="0" marR="0" lvl="8" indent="0" algn="r" rtl="0">
              <a:spcBef>
                <a:spcPts val="0"/>
              </a:spcBef>
              <a:spcAft>
                <a:spcPts val="0"/>
              </a:spcAft>
              <a:buNone/>
              <a:defRPr sz="1000">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ca-ES"/>
              <a:pPr marL="0" lvl="0" indent="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ólo el título" type="titleOnly">
  <p:cSld name="TITLE_ONLY">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914400" y="277813"/>
            <a:ext cx="7772400" cy="11430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4200" b="0" i="0" u="none" strike="noStrike" cap="none">
                <a:solidFill>
                  <a:schemeClr val="dk2"/>
                </a:solidFill>
                <a:latin typeface="Times New Roman"/>
                <a:ea typeface="Times New Roman"/>
                <a:cs typeface="Times New Roman"/>
                <a:sym typeface="Times New Roman"/>
              </a:defRPr>
            </a:lvl1pPr>
            <a:lvl2pPr marL="0" marR="0" lvl="1" indent="0" algn="l" rtl="0">
              <a:spcBef>
                <a:spcPts val="0"/>
              </a:spcBef>
              <a:spcAft>
                <a:spcPts val="0"/>
              </a:spcAft>
              <a:buSzPts val="1400"/>
              <a:buNone/>
              <a:defRPr sz="4200" b="0" i="0" u="none" strike="noStrike" cap="none">
                <a:solidFill>
                  <a:schemeClr val="dk2"/>
                </a:solidFill>
                <a:latin typeface="Times New Roman"/>
                <a:ea typeface="Times New Roman"/>
                <a:cs typeface="Times New Roman"/>
                <a:sym typeface="Times New Roman"/>
              </a:defRPr>
            </a:lvl2pPr>
            <a:lvl3pPr marL="0" marR="0" lvl="2" indent="0" algn="l" rtl="0">
              <a:spcBef>
                <a:spcPts val="0"/>
              </a:spcBef>
              <a:spcAft>
                <a:spcPts val="0"/>
              </a:spcAft>
              <a:buSzPts val="1400"/>
              <a:buNone/>
              <a:defRPr sz="4200" b="0" i="0" u="none" strike="noStrike" cap="none">
                <a:solidFill>
                  <a:schemeClr val="dk2"/>
                </a:solidFill>
                <a:latin typeface="Times New Roman"/>
                <a:ea typeface="Times New Roman"/>
                <a:cs typeface="Times New Roman"/>
                <a:sym typeface="Times New Roman"/>
              </a:defRPr>
            </a:lvl3pPr>
            <a:lvl4pPr marL="0" marR="0" lvl="3" indent="0" algn="l" rtl="0">
              <a:spcBef>
                <a:spcPts val="0"/>
              </a:spcBef>
              <a:spcAft>
                <a:spcPts val="0"/>
              </a:spcAft>
              <a:buSzPts val="1400"/>
              <a:buNone/>
              <a:defRPr sz="4200" b="0" i="0" u="none" strike="noStrike" cap="none">
                <a:solidFill>
                  <a:schemeClr val="dk2"/>
                </a:solidFill>
                <a:latin typeface="Times New Roman"/>
                <a:ea typeface="Times New Roman"/>
                <a:cs typeface="Times New Roman"/>
                <a:sym typeface="Times New Roman"/>
              </a:defRPr>
            </a:lvl4pPr>
            <a:lvl5pPr marL="0" marR="0" lvl="4" indent="0" algn="l" rtl="0">
              <a:spcBef>
                <a:spcPts val="0"/>
              </a:spcBef>
              <a:spcAft>
                <a:spcPts val="0"/>
              </a:spcAft>
              <a:buSzPts val="1400"/>
              <a:buNone/>
              <a:defRPr sz="4200" b="0" i="0" u="none" strike="noStrike" cap="none">
                <a:solidFill>
                  <a:schemeClr val="dk2"/>
                </a:solidFill>
                <a:latin typeface="Times New Roman"/>
                <a:ea typeface="Times New Roman"/>
                <a:cs typeface="Times New Roman"/>
                <a:sym typeface="Times New Roman"/>
              </a:defRPr>
            </a:lvl5pPr>
            <a:lvl6pPr marL="457200" marR="0" lvl="5" indent="0" algn="l" rtl="0">
              <a:spcBef>
                <a:spcPts val="0"/>
              </a:spcBef>
              <a:spcAft>
                <a:spcPts val="0"/>
              </a:spcAft>
              <a:buSzPts val="1400"/>
              <a:buNone/>
              <a:defRPr sz="4200" b="0" i="0" u="none" strike="noStrike" cap="none">
                <a:solidFill>
                  <a:schemeClr val="dk2"/>
                </a:solidFill>
                <a:latin typeface="Times New Roman"/>
                <a:ea typeface="Times New Roman"/>
                <a:cs typeface="Times New Roman"/>
                <a:sym typeface="Times New Roman"/>
              </a:defRPr>
            </a:lvl6pPr>
            <a:lvl7pPr marL="914400" marR="0" lvl="6" indent="0" algn="l" rtl="0">
              <a:spcBef>
                <a:spcPts val="0"/>
              </a:spcBef>
              <a:spcAft>
                <a:spcPts val="0"/>
              </a:spcAft>
              <a:buSzPts val="1400"/>
              <a:buNone/>
              <a:defRPr sz="4200" b="0" i="0" u="none" strike="noStrike" cap="none">
                <a:solidFill>
                  <a:schemeClr val="dk2"/>
                </a:solidFill>
                <a:latin typeface="Times New Roman"/>
                <a:ea typeface="Times New Roman"/>
                <a:cs typeface="Times New Roman"/>
                <a:sym typeface="Times New Roman"/>
              </a:defRPr>
            </a:lvl7pPr>
            <a:lvl8pPr marL="1371600" marR="0" lvl="7" indent="0" algn="l" rtl="0">
              <a:spcBef>
                <a:spcPts val="0"/>
              </a:spcBef>
              <a:spcAft>
                <a:spcPts val="0"/>
              </a:spcAft>
              <a:buSzPts val="1400"/>
              <a:buNone/>
              <a:defRPr sz="4200" b="0" i="0" u="none" strike="noStrike" cap="none">
                <a:solidFill>
                  <a:schemeClr val="dk2"/>
                </a:solidFill>
                <a:latin typeface="Times New Roman"/>
                <a:ea typeface="Times New Roman"/>
                <a:cs typeface="Times New Roman"/>
                <a:sym typeface="Times New Roman"/>
              </a:defRPr>
            </a:lvl8pPr>
            <a:lvl9pPr marL="1828800" marR="0" lvl="8" indent="0" algn="l" rtl="0">
              <a:spcBef>
                <a:spcPts val="0"/>
              </a:spcBef>
              <a:spcAft>
                <a:spcPts val="0"/>
              </a:spcAft>
              <a:buSzPts val="1400"/>
              <a:buNone/>
              <a:defRPr sz="4200" b="0" i="0" u="none" strike="noStrike" cap="none">
                <a:solidFill>
                  <a:schemeClr val="dk2"/>
                </a:solidFill>
                <a:latin typeface="Times New Roman"/>
                <a:ea typeface="Times New Roman"/>
                <a:cs typeface="Times New Roman"/>
                <a:sym typeface="Times New Roman"/>
              </a:defRPr>
            </a:lvl9pPr>
          </a:lstStyle>
          <a:p>
            <a:endParaRPr/>
          </a:p>
        </p:txBody>
      </p:sp>
      <p:sp>
        <p:nvSpPr>
          <p:cNvPr id="42" name="Shape 42"/>
          <p:cNvSpPr txBox="1">
            <a:spLocks noGrp="1"/>
          </p:cNvSpPr>
          <p:nvPr>
            <p:ph type="dt" idx="10"/>
          </p:nvPr>
        </p:nvSpPr>
        <p:spPr>
          <a:xfrm>
            <a:off x="914400" y="6251575"/>
            <a:ext cx="1981200" cy="457200"/>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SzPts val="1400"/>
              <a:buNone/>
              <a:defRPr sz="1000">
                <a:solidFill>
                  <a:schemeClr val="dk1"/>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3" name="Shape 43"/>
          <p:cNvSpPr txBox="1">
            <a:spLocks noGrp="1"/>
          </p:cNvSpPr>
          <p:nvPr>
            <p:ph type="ftr" idx="11"/>
          </p:nvPr>
        </p:nvSpPr>
        <p:spPr>
          <a:xfrm>
            <a:off x="3352800" y="6248400"/>
            <a:ext cx="2971800" cy="457200"/>
          </a:xfrm>
          <a:prstGeom prst="rect">
            <a:avLst/>
          </a:prstGeom>
          <a:noFill/>
          <a:ln>
            <a:noFill/>
          </a:ln>
        </p:spPr>
        <p:txBody>
          <a:bodyPr spcFirstLastPara="1" wrap="square" lIns="91425" tIns="91425" rIns="91425" bIns="91425" anchor="t" anchorCtr="0"/>
          <a:lstStyle>
            <a:lvl1pPr marL="0" marR="0" lvl="0" indent="0" algn="ctr" rtl="0">
              <a:spcBef>
                <a:spcPts val="0"/>
              </a:spcBef>
              <a:spcAft>
                <a:spcPts val="0"/>
              </a:spcAft>
              <a:buSzPts val="1400"/>
              <a:buNone/>
              <a:defRPr sz="1000">
                <a:solidFill>
                  <a:schemeClr val="dk1"/>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4" name="Shape 44"/>
          <p:cNvSpPr txBox="1">
            <a:spLocks noGrp="1"/>
          </p:cNvSpPr>
          <p:nvPr>
            <p:ph type="sldNum" idx="12"/>
          </p:nvPr>
        </p:nvSpPr>
        <p:spPr>
          <a:xfrm>
            <a:off x="67818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000">
                <a:solidFill>
                  <a:schemeClr val="dk1"/>
                </a:solidFill>
                <a:latin typeface="Arial"/>
                <a:ea typeface="Arial"/>
                <a:cs typeface="Arial"/>
                <a:sym typeface="Arial"/>
              </a:defRPr>
            </a:lvl1pPr>
            <a:lvl2pPr marL="0" marR="0" lvl="1" indent="0" algn="r" rtl="0">
              <a:spcBef>
                <a:spcPts val="0"/>
              </a:spcBef>
              <a:spcAft>
                <a:spcPts val="0"/>
              </a:spcAft>
              <a:buNone/>
              <a:defRPr sz="1000">
                <a:solidFill>
                  <a:schemeClr val="dk1"/>
                </a:solidFill>
                <a:latin typeface="Arial"/>
                <a:ea typeface="Arial"/>
                <a:cs typeface="Arial"/>
                <a:sym typeface="Arial"/>
              </a:defRPr>
            </a:lvl2pPr>
            <a:lvl3pPr marL="0" marR="0" lvl="2" indent="0" algn="r" rtl="0">
              <a:spcBef>
                <a:spcPts val="0"/>
              </a:spcBef>
              <a:spcAft>
                <a:spcPts val="0"/>
              </a:spcAft>
              <a:buNone/>
              <a:defRPr sz="1000">
                <a:solidFill>
                  <a:schemeClr val="dk1"/>
                </a:solidFill>
                <a:latin typeface="Arial"/>
                <a:ea typeface="Arial"/>
                <a:cs typeface="Arial"/>
                <a:sym typeface="Arial"/>
              </a:defRPr>
            </a:lvl3pPr>
            <a:lvl4pPr marL="0" marR="0" lvl="3" indent="0" algn="r" rtl="0">
              <a:spcBef>
                <a:spcPts val="0"/>
              </a:spcBef>
              <a:spcAft>
                <a:spcPts val="0"/>
              </a:spcAft>
              <a:buNone/>
              <a:defRPr sz="1000">
                <a:solidFill>
                  <a:schemeClr val="dk1"/>
                </a:solidFill>
                <a:latin typeface="Arial"/>
                <a:ea typeface="Arial"/>
                <a:cs typeface="Arial"/>
                <a:sym typeface="Arial"/>
              </a:defRPr>
            </a:lvl4pPr>
            <a:lvl5pPr marL="0" marR="0" lvl="4" indent="0" algn="r" rtl="0">
              <a:spcBef>
                <a:spcPts val="0"/>
              </a:spcBef>
              <a:spcAft>
                <a:spcPts val="0"/>
              </a:spcAft>
              <a:buNone/>
              <a:defRPr sz="1000">
                <a:solidFill>
                  <a:schemeClr val="dk1"/>
                </a:solidFill>
                <a:latin typeface="Arial"/>
                <a:ea typeface="Arial"/>
                <a:cs typeface="Arial"/>
                <a:sym typeface="Arial"/>
              </a:defRPr>
            </a:lvl5pPr>
            <a:lvl6pPr marL="0" marR="0" lvl="5" indent="0" algn="r" rtl="0">
              <a:spcBef>
                <a:spcPts val="0"/>
              </a:spcBef>
              <a:spcAft>
                <a:spcPts val="0"/>
              </a:spcAft>
              <a:buNone/>
              <a:defRPr sz="1000">
                <a:solidFill>
                  <a:schemeClr val="dk1"/>
                </a:solidFill>
                <a:latin typeface="Arial"/>
                <a:ea typeface="Arial"/>
                <a:cs typeface="Arial"/>
                <a:sym typeface="Arial"/>
              </a:defRPr>
            </a:lvl6pPr>
            <a:lvl7pPr marL="0" marR="0" lvl="6" indent="0" algn="r" rtl="0">
              <a:spcBef>
                <a:spcPts val="0"/>
              </a:spcBef>
              <a:spcAft>
                <a:spcPts val="0"/>
              </a:spcAft>
              <a:buNone/>
              <a:defRPr sz="1000">
                <a:solidFill>
                  <a:schemeClr val="dk1"/>
                </a:solidFill>
                <a:latin typeface="Arial"/>
                <a:ea typeface="Arial"/>
                <a:cs typeface="Arial"/>
                <a:sym typeface="Arial"/>
              </a:defRPr>
            </a:lvl7pPr>
            <a:lvl8pPr marL="0" marR="0" lvl="7" indent="0" algn="r" rtl="0">
              <a:spcBef>
                <a:spcPts val="0"/>
              </a:spcBef>
              <a:spcAft>
                <a:spcPts val="0"/>
              </a:spcAft>
              <a:buNone/>
              <a:defRPr sz="1000">
                <a:solidFill>
                  <a:schemeClr val="dk1"/>
                </a:solidFill>
                <a:latin typeface="Arial"/>
                <a:ea typeface="Arial"/>
                <a:cs typeface="Arial"/>
                <a:sym typeface="Arial"/>
              </a:defRPr>
            </a:lvl8pPr>
            <a:lvl9pPr marL="0" marR="0" lvl="8" indent="0" algn="r" rtl="0">
              <a:spcBef>
                <a:spcPts val="0"/>
              </a:spcBef>
              <a:spcAft>
                <a:spcPts val="0"/>
              </a:spcAft>
              <a:buNone/>
              <a:defRPr sz="1000">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ca-ES"/>
              <a:pPr marL="0" lvl="0" indent="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722313" y="4406900"/>
            <a:ext cx="7772400" cy="1362075"/>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SzPts val="1400"/>
              <a:buNone/>
              <a:defRPr sz="4000" b="1" i="0" u="none" strike="noStrike" cap="none">
                <a:solidFill>
                  <a:schemeClr val="dk2"/>
                </a:solidFill>
                <a:latin typeface="Times New Roman"/>
                <a:ea typeface="Times New Roman"/>
                <a:cs typeface="Times New Roman"/>
                <a:sym typeface="Times New Roman"/>
              </a:defRPr>
            </a:lvl1pPr>
            <a:lvl2pPr marL="0" marR="0" lvl="1" indent="0" algn="l" rtl="0">
              <a:spcBef>
                <a:spcPts val="0"/>
              </a:spcBef>
              <a:spcAft>
                <a:spcPts val="0"/>
              </a:spcAft>
              <a:buSzPts val="1400"/>
              <a:buNone/>
              <a:defRPr sz="4200" b="0" i="0" u="none" strike="noStrike" cap="none">
                <a:solidFill>
                  <a:schemeClr val="dk2"/>
                </a:solidFill>
                <a:latin typeface="Times New Roman"/>
                <a:ea typeface="Times New Roman"/>
                <a:cs typeface="Times New Roman"/>
                <a:sym typeface="Times New Roman"/>
              </a:defRPr>
            </a:lvl2pPr>
            <a:lvl3pPr marL="0" marR="0" lvl="2" indent="0" algn="l" rtl="0">
              <a:spcBef>
                <a:spcPts val="0"/>
              </a:spcBef>
              <a:spcAft>
                <a:spcPts val="0"/>
              </a:spcAft>
              <a:buSzPts val="1400"/>
              <a:buNone/>
              <a:defRPr sz="4200" b="0" i="0" u="none" strike="noStrike" cap="none">
                <a:solidFill>
                  <a:schemeClr val="dk2"/>
                </a:solidFill>
                <a:latin typeface="Times New Roman"/>
                <a:ea typeface="Times New Roman"/>
                <a:cs typeface="Times New Roman"/>
                <a:sym typeface="Times New Roman"/>
              </a:defRPr>
            </a:lvl3pPr>
            <a:lvl4pPr marL="0" marR="0" lvl="3" indent="0" algn="l" rtl="0">
              <a:spcBef>
                <a:spcPts val="0"/>
              </a:spcBef>
              <a:spcAft>
                <a:spcPts val="0"/>
              </a:spcAft>
              <a:buSzPts val="1400"/>
              <a:buNone/>
              <a:defRPr sz="4200" b="0" i="0" u="none" strike="noStrike" cap="none">
                <a:solidFill>
                  <a:schemeClr val="dk2"/>
                </a:solidFill>
                <a:latin typeface="Times New Roman"/>
                <a:ea typeface="Times New Roman"/>
                <a:cs typeface="Times New Roman"/>
                <a:sym typeface="Times New Roman"/>
              </a:defRPr>
            </a:lvl4pPr>
            <a:lvl5pPr marL="0" marR="0" lvl="4" indent="0" algn="l" rtl="0">
              <a:spcBef>
                <a:spcPts val="0"/>
              </a:spcBef>
              <a:spcAft>
                <a:spcPts val="0"/>
              </a:spcAft>
              <a:buSzPts val="1400"/>
              <a:buNone/>
              <a:defRPr sz="4200" b="0" i="0" u="none" strike="noStrike" cap="none">
                <a:solidFill>
                  <a:schemeClr val="dk2"/>
                </a:solidFill>
                <a:latin typeface="Times New Roman"/>
                <a:ea typeface="Times New Roman"/>
                <a:cs typeface="Times New Roman"/>
                <a:sym typeface="Times New Roman"/>
              </a:defRPr>
            </a:lvl5pPr>
            <a:lvl6pPr marL="457200" marR="0" lvl="5" indent="0" algn="l" rtl="0">
              <a:spcBef>
                <a:spcPts val="0"/>
              </a:spcBef>
              <a:spcAft>
                <a:spcPts val="0"/>
              </a:spcAft>
              <a:buSzPts val="1400"/>
              <a:buNone/>
              <a:defRPr sz="4200" b="0" i="0" u="none" strike="noStrike" cap="none">
                <a:solidFill>
                  <a:schemeClr val="dk2"/>
                </a:solidFill>
                <a:latin typeface="Times New Roman"/>
                <a:ea typeface="Times New Roman"/>
                <a:cs typeface="Times New Roman"/>
                <a:sym typeface="Times New Roman"/>
              </a:defRPr>
            </a:lvl6pPr>
            <a:lvl7pPr marL="914400" marR="0" lvl="6" indent="0" algn="l" rtl="0">
              <a:spcBef>
                <a:spcPts val="0"/>
              </a:spcBef>
              <a:spcAft>
                <a:spcPts val="0"/>
              </a:spcAft>
              <a:buSzPts val="1400"/>
              <a:buNone/>
              <a:defRPr sz="4200" b="0" i="0" u="none" strike="noStrike" cap="none">
                <a:solidFill>
                  <a:schemeClr val="dk2"/>
                </a:solidFill>
                <a:latin typeface="Times New Roman"/>
                <a:ea typeface="Times New Roman"/>
                <a:cs typeface="Times New Roman"/>
                <a:sym typeface="Times New Roman"/>
              </a:defRPr>
            </a:lvl7pPr>
            <a:lvl8pPr marL="1371600" marR="0" lvl="7" indent="0" algn="l" rtl="0">
              <a:spcBef>
                <a:spcPts val="0"/>
              </a:spcBef>
              <a:spcAft>
                <a:spcPts val="0"/>
              </a:spcAft>
              <a:buSzPts val="1400"/>
              <a:buNone/>
              <a:defRPr sz="4200" b="0" i="0" u="none" strike="noStrike" cap="none">
                <a:solidFill>
                  <a:schemeClr val="dk2"/>
                </a:solidFill>
                <a:latin typeface="Times New Roman"/>
                <a:ea typeface="Times New Roman"/>
                <a:cs typeface="Times New Roman"/>
                <a:sym typeface="Times New Roman"/>
              </a:defRPr>
            </a:lvl8pPr>
            <a:lvl9pPr marL="1828800" marR="0" lvl="8" indent="0" algn="l" rtl="0">
              <a:spcBef>
                <a:spcPts val="0"/>
              </a:spcBef>
              <a:spcAft>
                <a:spcPts val="0"/>
              </a:spcAft>
              <a:buSzPts val="1400"/>
              <a:buNone/>
              <a:defRPr sz="4200" b="0" i="0" u="none" strike="noStrike" cap="none">
                <a:solidFill>
                  <a:schemeClr val="dk2"/>
                </a:solidFill>
                <a:latin typeface="Times New Roman"/>
                <a:ea typeface="Times New Roman"/>
                <a:cs typeface="Times New Roman"/>
                <a:sym typeface="Times New Roman"/>
              </a:defRPr>
            </a:lvl9pPr>
          </a:lstStyle>
          <a:p>
            <a:endParaRPr/>
          </a:p>
        </p:txBody>
      </p:sp>
      <p:sp>
        <p:nvSpPr>
          <p:cNvPr id="47" name="Shape 47"/>
          <p:cNvSpPr txBox="1">
            <a:spLocks noGrp="1"/>
          </p:cNvSpPr>
          <p:nvPr>
            <p:ph type="body" idx="1"/>
          </p:nvPr>
        </p:nvSpPr>
        <p:spPr>
          <a:xfrm>
            <a:off x="722313" y="2906713"/>
            <a:ext cx="7772400" cy="1500187"/>
          </a:xfrm>
          <a:prstGeom prst="rect">
            <a:avLst/>
          </a:prstGeom>
          <a:noFill/>
          <a:ln>
            <a:noFill/>
          </a:ln>
        </p:spPr>
        <p:txBody>
          <a:bodyPr spcFirstLastPara="1" wrap="square" lIns="91425" tIns="91425" rIns="91425" bIns="91425" anchor="b" anchorCtr="0"/>
          <a:lstStyle>
            <a:lvl1pPr marL="457200" marR="0" lvl="0" indent="-228600" algn="l" rtl="0">
              <a:spcBef>
                <a:spcPts val="400"/>
              </a:spcBef>
              <a:spcAft>
                <a:spcPts val="0"/>
              </a:spcAft>
              <a:buClr>
                <a:schemeClr val="folHlink"/>
              </a:buClr>
              <a:buSzPts val="2520"/>
              <a:buFont typeface="Noto Sans Symbols"/>
              <a:buNone/>
              <a:defRPr sz="2000" b="0"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Clr>
                <a:schemeClr val="accent1"/>
              </a:buClr>
              <a:buSzPts val="1950"/>
              <a:buFont typeface="Noto Sans Symbols"/>
              <a:buNone/>
              <a:defRPr sz="1800" b="0" i="0" u="none" strike="noStrike" cap="none">
                <a:solidFill>
                  <a:schemeClr val="dk1"/>
                </a:solidFill>
                <a:latin typeface="Arial"/>
                <a:ea typeface="Arial"/>
                <a:cs typeface="Arial"/>
                <a:sym typeface="Arial"/>
              </a:defRPr>
            </a:lvl2pPr>
            <a:lvl3pPr marL="1371600" marR="0" lvl="2" indent="-228600" algn="l" rtl="0">
              <a:spcBef>
                <a:spcPts val="320"/>
              </a:spcBef>
              <a:spcAft>
                <a:spcPts val="0"/>
              </a:spcAft>
              <a:buClr>
                <a:schemeClr val="folHlink"/>
              </a:buClr>
              <a:buSzPts val="1265"/>
              <a:buFont typeface="Noto Sans Symbols"/>
              <a:buNone/>
              <a:defRPr sz="1600" b="0" i="0" u="none" strike="noStrike" cap="none">
                <a:solidFill>
                  <a:schemeClr val="dk1"/>
                </a:solidFill>
                <a:latin typeface="Arial"/>
                <a:ea typeface="Arial"/>
                <a:cs typeface="Arial"/>
                <a:sym typeface="Arial"/>
              </a:defRPr>
            </a:lvl3pPr>
            <a:lvl4pPr marL="1828800" marR="0" lvl="3" indent="-228600" algn="l" rtl="0">
              <a:spcBef>
                <a:spcPts val="280"/>
              </a:spcBef>
              <a:spcAft>
                <a:spcPts val="0"/>
              </a:spcAft>
              <a:buClr>
                <a:schemeClr val="accent1"/>
              </a:buClr>
              <a:buSzPts val="2000"/>
              <a:buFont typeface="Noto Sans Symbols"/>
              <a:buNone/>
              <a:defRPr sz="1400" b="0" i="0" u="none" strike="noStrike" cap="none">
                <a:solidFill>
                  <a:schemeClr val="dk1"/>
                </a:solidFill>
                <a:latin typeface="Arial"/>
                <a:ea typeface="Arial"/>
                <a:cs typeface="Arial"/>
                <a:sym typeface="Arial"/>
              </a:defRPr>
            </a:lvl4pPr>
            <a:lvl5pPr marL="2286000" marR="0" lvl="4" indent="-228600" algn="l" rtl="0">
              <a:spcBef>
                <a:spcPts val="280"/>
              </a:spcBef>
              <a:spcAft>
                <a:spcPts val="0"/>
              </a:spcAft>
              <a:buClr>
                <a:schemeClr val="accent1"/>
              </a:buClr>
              <a:buSzPts val="2000"/>
              <a:buFont typeface="Noto Sans Symbols"/>
              <a:buNone/>
              <a:defRPr sz="1400" b="0" i="0" u="none" strike="noStrike" cap="none">
                <a:solidFill>
                  <a:schemeClr val="dk1"/>
                </a:solidFill>
                <a:latin typeface="Arial"/>
                <a:ea typeface="Arial"/>
                <a:cs typeface="Arial"/>
                <a:sym typeface="Arial"/>
              </a:defRPr>
            </a:lvl5pPr>
            <a:lvl6pPr marL="2743200" marR="0" lvl="5" indent="-228600" algn="l" rtl="0">
              <a:spcBef>
                <a:spcPts val="280"/>
              </a:spcBef>
              <a:spcAft>
                <a:spcPts val="0"/>
              </a:spcAft>
              <a:buClr>
                <a:schemeClr val="accent1"/>
              </a:buClr>
              <a:buSzPts val="2000"/>
              <a:buFont typeface="Noto Sans Symbols"/>
              <a:buNone/>
              <a:defRPr sz="1400" b="0" i="0" u="none" strike="noStrike" cap="none">
                <a:solidFill>
                  <a:schemeClr val="dk1"/>
                </a:solidFill>
                <a:latin typeface="Arial"/>
                <a:ea typeface="Arial"/>
                <a:cs typeface="Arial"/>
                <a:sym typeface="Arial"/>
              </a:defRPr>
            </a:lvl6pPr>
            <a:lvl7pPr marL="3200400" marR="0" lvl="6" indent="-228600" algn="l" rtl="0">
              <a:spcBef>
                <a:spcPts val="280"/>
              </a:spcBef>
              <a:spcAft>
                <a:spcPts val="0"/>
              </a:spcAft>
              <a:buClr>
                <a:schemeClr val="accent1"/>
              </a:buClr>
              <a:buSzPts val="2000"/>
              <a:buFont typeface="Noto Sans Symbols"/>
              <a:buNone/>
              <a:defRPr sz="1400" b="0" i="0" u="none" strike="noStrike" cap="none">
                <a:solidFill>
                  <a:schemeClr val="dk1"/>
                </a:solidFill>
                <a:latin typeface="Arial"/>
                <a:ea typeface="Arial"/>
                <a:cs typeface="Arial"/>
                <a:sym typeface="Arial"/>
              </a:defRPr>
            </a:lvl7pPr>
            <a:lvl8pPr marL="3657600" marR="0" lvl="7" indent="-228600" algn="l" rtl="0">
              <a:spcBef>
                <a:spcPts val="280"/>
              </a:spcBef>
              <a:spcAft>
                <a:spcPts val="0"/>
              </a:spcAft>
              <a:buClr>
                <a:schemeClr val="accent1"/>
              </a:buClr>
              <a:buSzPts val="2000"/>
              <a:buFont typeface="Noto Sans Symbols"/>
              <a:buNone/>
              <a:defRPr sz="1400" b="0" i="0" u="none" strike="noStrike" cap="none">
                <a:solidFill>
                  <a:schemeClr val="dk1"/>
                </a:solidFill>
                <a:latin typeface="Arial"/>
                <a:ea typeface="Arial"/>
                <a:cs typeface="Arial"/>
                <a:sym typeface="Arial"/>
              </a:defRPr>
            </a:lvl8pPr>
            <a:lvl9pPr marL="4114800" marR="0" lvl="8" indent="-228600" algn="l" rtl="0">
              <a:spcBef>
                <a:spcPts val="280"/>
              </a:spcBef>
              <a:spcAft>
                <a:spcPts val="0"/>
              </a:spcAft>
              <a:buClr>
                <a:schemeClr val="accent1"/>
              </a:buClr>
              <a:buSzPts val="2000"/>
              <a:buFont typeface="Noto Sans Symbols"/>
              <a:buNone/>
              <a:defRPr sz="1400" b="0" i="0" u="none" strike="noStrike" cap="none">
                <a:solidFill>
                  <a:schemeClr val="dk1"/>
                </a:solidFill>
                <a:latin typeface="Arial"/>
                <a:ea typeface="Arial"/>
                <a:cs typeface="Arial"/>
                <a:sym typeface="Arial"/>
              </a:defRPr>
            </a:lvl9pPr>
          </a:lstStyle>
          <a:p>
            <a:endParaRPr/>
          </a:p>
        </p:txBody>
      </p:sp>
      <p:sp>
        <p:nvSpPr>
          <p:cNvPr id="48" name="Shape 48"/>
          <p:cNvSpPr txBox="1">
            <a:spLocks noGrp="1"/>
          </p:cNvSpPr>
          <p:nvPr>
            <p:ph type="dt" idx="10"/>
          </p:nvPr>
        </p:nvSpPr>
        <p:spPr>
          <a:xfrm>
            <a:off x="914400" y="6251575"/>
            <a:ext cx="1981200" cy="457200"/>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SzPts val="1400"/>
              <a:buNone/>
              <a:defRPr sz="1000">
                <a:solidFill>
                  <a:schemeClr val="dk1"/>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9" name="Shape 49"/>
          <p:cNvSpPr txBox="1">
            <a:spLocks noGrp="1"/>
          </p:cNvSpPr>
          <p:nvPr>
            <p:ph type="ftr" idx="11"/>
          </p:nvPr>
        </p:nvSpPr>
        <p:spPr>
          <a:xfrm>
            <a:off x="3352800" y="6248400"/>
            <a:ext cx="2971800" cy="457200"/>
          </a:xfrm>
          <a:prstGeom prst="rect">
            <a:avLst/>
          </a:prstGeom>
          <a:noFill/>
          <a:ln>
            <a:noFill/>
          </a:ln>
        </p:spPr>
        <p:txBody>
          <a:bodyPr spcFirstLastPara="1" wrap="square" lIns="91425" tIns="91425" rIns="91425" bIns="91425" anchor="t" anchorCtr="0"/>
          <a:lstStyle>
            <a:lvl1pPr marL="0" marR="0" lvl="0" indent="0" algn="ctr" rtl="0">
              <a:spcBef>
                <a:spcPts val="0"/>
              </a:spcBef>
              <a:spcAft>
                <a:spcPts val="0"/>
              </a:spcAft>
              <a:buSzPts val="1400"/>
              <a:buNone/>
              <a:defRPr sz="1000">
                <a:solidFill>
                  <a:schemeClr val="dk1"/>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0" name="Shape 50"/>
          <p:cNvSpPr txBox="1">
            <a:spLocks noGrp="1"/>
          </p:cNvSpPr>
          <p:nvPr>
            <p:ph type="sldNum" idx="12"/>
          </p:nvPr>
        </p:nvSpPr>
        <p:spPr>
          <a:xfrm>
            <a:off x="67818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000">
                <a:solidFill>
                  <a:schemeClr val="dk1"/>
                </a:solidFill>
                <a:latin typeface="Arial"/>
                <a:ea typeface="Arial"/>
                <a:cs typeface="Arial"/>
                <a:sym typeface="Arial"/>
              </a:defRPr>
            </a:lvl1pPr>
            <a:lvl2pPr marL="0" marR="0" lvl="1" indent="0" algn="r" rtl="0">
              <a:spcBef>
                <a:spcPts val="0"/>
              </a:spcBef>
              <a:spcAft>
                <a:spcPts val="0"/>
              </a:spcAft>
              <a:buNone/>
              <a:defRPr sz="1000">
                <a:solidFill>
                  <a:schemeClr val="dk1"/>
                </a:solidFill>
                <a:latin typeface="Arial"/>
                <a:ea typeface="Arial"/>
                <a:cs typeface="Arial"/>
                <a:sym typeface="Arial"/>
              </a:defRPr>
            </a:lvl2pPr>
            <a:lvl3pPr marL="0" marR="0" lvl="2" indent="0" algn="r" rtl="0">
              <a:spcBef>
                <a:spcPts val="0"/>
              </a:spcBef>
              <a:spcAft>
                <a:spcPts val="0"/>
              </a:spcAft>
              <a:buNone/>
              <a:defRPr sz="1000">
                <a:solidFill>
                  <a:schemeClr val="dk1"/>
                </a:solidFill>
                <a:latin typeface="Arial"/>
                <a:ea typeface="Arial"/>
                <a:cs typeface="Arial"/>
                <a:sym typeface="Arial"/>
              </a:defRPr>
            </a:lvl3pPr>
            <a:lvl4pPr marL="0" marR="0" lvl="3" indent="0" algn="r" rtl="0">
              <a:spcBef>
                <a:spcPts val="0"/>
              </a:spcBef>
              <a:spcAft>
                <a:spcPts val="0"/>
              </a:spcAft>
              <a:buNone/>
              <a:defRPr sz="1000">
                <a:solidFill>
                  <a:schemeClr val="dk1"/>
                </a:solidFill>
                <a:latin typeface="Arial"/>
                <a:ea typeface="Arial"/>
                <a:cs typeface="Arial"/>
                <a:sym typeface="Arial"/>
              </a:defRPr>
            </a:lvl4pPr>
            <a:lvl5pPr marL="0" marR="0" lvl="4" indent="0" algn="r" rtl="0">
              <a:spcBef>
                <a:spcPts val="0"/>
              </a:spcBef>
              <a:spcAft>
                <a:spcPts val="0"/>
              </a:spcAft>
              <a:buNone/>
              <a:defRPr sz="1000">
                <a:solidFill>
                  <a:schemeClr val="dk1"/>
                </a:solidFill>
                <a:latin typeface="Arial"/>
                <a:ea typeface="Arial"/>
                <a:cs typeface="Arial"/>
                <a:sym typeface="Arial"/>
              </a:defRPr>
            </a:lvl5pPr>
            <a:lvl6pPr marL="0" marR="0" lvl="5" indent="0" algn="r" rtl="0">
              <a:spcBef>
                <a:spcPts val="0"/>
              </a:spcBef>
              <a:spcAft>
                <a:spcPts val="0"/>
              </a:spcAft>
              <a:buNone/>
              <a:defRPr sz="1000">
                <a:solidFill>
                  <a:schemeClr val="dk1"/>
                </a:solidFill>
                <a:latin typeface="Arial"/>
                <a:ea typeface="Arial"/>
                <a:cs typeface="Arial"/>
                <a:sym typeface="Arial"/>
              </a:defRPr>
            </a:lvl6pPr>
            <a:lvl7pPr marL="0" marR="0" lvl="6" indent="0" algn="r" rtl="0">
              <a:spcBef>
                <a:spcPts val="0"/>
              </a:spcBef>
              <a:spcAft>
                <a:spcPts val="0"/>
              </a:spcAft>
              <a:buNone/>
              <a:defRPr sz="1000">
                <a:solidFill>
                  <a:schemeClr val="dk1"/>
                </a:solidFill>
                <a:latin typeface="Arial"/>
                <a:ea typeface="Arial"/>
                <a:cs typeface="Arial"/>
                <a:sym typeface="Arial"/>
              </a:defRPr>
            </a:lvl7pPr>
            <a:lvl8pPr marL="0" marR="0" lvl="7" indent="0" algn="r" rtl="0">
              <a:spcBef>
                <a:spcPts val="0"/>
              </a:spcBef>
              <a:spcAft>
                <a:spcPts val="0"/>
              </a:spcAft>
              <a:buNone/>
              <a:defRPr sz="1000">
                <a:solidFill>
                  <a:schemeClr val="dk1"/>
                </a:solidFill>
                <a:latin typeface="Arial"/>
                <a:ea typeface="Arial"/>
                <a:cs typeface="Arial"/>
                <a:sym typeface="Arial"/>
              </a:defRPr>
            </a:lvl8pPr>
            <a:lvl9pPr marL="0" marR="0" lvl="8" indent="0" algn="r" rtl="0">
              <a:spcBef>
                <a:spcPts val="0"/>
              </a:spcBef>
              <a:spcAft>
                <a:spcPts val="0"/>
              </a:spcAft>
              <a:buNone/>
              <a:defRPr sz="1000">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ca-ES"/>
              <a:pPr marL="0" lvl="0" indent="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51"/>
        <p:cNvGrpSpPr/>
        <p:nvPr/>
      </p:nvGrpSpPr>
      <p:grpSpPr>
        <a:xfrm>
          <a:off x="0" y="0"/>
          <a:ext cx="0" cy="0"/>
          <a:chOff x="0" y="0"/>
          <a:chExt cx="0" cy="0"/>
        </a:xfrm>
      </p:grpSpPr>
      <p:sp>
        <p:nvSpPr>
          <p:cNvPr id="52" name="Shape 52"/>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4200" b="0" i="0" u="none" strike="noStrike" cap="none">
                <a:solidFill>
                  <a:schemeClr val="dk2"/>
                </a:solidFill>
                <a:latin typeface="Times New Roman"/>
                <a:ea typeface="Times New Roman"/>
                <a:cs typeface="Times New Roman"/>
                <a:sym typeface="Times New Roman"/>
              </a:defRPr>
            </a:lvl1pPr>
            <a:lvl2pPr marL="0" marR="0" lvl="1" indent="0" algn="l" rtl="0">
              <a:spcBef>
                <a:spcPts val="0"/>
              </a:spcBef>
              <a:spcAft>
                <a:spcPts val="0"/>
              </a:spcAft>
              <a:buSzPts val="1400"/>
              <a:buNone/>
              <a:defRPr sz="4200" b="0" i="0" u="none" strike="noStrike" cap="none">
                <a:solidFill>
                  <a:schemeClr val="dk2"/>
                </a:solidFill>
                <a:latin typeface="Times New Roman"/>
                <a:ea typeface="Times New Roman"/>
                <a:cs typeface="Times New Roman"/>
                <a:sym typeface="Times New Roman"/>
              </a:defRPr>
            </a:lvl2pPr>
            <a:lvl3pPr marL="0" marR="0" lvl="2" indent="0" algn="l" rtl="0">
              <a:spcBef>
                <a:spcPts val="0"/>
              </a:spcBef>
              <a:spcAft>
                <a:spcPts val="0"/>
              </a:spcAft>
              <a:buSzPts val="1400"/>
              <a:buNone/>
              <a:defRPr sz="4200" b="0" i="0" u="none" strike="noStrike" cap="none">
                <a:solidFill>
                  <a:schemeClr val="dk2"/>
                </a:solidFill>
                <a:latin typeface="Times New Roman"/>
                <a:ea typeface="Times New Roman"/>
                <a:cs typeface="Times New Roman"/>
                <a:sym typeface="Times New Roman"/>
              </a:defRPr>
            </a:lvl3pPr>
            <a:lvl4pPr marL="0" marR="0" lvl="3" indent="0" algn="l" rtl="0">
              <a:spcBef>
                <a:spcPts val="0"/>
              </a:spcBef>
              <a:spcAft>
                <a:spcPts val="0"/>
              </a:spcAft>
              <a:buSzPts val="1400"/>
              <a:buNone/>
              <a:defRPr sz="4200" b="0" i="0" u="none" strike="noStrike" cap="none">
                <a:solidFill>
                  <a:schemeClr val="dk2"/>
                </a:solidFill>
                <a:latin typeface="Times New Roman"/>
                <a:ea typeface="Times New Roman"/>
                <a:cs typeface="Times New Roman"/>
                <a:sym typeface="Times New Roman"/>
              </a:defRPr>
            </a:lvl4pPr>
            <a:lvl5pPr marL="0" marR="0" lvl="4" indent="0" algn="l" rtl="0">
              <a:spcBef>
                <a:spcPts val="0"/>
              </a:spcBef>
              <a:spcAft>
                <a:spcPts val="0"/>
              </a:spcAft>
              <a:buSzPts val="1400"/>
              <a:buNone/>
              <a:defRPr sz="4200" b="0" i="0" u="none" strike="noStrike" cap="none">
                <a:solidFill>
                  <a:schemeClr val="dk2"/>
                </a:solidFill>
                <a:latin typeface="Times New Roman"/>
                <a:ea typeface="Times New Roman"/>
                <a:cs typeface="Times New Roman"/>
                <a:sym typeface="Times New Roman"/>
              </a:defRPr>
            </a:lvl5pPr>
            <a:lvl6pPr marL="457200" marR="0" lvl="5" indent="0" algn="l" rtl="0">
              <a:spcBef>
                <a:spcPts val="0"/>
              </a:spcBef>
              <a:spcAft>
                <a:spcPts val="0"/>
              </a:spcAft>
              <a:buSzPts val="1400"/>
              <a:buNone/>
              <a:defRPr sz="4200" b="0" i="0" u="none" strike="noStrike" cap="none">
                <a:solidFill>
                  <a:schemeClr val="dk2"/>
                </a:solidFill>
                <a:latin typeface="Times New Roman"/>
                <a:ea typeface="Times New Roman"/>
                <a:cs typeface="Times New Roman"/>
                <a:sym typeface="Times New Roman"/>
              </a:defRPr>
            </a:lvl6pPr>
            <a:lvl7pPr marL="914400" marR="0" lvl="6" indent="0" algn="l" rtl="0">
              <a:spcBef>
                <a:spcPts val="0"/>
              </a:spcBef>
              <a:spcAft>
                <a:spcPts val="0"/>
              </a:spcAft>
              <a:buSzPts val="1400"/>
              <a:buNone/>
              <a:defRPr sz="4200" b="0" i="0" u="none" strike="noStrike" cap="none">
                <a:solidFill>
                  <a:schemeClr val="dk2"/>
                </a:solidFill>
                <a:latin typeface="Times New Roman"/>
                <a:ea typeface="Times New Roman"/>
                <a:cs typeface="Times New Roman"/>
                <a:sym typeface="Times New Roman"/>
              </a:defRPr>
            </a:lvl7pPr>
            <a:lvl8pPr marL="1371600" marR="0" lvl="7" indent="0" algn="l" rtl="0">
              <a:spcBef>
                <a:spcPts val="0"/>
              </a:spcBef>
              <a:spcAft>
                <a:spcPts val="0"/>
              </a:spcAft>
              <a:buSzPts val="1400"/>
              <a:buNone/>
              <a:defRPr sz="4200" b="0" i="0" u="none" strike="noStrike" cap="none">
                <a:solidFill>
                  <a:schemeClr val="dk2"/>
                </a:solidFill>
                <a:latin typeface="Times New Roman"/>
                <a:ea typeface="Times New Roman"/>
                <a:cs typeface="Times New Roman"/>
                <a:sym typeface="Times New Roman"/>
              </a:defRPr>
            </a:lvl8pPr>
            <a:lvl9pPr marL="1828800" marR="0" lvl="8" indent="0" algn="l" rtl="0">
              <a:spcBef>
                <a:spcPts val="0"/>
              </a:spcBef>
              <a:spcAft>
                <a:spcPts val="0"/>
              </a:spcAft>
              <a:buSzPts val="1400"/>
              <a:buNone/>
              <a:defRPr sz="4200" b="0" i="0" u="none" strike="noStrike" cap="none">
                <a:solidFill>
                  <a:schemeClr val="dk2"/>
                </a:solidFill>
                <a:latin typeface="Times New Roman"/>
                <a:ea typeface="Times New Roman"/>
                <a:cs typeface="Times New Roman"/>
                <a:sym typeface="Times New Roman"/>
              </a:defRPr>
            </a:lvl9pPr>
          </a:lstStyle>
          <a:p>
            <a:endParaRPr/>
          </a:p>
        </p:txBody>
      </p:sp>
      <p:sp>
        <p:nvSpPr>
          <p:cNvPr id="53" name="Shape 53"/>
          <p:cNvSpPr txBox="1">
            <a:spLocks noGrp="1"/>
          </p:cNvSpPr>
          <p:nvPr>
            <p:ph type="body" idx="1"/>
          </p:nvPr>
        </p:nvSpPr>
        <p:spPr>
          <a:xfrm>
            <a:off x="457200" y="1535113"/>
            <a:ext cx="4040188" cy="639762"/>
          </a:xfrm>
          <a:prstGeom prst="rect">
            <a:avLst/>
          </a:prstGeom>
          <a:noFill/>
          <a:ln>
            <a:noFill/>
          </a:ln>
        </p:spPr>
        <p:txBody>
          <a:bodyPr spcFirstLastPara="1" wrap="square" lIns="91425" tIns="91425" rIns="91425" bIns="91425" anchor="b" anchorCtr="0"/>
          <a:lstStyle>
            <a:lvl1pPr marL="457200" marR="0" lvl="0" indent="-228600" algn="l" rtl="0">
              <a:spcBef>
                <a:spcPts val="480"/>
              </a:spcBef>
              <a:spcAft>
                <a:spcPts val="0"/>
              </a:spcAft>
              <a:buClr>
                <a:schemeClr val="folHlink"/>
              </a:buClr>
              <a:buSzPts val="2520"/>
              <a:buFont typeface="Noto Sans Symbols"/>
              <a:buNone/>
              <a:defRPr sz="2400" b="1"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accent1"/>
              </a:buClr>
              <a:buSzPts val="1950"/>
              <a:buFont typeface="Noto Sans Symbols"/>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folHlink"/>
              </a:buClr>
              <a:buSzPts val="1265"/>
              <a:buFont typeface="Noto Sans Symbols"/>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accent1"/>
              </a:buClr>
              <a:buSzPts val="2000"/>
              <a:buFont typeface="Noto Sans Symbols"/>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accent1"/>
              </a:buClr>
              <a:buSzPts val="2000"/>
              <a:buFont typeface="Noto Sans Symbols"/>
              <a:buNone/>
              <a:defRPr sz="1600" b="1" i="0" u="none" strike="noStrike" cap="none">
                <a:solidFill>
                  <a:schemeClr val="dk1"/>
                </a:solidFill>
                <a:latin typeface="Arial"/>
                <a:ea typeface="Arial"/>
                <a:cs typeface="Arial"/>
                <a:sym typeface="Arial"/>
              </a:defRPr>
            </a:lvl5pPr>
            <a:lvl6pPr marL="2743200" marR="0" lvl="5" indent="-228600" algn="l" rtl="0">
              <a:spcBef>
                <a:spcPts val="320"/>
              </a:spcBef>
              <a:spcAft>
                <a:spcPts val="0"/>
              </a:spcAft>
              <a:buClr>
                <a:schemeClr val="accent1"/>
              </a:buClr>
              <a:buSzPts val="2000"/>
              <a:buFont typeface="Noto Sans Symbols"/>
              <a:buNone/>
              <a:defRPr sz="1600" b="1" i="0" u="none" strike="noStrike" cap="none">
                <a:solidFill>
                  <a:schemeClr val="dk1"/>
                </a:solidFill>
                <a:latin typeface="Arial"/>
                <a:ea typeface="Arial"/>
                <a:cs typeface="Arial"/>
                <a:sym typeface="Arial"/>
              </a:defRPr>
            </a:lvl6pPr>
            <a:lvl7pPr marL="3200400" marR="0" lvl="6" indent="-228600" algn="l" rtl="0">
              <a:spcBef>
                <a:spcPts val="320"/>
              </a:spcBef>
              <a:spcAft>
                <a:spcPts val="0"/>
              </a:spcAft>
              <a:buClr>
                <a:schemeClr val="accent1"/>
              </a:buClr>
              <a:buSzPts val="2000"/>
              <a:buFont typeface="Noto Sans Symbols"/>
              <a:buNone/>
              <a:defRPr sz="1600" b="1" i="0" u="none" strike="noStrike" cap="none">
                <a:solidFill>
                  <a:schemeClr val="dk1"/>
                </a:solidFill>
                <a:latin typeface="Arial"/>
                <a:ea typeface="Arial"/>
                <a:cs typeface="Arial"/>
                <a:sym typeface="Arial"/>
              </a:defRPr>
            </a:lvl7pPr>
            <a:lvl8pPr marL="3657600" marR="0" lvl="7" indent="-228600" algn="l" rtl="0">
              <a:spcBef>
                <a:spcPts val="320"/>
              </a:spcBef>
              <a:spcAft>
                <a:spcPts val="0"/>
              </a:spcAft>
              <a:buClr>
                <a:schemeClr val="accent1"/>
              </a:buClr>
              <a:buSzPts val="2000"/>
              <a:buFont typeface="Noto Sans Symbols"/>
              <a:buNone/>
              <a:defRPr sz="1600" b="1" i="0" u="none" strike="noStrike" cap="none">
                <a:solidFill>
                  <a:schemeClr val="dk1"/>
                </a:solidFill>
                <a:latin typeface="Arial"/>
                <a:ea typeface="Arial"/>
                <a:cs typeface="Arial"/>
                <a:sym typeface="Arial"/>
              </a:defRPr>
            </a:lvl8pPr>
            <a:lvl9pPr marL="4114800" marR="0" lvl="8" indent="-228600" algn="l" rtl="0">
              <a:spcBef>
                <a:spcPts val="320"/>
              </a:spcBef>
              <a:spcAft>
                <a:spcPts val="0"/>
              </a:spcAft>
              <a:buClr>
                <a:schemeClr val="accent1"/>
              </a:buClr>
              <a:buSzPts val="2000"/>
              <a:buFont typeface="Noto Sans Symbols"/>
              <a:buNone/>
              <a:defRPr sz="1600" b="1" i="0" u="none" strike="noStrike" cap="none">
                <a:solidFill>
                  <a:schemeClr val="dk1"/>
                </a:solidFill>
                <a:latin typeface="Arial"/>
                <a:ea typeface="Arial"/>
                <a:cs typeface="Arial"/>
                <a:sym typeface="Arial"/>
              </a:defRPr>
            </a:lvl9pPr>
          </a:lstStyle>
          <a:p>
            <a:endParaRPr/>
          </a:p>
        </p:txBody>
      </p:sp>
      <p:sp>
        <p:nvSpPr>
          <p:cNvPr id="54" name="Shape 54"/>
          <p:cNvSpPr txBox="1">
            <a:spLocks noGrp="1"/>
          </p:cNvSpPr>
          <p:nvPr>
            <p:ph type="body" idx="2"/>
          </p:nvPr>
        </p:nvSpPr>
        <p:spPr>
          <a:xfrm>
            <a:off x="457200" y="2174875"/>
            <a:ext cx="4040188" cy="3951288"/>
          </a:xfrm>
          <a:prstGeom prst="rect">
            <a:avLst/>
          </a:prstGeom>
          <a:noFill/>
          <a:ln>
            <a:noFill/>
          </a:ln>
        </p:spPr>
        <p:txBody>
          <a:bodyPr spcFirstLastPara="1" wrap="square" lIns="91425" tIns="91425" rIns="91425" bIns="91425" anchor="t" anchorCtr="0"/>
          <a:lstStyle>
            <a:lvl1pPr marL="457200" marR="0" lvl="0" indent="-365760" algn="l" rtl="0">
              <a:spcBef>
                <a:spcPts val="480"/>
              </a:spcBef>
              <a:spcAft>
                <a:spcPts val="0"/>
              </a:spcAft>
              <a:buClr>
                <a:schemeClr val="folHlink"/>
              </a:buClr>
              <a:buSzPts val="2160"/>
              <a:buFont typeface="Noto Sans Symbols"/>
              <a:buChar char="■"/>
              <a:defRPr sz="2400" b="0" i="0" u="none" strike="noStrike" cap="none">
                <a:solidFill>
                  <a:schemeClr val="dk1"/>
                </a:solidFill>
                <a:latin typeface="Arial"/>
                <a:ea typeface="Arial"/>
                <a:cs typeface="Arial"/>
                <a:sym typeface="Arial"/>
              </a:defRPr>
            </a:lvl1pPr>
            <a:lvl2pPr marL="914400" marR="0" lvl="1" indent="-323850" algn="l" rtl="0">
              <a:spcBef>
                <a:spcPts val="400"/>
              </a:spcBef>
              <a:spcAft>
                <a:spcPts val="0"/>
              </a:spcAft>
              <a:buClr>
                <a:schemeClr val="accent1"/>
              </a:buClr>
              <a:buSzPts val="1500"/>
              <a:buFont typeface="Noto Sans Symbols"/>
              <a:buChar char="■"/>
              <a:defRPr sz="2000" b="0" i="0" u="none" strike="noStrike" cap="none">
                <a:solidFill>
                  <a:schemeClr val="dk1"/>
                </a:solidFill>
                <a:latin typeface="Arial"/>
                <a:ea typeface="Arial"/>
                <a:cs typeface="Arial"/>
                <a:sym typeface="Arial"/>
              </a:defRPr>
            </a:lvl2pPr>
            <a:lvl3pPr marL="1371600" marR="0" lvl="2" indent="-291464" algn="l" rtl="0">
              <a:spcBef>
                <a:spcPts val="360"/>
              </a:spcBef>
              <a:spcAft>
                <a:spcPts val="0"/>
              </a:spcAft>
              <a:buClr>
                <a:schemeClr val="folHlink"/>
              </a:buClr>
              <a:buSzPts val="990"/>
              <a:buFont typeface="Noto Sans Symbols"/>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accent1"/>
              </a:buClr>
              <a:buSzPts val="1600"/>
              <a:buFont typeface="Noto Sans Symbols"/>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accent1"/>
              </a:buClr>
              <a:buSzPts val="1600"/>
              <a:buFont typeface="Noto Sans Symbols"/>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accent1"/>
              </a:buClr>
              <a:buSzPts val="1600"/>
              <a:buFont typeface="Noto Sans Symbols"/>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accent1"/>
              </a:buClr>
              <a:buSzPts val="1600"/>
              <a:buFont typeface="Noto Sans Symbols"/>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accent1"/>
              </a:buClr>
              <a:buSzPts val="1600"/>
              <a:buFont typeface="Noto Sans Symbols"/>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accent1"/>
              </a:buClr>
              <a:buSzPts val="1600"/>
              <a:buFont typeface="Noto Sans Symbols"/>
              <a:buChar char="▪"/>
              <a:defRPr sz="1600" b="0" i="0" u="none" strike="noStrike" cap="none">
                <a:solidFill>
                  <a:schemeClr val="dk1"/>
                </a:solidFill>
                <a:latin typeface="Arial"/>
                <a:ea typeface="Arial"/>
                <a:cs typeface="Arial"/>
                <a:sym typeface="Arial"/>
              </a:defRPr>
            </a:lvl9pPr>
          </a:lstStyle>
          <a:p>
            <a:endParaRPr/>
          </a:p>
        </p:txBody>
      </p:sp>
      <p:sp>
        <p:nvSpPr>
          <p:cNvPr id="55" name="Shape 55"/>
          <p:cNvSpPr txBox="1">
            <a:spLocks noGrp="1"/>
          </p:cNvSpPr>
          <p:nvPr>
            <p:ph type="body" idx="3"/>
          </p:nvPr>
        </p:nvSpPr>
        <p:spPr>
          <a:xfrm>
            <a:off x="4645025" y="1535113"/>
            <a:ext cx="4041775" cy="639762"/>
          </a:xfrm>
          <a:prstGeom prst="rect">
            <a:avLst/>
          </a:prstGeom>
          <a:noFill/>
          <a:ln>
            <a:noFill/>
          </a:ln>
        </p:spPr>
        <p:txBody>
          <a:bodyPr spcFirstLastPara="1" wrap="square" lIns="91425" tIns="91425" rIns="91425" bIns="91425" anchor="b" anchorCtr="0"/>
          <a:lstStyle>
            <a:lvl1pPr marL="457200" marR="0" lvl="0" indent="-228600" algn="l" rtl="0">
              <a:spcBef>
                <a:spcPts val="480"/>
              </a:spcBef>
              <a:spcAft>
                <a:spcPts val="0"/>
              </a:spcAft>
              <a:buClr>
                <a:schemeClr val="folHlink"/>
              </a:buClr>
              <a:buSzPts val="2520"/>
              <a:buFont typeface="Noto Sans Symbols"/>
              <a:buNone/>
              <a:defRPr sz="2400" b="1"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accent1"/>
              </a:buClr>
              <a:buSzPts val="1950"/>
              <a:buFont typeface="Noto Sans Symbols"/>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folHlink"/>
              </a:buClr>
              <a:buSzPts val="1265"/>
              <a:buFont typeface="Noto Sans Symbols"/>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accent1"/>
              </a:buClr>
              <a:buSzPts val="2000"/>
              <a:buFont typeface="Noto Sans Symbols"/>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accent1"/>
              </a:buClr>
              <a:buSzPts val="2000"/>
              <a:buFont typeface="Noto Sans Symbols"/>
              <a:buNone/>
              <a:defRPr sz="1600" b="1" i="0" u="none" strike="noStrike" cap="none">
                <a:solidFill>
                  <a:schemeClr val="dk1"/>
                </a:solidFill>
                <a:latin typeface="Arial"/>
                <a:ea typeface="Arial"/>
                <a:cs typeface="Arial"/>
                <a:sym typeface="Arial"/>
              </a:defRPr>
            </a:lvl5pPr>
            <a:lvl6pPr marL="2743200" marR="0" lvl="5" indent="-228600" algn="l" rtl="0">
              <a:spcBef>
                <a:spcPts val="320"/>
              </a:spcBef>
              <a:spcAft>
                <a:spcPts val="0"/>
              </a:spcAft>
              <a:buClr>
                <a:schemeClr val="accent1"/>
              </a:buClr>
              <a:buSzPts val="2000"/>
              <a:buFont typeface="Noto Sans Symbols"/>
              <a:buNone/>
              <a:defRPr sz="1600" b="1" i="0" u="none" strike="noStrike" cap="none">
                <a:solidFill>
                  <a:schemeClr val="dk1"/>
                </a:solidFill>
                <a:latin typeface="Arial"/>
                <a:ea typeface="Arial"/>
                <a:cs typeface="Arial"/>
                <a:sym typeface="Arial"/>
              </a:defRPr>
            </a:lvl6pPr>
            <a:lvl7pPr marL="3200400" marR="0" lvl="6" indent="-228600" algn="l" rtl="0">
              <a:spcBef>
                <a:spcPts val="320"/>
              </a:spcBef>
              <a:spcAft>
                <a:spcPts val="0"/>
              </a:spcAft>
              <a:buClr>
                <a:schemeClr val="accent1"/>
              </a:buClr>
              <a:buSzPts val="2000"/>
              <a:buFont typeface="Noto Sans Symbols"/>
              <a:buNone/>
              <a:defRPr sz="1600" b="1" i="0" u="none" strike="noStrike" cap="none">
                <a:solidFill>
                  <a:schemeClr val="dk1"/>
                </a:solidFill>
                <a:latin typeface="Arial"/>
                <a:ea typeface="Arial"/>
                <a:cs typeface="Arial"/>
                <a:sym typeface="Arial"/>
              </a:defRPr>
            </a:lvl7pPr>
            <a:lvl8pPr marL="3657600" marR="0" lvl="7" indent="-228600" algn="l" rtl="0">
              <a:spcBef>
                <a:spcPts val="320"/>
              </a:spcBef>
              <a:spcAft>
                <a:spcPts val="0"/>
              </a:spcAft>
              <a:buClr>
                <a:schemeClr val="accent1"/>
              </a:buClr>
              <a:buSzPts val="2000"/>
              <a:buFont typeface="Noto Sans Symbols"/>
              <a:buNone/>
              <a:defRPr sz="1600" b="1" i="0" u="none" strike="noStrike" cap="none">
                <a:solidFill>
                  <a:schemeClr val="dk1"/>
                </a:solidFill>
                <a:latin typeface="Arial"/>
                <a:ea typeface="Arial"/>
                <a:cs typeface="Arial"/>
                <a:sym typeface="Arial"/>
              </a:defRPr>
            </a:lvl8pPr>
            <a:lvl9pPr marL="4114800" marR="0" lvl="8" indent="-228600" algn="l" rtl="0">
              <a:spcBef>
                <a:spcPts val="320"/>
              </a:spcBef>
              <a:spcAft>
                <a:spcPts val="0"/>
              </a:spcAft>
              <a:buClr>
                <a:schemeClr val="accent1"/>
              </a:buClr>
              <a:buSzPts val="2000"/>
              <a:buFont typeface="Noto Sans Symbols"/>
              <a:buNone/>
              <a:defRPr sz="1600" b="1" i="0" u="none" strike="noStrike" cap="none">
                <a:solidFill>
                  <a:schemeClr val="dk1"/>
                </a:solidFill>
                <a:latin typeface="Arial"/>
                <a:ea typeface="Arial"/>
                <a:cs typeface="Arial"/>
                <a:sym typeface="Arial"/>
              </a:defRPr>
            </a:lvl9pPr>
          </a:lstStyle>
          <a:p>
            <a:endParaRPr/>
          </a:p>
        </p:txBody>
      </p:sp>
      <p:sp>
        <p:nvSpPr>
          <p:cNvPr id="56" name="Shape 56"/>
          <p:cNvSpPr txBox="1">
            <a:spLocks noGrp="1"/>
          </p:cNvSpPr>
          <p:nvPr>
            <p:ph type="body" idx="4"/>
          </p:nvPr>
        </p:nvSpPr>
        <p:spPr>
          <a:xfrm>
            <a:off x="4645025" y="2174875"/>
            <a:ext cx="4041775" cy="3951288"/>
          </a:xfrm>
          <a:prstGeom prst="rect">
            <a:avLst/>
          </a:prstGeom>
          <a:noFill/>
          <a:ln>
            <a:noFill/>
          </a:ln>
        </p:spPr>
        <p:txBody>
          <a:bodyPr spcFirstLastPara="1" wrap="square" lIns="91425" tIns="91425" rIns="91425" bIns="91425" anchor="t" anchorCtr="0"/>
          <a:lstStyle>
            <a:lvl1pPr marL="457200" marR="0" lvl="0" indent="-365760" algn="l" rtl="0">
              <a:spcBef>
                <a:spcPts val="480"/>
              </a:spcBef>
              <a:spcAft>
                <a:spcPts val="0"/>
              </a:spcAft>
              <a:buClr>
                <a:schemeClr val="folHlink"/>
              </a:buClr>
              <a:buSzPts val="2160"/>
              <a:buFont typeface="Noto Sans Symbols"/>
              <a:buChar char="■"/>
              <a:defRPr sz="2400" b="0" i="0" u="none" strike="noStrike" cap="none">
                <a:solidFill>
                  <a:schemeClr val="dk1"/>
                </a:solidFill>
                <a:latin typeface="Arial"/>
                <a:ea typeface="Arial"/>
                <a:cs typeface="Arial"/>
                <a:sym typeface="Arial"/>
              </a:defRPr>
            </a:lvl1pPr>
            <a:lvl2pPr marL="914400" marR="0" lvl="1" indent="-323850" algn="l" rtl="0">
              <a:spcBef>
                <a:spcPts val="400"/>
              </a:spcBef>
              <a:spcAft>
                <a:spcPts val="0"/>
              </a:spcAft>
              <a:buClr>
                <a:schemeClr val="accent1"/>
              </a:buClr>
              <a:buSzPts val="1500"/>
              <a:buFont typeface="Noto Sans Symbols"/>
              <a:buChar char="■"/>
              <a:defRPr sz="2000" b="0" i="0" u="none" strike="noStrike" cap="none">
                <a:solidFill>
                  <a:schemeClr val="dk1"/>
                </a:solidFill>
                <a:latin typeface="Arial"/>
                <a:ea typeface="Arial"/>
                <a:cs typeface="Arial"/>
                <a:sym typeface="Arial"/>
              </a:defRPr>
            </a:lvl2pPr>
            <a:lvl3pPr marL="1371600" marR="0" lvl="2" indent="-291464" algn="l" rtl="0">
              <a:spcBef>
                <a:spcPts val="360"/>
              </a:spcBef>
              <a:spcAft>
                <a:spcPts val="0"/>
              </a:spcAft>
              <a:buClr>
                <a:schemeClr val="folHlink"/>
              </a:buClr>
              <a:buSzPts val="990"/>
              <a:buFont typeface="Noto Sans Symbols"/>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accent1"/>
              </a:buClr>
              <a:buSzPts val="1600"/>
              <a:buFont typeface="Noto Sans Symbols"/>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accent1"/>
              </a:buClr>
              <a:buSzPts val="1600"/>
              <a:buFont typeface="Noto Sans Symbols"/>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accent1"/>
              </a:buClr>
              <a:buSzPts val="1600"/>
              <a:buFont typeface="Noto Sans Symbols"/>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accent1"/>
              </a:buClr>
              <a:buSzPts val="1600"/>
              <a:buFont typeface="Noto Sans Symbols"/>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accent1"/>
              </a:buClr>
              <a:buSzPts val="1600"/>
              <a:buFont typeface="Noto Sans Symbols"/>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accent1"/>
              </a:buClr>
              <a:buSzPts val="1600"/>
              <a:buFont typeface="Noto Sans Symbols"/>
              <a:buChar char="▪"/>
              <a:defRPr sz="1600" b="0" i="0" u="none" strike="noStrike" cap="none">
                <a:solidFill>
                  <a:schemeClr val="dk1"/>
                </a:solidFill>
                <a:latin typeface="Arial"/>
                <a:ea typeface="Arial"/>
                <a:cs typeface="Arial"/>
                <a:sym typeface="Arial"/>
              </a:defRPr>
            </a:lvl9pPr>
          </a:lstStyle>
          <a:p>
            <a:endParaRPr/>
          </a:p>
        </p:txBody>
      </p:sp>
      <p:sp>
        <p:nvSpPr>
          <p:cNvPr id="57" name="Shape 57"/>
          <p:cNvSpPr txBox="1">
            <a:spLocks noGrp="1"/>
          </p:cNvSpPr>
          <p:nvPr>
            <p:ph type="dt" idx="10"/>
          </p:nvPr>
        </p:nvSpPr>
        <p:spPr>
          <a:xfrm>
            <a:off x="914400" y="6251575"/>
            <a:ext cx="1981200" cy="457200"/>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SzPts val="1400"/>
              <a:buNone/>
              <a:defRPr sz="1000">
                <a:solidFill>
                  <a:schemeClr val="dk1"/>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8" name="Shape 58"/>
          <p:cNvSpPr txBox="1">
            <a:spLocks noGrp="1"/>
          </p:cNvSpPr>
          <p:nvPr>
            <p:ph type="ftr" idx="11"/>
          </p:nvPr>
        </p:nvSpPr>
        <p:spPr>
          <a:xfrm>
            <a:off x="3352800" y="6248400"/>
            <a:ext cx="2971800" cy="457200"/>
          </a:xfrm>
          <a:prstGeom prst="rect">
            <a:avLst/>
          </a:prstGeom>
          <a:noFill/>
          <a:ln>
            <a:noFill/>
          </a:ln>
        </p:spPr>
        <p:txBody>
          <a:bodyPr spcFirstLastPara="1" wrap="square" lIns="91425" tIns="91425" rIns="91425" bIns="91425" anchor="t" anchorCtr="0"/>
          <a:lstStyle>
            <a:lvl1pPr marL="0" marR="0" lvl="0" indent="0" algn="ctr" rtl="0">
              <a:spcBef>
                <a:spcPts val="0"/>
              </a:spcBef>
              <a:spcAft>
                <a:spcPts val="0"/>
              </a:spcAft>
              <a:buSzPts val="1400"/>
              <a:buNone/>
              <a:defRPr sz="1000">
                <a:solidFill>
                  <a:schemeClr val="dk1"/>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9" name="Shape 59"/>
          <p:cNvSpPr txBox="1">
            <a:spLocks noGrp="1"/>
          </p:cNvSpPr>
          <p:nvPr>
            <p:ph type="sldNum" idx="12"/>
          </p:nvPr>
        </p:nvSpPr>
        <p:spPr>
          <a:xfrm>
            <a:off x="67818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000">
                <a:solidFill>
                  <a:schemeClr val="dk1"/>
                </a:solidFill>
                <a:latin typeface="Arial"/>
                <a:ea typeface="Arial"/>
                <a:cs typeface="Arial"/>
                <a:sym typeface="Arial"/>
              </a:defRPr>
            </a:lvl1pPr>
            <a:lvl2pPr marL="0" marR="0" lvl="1" indent="0" algn="r" rtl="0">
              <a:spcBef>
                <a:spcPts val="0"/>
              </a:spcBef>
              <a:spcAft>
                <a:spcPts val="0"/>
              </a:spcAft>
              <a:buNone/>
              <a:defRPr sz="1000">
                <a:solidFill>
                  <a:schemeClr val="dk1"/>
                </a:solidFill>
                <a:latin typeface="Arial"/>
                <a:ea typeface="Arial"/>
                <a:cs typeface="Arial"/>
                <a:sym typeface="Arial"/>
              </a:defRPr>
            </a:lvl2pPr>
            <a:lvl3pPr marL="0" marR="0" lvl="2" indent="0" algn="r" rtl="0">
              <a:spcBef>
                <a:spcPts val="0"/>
              </a:spcBef>
              <a:spcAft>
                <a:spcPts val="0"/>
              </a:spcAft>
              <a:buNone/>
              <a:defRPr sz="1000">
                <a:solidFill>
                  <a:schemeClr val="dk1"/>
                </a:solidFill>
                <a:latin typeface="Arial"/>
                <a:ea typeface="Arial"/>
                <a:cs typeface="Arial"/>
                <a:sym typeface="Arial"/>
              </a:defRPr>
            </a:lvl3pPr>
            <a:lvl4pPr marL="0" marR="0" lvl="3" indent="0" algn="r" rtl="0">
              <a:spcBef>
                <a:spcPts val="0"/>
              </a:spcBef>
              <a:spcAft>
                <a:spcPts val="0"/>
              </a:spcAft>
              <a:buNone/>
              <a:defRPr sz="1000">
                <a:solidFill>
                  <a:schemeClr val="dk1"/>
                </a:solidFill>
                <a:latin typeface="Arial"/>
                <a:ea typeface="Arial"/>
                <a:cs typeface="Arial"/>
                <a:sym typeface="Arial"/>
              </a:defRPr>
            </a:lvl4pPr>
            <a:lvl5pPr marL="0" marR="0" lvl="4" indent="0" algn="r" rtl="0">
              <a:spcBef>
                <a:spcPts val="0"/>
              </a:spcBef>
              <a:spcAft>
                <a:spcPts val="0"/>
              </a:spcAft>
              <a:buNone/>
              <a:defRPr sz="1000">
                <a:solidFill>
                  <a:schemeClr val="dk1"/>
                </a:solidFill>
                <a:latin typeface="Arial"/>
                <a:ea typeface="Arial"/>
                <a:cs typeface="Arial"/>
                <a:sym typeface="Arial"/>
              </a:defRPr>
            </a:lvl5pPr>
            <a:lvl6pPr marL="0" marR="0" lvl="5" indent="0" algn="r" rtl="0">
              <a:spcBef>
                <a:spcPts val="0"/>
              </a:spcBef>
              <a:spcAft>
                <a:spcPts val="0"/>
              </a:spcAft>
              <a:buNone/>
              <a:defRPr sz="1000">
                <a:solidFill>
                  <a:schemeClr val="dk1"/>
                </a:solidFill>
                <a:latin typeface="Arial"/>
                <a:ea typeface="Arial"/>
                <a:cs typeface="Arial"/>
                <a:sym typeface="Arial"/>
              </a:defRPr>
            </a:lvl6pPr>
            <a:lvl7pPr marL="0" marR="0" lvl="6" indent="0" algn="r" rtl="0">
              <a:spcBef>
                <a:spcPts val="0"/>
              </a:spcBef>
              <a:spcAft>
                <a:spcPts val="0"/>
              </a:spcAft>
              <a:buNone/>
              <a:defRPr sz="1000">
                <a:solidFill>
                  <a:schemeClr val="dk1"/>
                </a:solidFill>
                <a:latin typeface="Arial"/>
                <a:ea typeface="Arial"/>
                <a:cs typeface="Arial"/>
                <a:sym typeface="Arial"/>
              </a:defRPr>
            </a:lvl7pPr>
            <a:lvl8pPr marL="0" marR="0" lvl="7" indent="0" algn="r" rtl="0">
              <a:spcBef>
                <a:spcPts val="0"/>
              </a:spcBef>
              <a:spcAft>
                <a:spcPts val="0"/>
              </a:spcAft>
              <a:buNone/>
              <a:defRPr sz="1000">
                <a:solidFill>
                  <a:schemeClr val="dk1"/>
                </a:solidFill>
                <a:latin typeface="Arial"/>
                <a:ea typeface="Arial"/>
                <a:cs typeface="Arial"/>
                <a:sym typeface="Arial"/>
              </a:defRPr>
            </a:lvl8pPr>
            <a:lvl9pPr marL="0" marR="0" lvl="8" indent="0" algn="r" rtl="0">
              <a:spcBef>
                <a:spcPts val="0"/>
              </a:spcBef>
              <a:spcAft>
                <a:spcPts val="0"/>
              </a:spcAft>
              <a:buNone/>
              <a:defRPr sz="1000">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ca-ES"/>
              <a:pPr marL="0" lvl="0" indent="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60"/>
        <p:cNvGrpSpPr/>
        <p:nvPr/>
      </p:nvGrpSpPr>
      <p:grpSpPr>
        <a:xfrm>
          <a:off x="0" y="0"/>
          <a:ext cx="0" cy="0"/>
          <a:chOff x="0" y="0"/>
          <a:chExt cx="0" cy="0"/>
        </a:xfrm>
      </p:grpSpPr>
      <p:sp>
        <p:nvSpPr>
          <p:cNvPr id="61" name="Shape 61"/>
          <p:cNvSpPr txBox="1">
            <a:spLocks noGrp="1"/>
          </p:cNvSpPr>
          <p:nvPr>
            <p:ph type="title"/>
          </p:nvPr>
        </p:nvSpPr>
        <p:spPr>
          <a:xfrm>
            <a:off x="457200" y="273050"/>
            <a:ext cx="3008313" cy="1162050"/>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SzPts val="1400"/>
              <a:buNone/>
              <a:defRPr sz="2000" b="1" i="0" u="none" strike="noStrike" cap="none">
                <a:solidFill>
                  <a:schemeClr val="dk2"/>
                </a:solidFill>
                <a:latin typeface="Times New Roman"/>
                <a:ea typeface="Times New Roman"/>
                <a:cs typeface="Times New Roman"/>
                <a:sym typeface="Times New Roman"/>
              </a:defRPr>
            </a:lvl1pPr>
            <a:lvl2pPr marL="0" marR="0" lvl="1" indent="0" algn="l" rtl="0">
              <a:spcBef>
                <a:spcPts val="0"/>
              </a:spcBef>
              <a:spcAft>
                <a:spcPts val="0"/>
              </a:spcAft>
              <a:buSzPts val="1400"/>
              <a:buNone/>
              <a:defRPr sz="4200" b="0" i="0" u="none" strike="noStrike" cap="none">
                <a:solidFill>
                  <a:schemeClr val="dk2"/>
                </a:solidFill>
                <a:latin typeface="Times New Roman"/>
                <a:ea typeface="Times New Roman"/>
                <a:cs typeface="Times New Roman"/>
                <a:sym typeface="Times New Roman"/>
              </a:defRPr>
            </a:lvl2pPr>
            <a:lvl3pPr marL="0" marR="0" lvl="2" indent="0" algn="l" rtl="0">
              <a:spcBef>
                <a:spcPts val="0"/>
              </a:spcBef>
              <a:spcAft>
                <a:spcPts val="0"/>
              </a:spcAft>
              <a:buSzPts val="1400"/>
              <a:buNone/>
              <a:defRPr sz="4200" b="0" i="0" u="none" strike="noStrike" cap="none">
                <a:solidFill>
                  <a:schemeClr val="dk2"/>
                </a:solidFill>
                <a:latin typeface="Times New Roman"/>
                <a:ea typeface="Times New Roman"/>
                <a:cs typeface="Times New Roman"/>
                <a:sym typeface="Times New Roman"/>
              </a:defRPr>
            </a:lvl3pPr>
            <a:lvl4pPr marL="0" marR="0" lvl="3" indent="0" algn="l" rtl="0">
              <a:spcBef>
                <a:spcPts val="0"/>
              </a:spcBef>
              <a:spcAft>
                <a:spcPts val="0"/>
              </a:spcAft>
              <a:buSzPts val="1400"/>
              <a:buNone/>
              <a:defRPr sz="4200" b="0" i="0" u="none" strike="noStrike" cap="none">
                <a:solidFill>
                  <a:schemeClr val="dk2"/>
                </a:solidFill>
                <a:latin typeface="Times New Roman"/>
                <a:ea typeface="Times New Roman"/>
                <a:cs typeface="Times New Roman"/>
                <a:sym typeface="Times New Roman"/>
              </a:defRPr>
            </a:lvl4pPr>
            <a:lvl5pPr marL="0" marR="0" lvl="4" indent="0" algn="l" rtl="0">
              <a:spcBef>
                <a:spcPts val="0"/>
              </a:spcBef>
              <a:spcAft>
                <a:spcPts val="0"/>
              </a:spcAft>
              <a:buSzPts val="1400"/>
              <a:buNone/>
              <a:defRPr sz="4200" b="0" i="0" u="none" strike="noStrike" cap="none">
                <a:solidFill>
                  <a:schemeClr val="dk2"/>
                </a:solidFill>
                <a:latin typeface="Times New Roman"/>
                <a:ea typeface="Times New Roman"/>
                <a:cs typeface="Times New Roman"/>
                <a:sym typeface="Times New Roman"/>
              </a:defRPr>
            </a:lvl5pPr>
            <a:lvl6pPr marL="457200" marR="0" lvl="5" indent="0" algn="l" rtl="0">
              <a:spcBef>
                <a:spcPts val="0"/>
              </a:spcBef>
              <a:spcAft>
                <a:spcPts val="0"/>
              </a:spcAft>
              <a:buSzPts val="1400"/>
              <a:buNone/>
              <a:defRPr sz="4200" b="0" i="0" u="none" strike="noStrike" cap="none">
                <a:solidFill>
                  <a:schemeClr val="dk2"/>
                </a:solidFill>
                <a:latin typeface="Times New Roman"/>
                <a:ea typeface="Times New Roman"/>
                <a:cs typeface="Times New Roman"/>
                <a:sym typeface="Times New Roman"/>
              </a:defRPr>
            </a:lvl6pPr>
            <a:lvl7pPr marL="914400" marR="0" lvl="6" indent="0" algn="l" rtl="0">
              <a:spcBef>
                <a:spcPts val="0"/>
              </a:spcBef>
              <a:spcAft>
                <a:spcPts val="0"/>
              </a:spcAft>
              <a:buSzPts val="1400"/>
              <a:buNone/>
              <a:defRPr sz="4200" b="0" i="0" u="none" strike="noStrike" cap="none">
                <a:solidFill>
                  <a:schemeClr val="dk2"/>
                </a:solidFill>
                <a:latin typeface="Times New Roman"/>
                <a:ea typeface="Times New Roman"/>
                <a:cs typeface="Times New Roman"/>
                <a:sym typeface="Times New Roman"/>
              </a:defRPr>
            </a:lvl7pPr>
            <a:lvl8pPr marL="1371600" marR="0" lvl="7" indent="0" algn="l" rtl="0">
              <a:spcBef>
                <a:spcPts val="0"/>
              </a:spcBef>
              <a:spcAft>
                <a:spcPts val="0"/>
              </a:spcAft>
              <a:buSzPts val="1400"/>
              <a:buNone/>
              <a:defRPr sz="4200" b="0" i="0" u="none" strike="noStrike" cap="none">
                <a:solidFill>
                  <a:schemeClr val="dk2"/>
                </a:solidFill>
                <a:latin typeface="Times New Roman"/>
                <a:ea typeface="Times New Roman"/>
                <a:cs typeface="Times New Roman"/>
                <a:sym typeface="Times New Roman"/>
              </a:defRPr>
            </a:lvl8pPr>
            <a:lvl9pPr marL="1828800" marR="0" lvl="8" indent="0" algn="l" rtl="0">
              <a:spcBef>
                <a:spcPts val="0"/>
              </a:spcBef>
              <a:spcAft>
                <a:spcPts val="0"/>
              </a:spcAft>
              <a:buSzPts val="1400"/>
              <a:buNone/>
              <a:defRPr sz="4200" b="0" i="0" u="none" strike="noStrike" cap="none">
                <a:solidFill>
                  <a:schemeClr val="dk2"/>
                </a:solidFill>
                <a:latin typeface="Times New Roman"/>
                <a:ea typeface="Times New Roman"/>
                <a:cs typeface="Times New Roman"/>
                <a:sym typeface="Times New Roman"/>
              </a:defRPr>
            </a:lvl9pPr>
          </a:lstStyle>
          <a:p>
            <a:endParaRPr/>
          </a:p>
        </p:txBody>
      </p:sp>
      <p:sp>
        <p:nvSpPr>
          <p:cNvPr id="62" name="Shape 62"/>
          <p:cNvSpPr txBox="1">
            <a:spLocks noGrp="1"/>
          </p:cNvSpPr>
          <p:nvPr>
            <p:ph type="body" idx="1"/>
          </p:nvPr>
        </p:nvSpPr>
        <p:spPr>
          <a:xfrm>
            <a:off x="3575050" y="273050"/>
            <a:ext cx="5111750" cy="5853113"/>
          </a:xfrm>
          <a:prstGeom prst="rect">
            <a:avLst/>
          </a:prstGeom>
          <a:noFill/>
          <a:ln>
            <a:noFill/>
          </a:ln>
        </p:spPr>
        <p:txBody>
          <a:bodyPr spcFirstLastPara="1" wrap="square" lIns="91425" tIns="91425" rIns="91425" bIns="91425" anchor="t" anchorCtr="0"/>
          <a:lstStyle>
            <a:lvl1pPr marL="457200" marR="0" lvl="0" indent="-411480" algn="l" rtl="0">
              <a:spcBef>
                <a:spcPts val="640"/>
              </a:spcBef>
              <a:spcAft>
                <a:spcPts val="0"/>
              </a:spcAft>
              <a:buClr>
                <a:schemeClr val="folHlink"/>
              </a:buClr>
              <a:buSzPts val="2880"/>
              <a:buFont typeface="Noto Sans Symbols"/>
              <a:buChar char="■"/>
              <a:defRPr sz="3200" b="0" i="0" u="none" strike="noStrike" cap="none">
                <a:solidFill>
                  <a:schemeClr val="dk1"/>
                </a:solidFill>
                <a:latin typeface="Arial"/>
                <a:ea typeface="Arial"/>
                <a:cs typeface="Arial"/>
                <a:sym typeface="Arial"/>
              </a:defRPr>
            </a:lvl1pPr>
            <a:lvl2pPr marL="914400" marR="0" lvl="1" indent="-361950" algn="l" rtl="0">
              <a:spcBef>
                <a:spcPts val="560"/>
              </a:spcBef>
              <a:spcAft>
                <a:spcPts val="0"/>
              </a:spcAft>
              <a:buClr>
                <a:schemeClr val="accent1"/>
              </a:buClr>
              <a:buSzPts val="2100"/>
              <a:buFont typeface="Noto Sans Symbols"/>
              <a:buChar char="■"/>
              <a:defRPr sz="2800" b="0" i="0" u="none" strike="noStrike" cap="none">
                <a:solidFill>
                  <a:schemeClr val="dk1"/>
                </a:solidFill>
                <a:latin typeface="Arial"/>
                <a:ea typeface="Arial"/>
                <a:cs typeface="Arial"/>
                <a:sym typeface="Arial"/>
              </a:defRPr>
            </a:lvl2pPr>
            <a:lvl3pPr marL="1371600" marR="0" lvl="2" indent="-312419" algn="l" rtl="0">
              <a:spcBef>
                <a:spcPts val="480"/>
              </a:spcBef>
              <a:spcAft>
                <a:spcPts val="0"/>
              </a:spcAft>
              <a:buClr>
                <a:schemeClr val="folHlink"/>
              </a:buClr>
              <a:buSzPts val="1320"/>
              <a:buFont typeface="Noto Sans Symbols"/>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accent1"/>
              </a:buClr>
              <a:buSzPts val="2000"/>
              <a:buFont typeface="Noto Sans Symbols"/>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accent1"/>
              </a:buClr>
              <a:buSzPts val="2000"/>
              <a:buFont typeface="Noto Sans Symbols"/>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accent1"/>
              </a:buClr>
              <a:buSzPts val="2000"/>
              <a:buFont typeface="Noto Sans Symbols"/>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accent1"/>
              </a:buClr>
              <a:buSzPts val="2000"/>
              <a:buFont typeface="Noto Sans Symbols"/>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accent1"/>
              </a:buClr>
              <a:buSzPts val="2000"/>
              <a:buFont typeface="Noto Sans Symbols"/>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accent1"/>
              </a:buClr>
              <a:buSzPts val="2000"/>
              <a:buFont typeface="Noto Sans Symbols"/>
              <a:buChar char="▪"/>
              <a:defRPr sz="2000" b="0" i="0" u="none" strike="noStrike" cap="none">
                <a:solidFill>
                  <a:schemeClr val="dk1"/>
                </a:solidFill>
                <a:latin typeface="Arial"/>
                <a:ea typeface="Arial"/>
                <a:cs typeface="Arial"/>
                <a:sym typeface="Arial"/>
              </a:defRPr>
            </a:lvl9pPr>
          </a:lstStyle>
          <a:p>
            <a:endParaRPr/>
          </a:p>
        </p:txBody>
      </p:sp>
      <p:sp>
        <p:nvSpPr>
          <p:cNvPr id="63" name="Shape 63"/>
          <p:cNvSpPr txBox="1">
            <a:spLocks noGrp="1"/>
          </p:cNvSpPr>
          <p:nvPr>
            <p:ph type="body" idx="2"/>
          </p:nvPr>
        </p:nvSpPr>
        <p:spPr>
          <a:xfrm>
            <a:off x="457200" y="1435100"/>
            <a:ext cx="3008313" cy="4691063"/>
          </a:xfrm>
          <a:prstGeom prst="rect">
            <a:avLst/>
          </a:prstGeom>
          <a:noFill/>
          <a:ln>
            <a:noFill/>
          </a:ln>
        </p:spPr>
        <p:txBody>
          <a:bodyPr spcFirstLastPara="1" wrap="square" lIns="91425" tIns="91425" rIns="91425" bIns="91425" anchor="t" anchorCtr="0"/>
          <a:lstStyle>
            <a:lvl1pPr marL="457200" marR="0" lvl="0" indent="-228600" algn="l" rtl="0">
              <a:spcBef>
                <a:spcPts val="280"/>
              </a:spcBef>
              <a:spcAft>
                <a:spcPts val="0"/>
              </a:spcAft>
              <a:buClr>
                <a:schemeClr val="folHlink"/>
              </a:buClr>
              <a:buSzPts val="2520"/>
              <a:buFont typeface="Noto Sans Symbols"/>
              <a:buNone/>
              <a:defRPr sz="1400" b="0" i="0" u="none" strike="noStrike" cap="none">
                <a:solidFill>
                  <a:schemeClr val="dk1"/>
                </a:solidFill>
                <a:latin typeface="Arial"/>
                <a:ea typeface="Arial"/>
                <a:cs typeface="Arial"/>
                <a:sym typeface="Arial"/>
              </a:defRPr>
            </a:lvl1pPr>
            <a:lvl2pPr marL="914400" marR="0" lvl="1" indent="-228600" algn="l" rtl="0">
              <a:spcBef>
                <a:spcPts val="240"/>
              </a:spcBef>
              <a:spcAft>
                <a:spcPts val="0"/>
              </a:spcAft>
              <a:buClr>
                <a:schemeClr val="accent1"/>
              </a:buClr>
              <a:buSzPts val="1950"/>
              <a:buFont typeface="Noto Sans Symbols"/>
              <a:buNone/>
              <a:defRPr sz="1200" b="0" i="0" u="none" strike="noStrike" cap="none">
                <a:solidFill>
                  <a:schemeClr val="dk1"/>
                </a:solidFill>
                <a:latin typeface="Arial"/>
                <a:ea typeface="Arial"/>
                <a:cs typeface="Arial"/>
                <a:sym typeface="Arial"/>
              </a:defRPr>
            </a:lvl2pPr>
            <a:lvl3pPr marL="1371600" marR="0" lvl="2" indent="-228600" algn="l" rtl="0">
              <a:spcBef>
                <a:spcPts val="200"/>
              </a:spcBef>
              <a:spcAft>
                <a:spcPts val="0"/>
              </a:spcAft>
              <a:buClr>
                <a:schemeClr val="folHlink"/>
              </a:buClr>
              <a:buSzPts val="1265"/>
              <a:buFont typeface="Noto Sans Symbols"/>
              <a:buNone/>
              <a:defRPr sz="1000" b="0" i="0" u="none" strike="noStrike" cap="none">
                <a:solidFill>
                  <a:schemeClr val="dk1"/>
                </a:solidFill>
                <a:latin typeface="Arial"/>
                <a:ea typeface="Arial"/>
                <a:cs typeface="Arial"/>
                <a:sym typeface="Arial"/>
              </a:defRPr>
            </a:lvl3pPr>
            <a:lvl4pPr marL="1828800" marR="0" lvl="3" indent="-228600" algn="l" rtl="0">
              <a:spcBef>
                <a:spcPts val="180"/>
              </a:spcBef>
              <a:spcAft>
                <a:spcPts val="0"/>
              </a:spcAft>
              <a:buClr>
                <a:schemeClr val="accent1"/>
              </a:buClr>
              <a:buSzPts val="2000"/>
              <a:buFont typeface="Noto Sans Symbols"/>
              <a:buNone/>
              <a:defRPr sz="900" b="0" i="0" u="none" strike="noStrike" cap="none">
                <a:solidFill>
                  <a:schemeClr val="dk1"/>
                </a:solidFill>
                <a:latin typeface="Arial"/>
                <a:ea typeface="Arial"/>
                <a:cs typeface="Arial"/>
                <a:sym typeface="Arial"/>
              </a:defRPr>
            </a:lvl4pPr>
            <a:lvl5pPr marL="2286000" marR="0" lvl="4" indent="-228600" algn="l" rtl="0">
              <a:spcBef>
                <a:spcPts val="180"/>
              </a:spcBef>
              <a:spcAft>
                <a:spcPts val="0"/>
              </a:spcAft>
              <a:buClr>
                <a:schemeClr val="accent1"/>
              </a:buClr>
              <a:buSzPts val="2000"/>
              <a:buFont typeface="Noto Sans Symbols"/>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accent1"/>
              </a:buClr>
              <a:buSzPts val="2000"/>
              <a:buFont typeface="Noto Sans Symbols"/>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accent1"/>
              </a:buClr>
              <a:buSzPts val="2000"/>
              <a:buFont typeface="Noto Sans Symbols"/>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accent1"/>
              </a:buClr>
              <a:buSzPts val="2000"/>
              <a:buFont typeface="Noto Sans Symbols"/>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accent1"/>
              </a:buClr>
              <a:buSzPts val="2000"/>
              <a:buFont typeface="Noto Sans Symbols"/>
              <a:buNone/>
              <a:defRPr sz="900" b="0" i="0" u="none" strike="noStrike" cap="none">
                <a:solidFill>
                  <a:schemeClr val="dk1"/>
                </a:solidFill>
                <a:latin typeface="Arial"/>
                <a:ea typeface="Arial"/>
                <a:cs typeface="Arial"/>
                <a:sym typeface="Arial"/>
              </a:defRPr>
            </a:lvl9pPr>
          </a:lstStyle>
          <a:p>
            <a:endParaRPr/>
          </a:p>
        </p:txBody>
      </p:sp>
      <p:sp>
        <p:nvSpPr>
          <p:cNvPr id="64" name="Shape 64"/>
          <p:cNvSpPr txBox="1">
            <a:spLocks noGrp="1"/>
          </p:cNvSpPr>
          <p:nvPr>
            <p:ph type="dt" idx="10"/>
          </p:nvPr>
        </p:nvSpPr>
        <p:spPr>
          <a:xfrm>
            <a:off x="914400" y="6251575"/>
            <a:ext cx="1981200" cy="457200"/>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SzPts val="1400"/>
              <a:buNone/>
              <a:defRPr sz="1000">
                <a:solidFill>
                  <a:schemeClr val="dk1"/>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5" name="Shape 65"/>
          <p:cNvSpPr txBox="1">
            <a:spLocks noGrp="1"/>
          </p:cNvSpPr>
          <p:nvPr>
            <p:ph type="ftr" idx="11"/>
          </p:nvPr>
        </p:nvSpPr>
        <p:spPr>
          <a:xfrm>
            <a:off x="3352800" y="6248400"/>
            <a:ext cx="2971800" cy="457200"/>
          </a:xfrm>
          <a:prstGeom prst="rect">
            <a:avLst/>
          </a:prstGeom>
          <a:noFill/>
          <a:ln>
            <a:noFill/>
          </a:ln>
        </p:spPr>
        <p:txBody>
          <a:bodyPr spcFirstLastPara="1" wrap="square" lIns="91425" tIns="91425" rIns="91425" bIns="91425" anchor="t" anchorCtr="0"/>
          <a:lstStyle>
            <a:lvl1pPr marL="0" marR="0" lvl="0" indent="0" algn="ctr" rtl="0">
              <a:spcBef>
                <a:spcPts val="0"/>
              </a:spcBef>
              <a:spcAft>
                <a:spcPts val="0"/>
              </a:spcAft>
              <a:buSzPts val="1400"/>
              <a:buNone/>
              <a:defRPr sz="1000">
                <a:solidFill>
                  <a:schemeClr val="dk1"/>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6" name="Shape 66"/>
          <p:cNvSpPr txBox="1">
            <a:spLocks noGrp="1"/>
          </p:cNvSpPr>
          <p:nvPr>
            <p:ph type="sldNum" idx="12"/>
          </p:nvPr>
        </p:nvSpPr>
        <p:spPr>
          <a:xfrm>
            <a:off x="67818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000">
                <a:solidFill>
                  <a:schemeClr val="dk1"/>
                </a:solidFill>
                <a:latin typeface="Arial"/>
                <a:ea typeface="Arial"/>
                <a:cs typeface="Arial"/>
                <a:sym typeface="Arial"/>
              </a:defRPr>
            </a:lvl1pPr>
            <a:lvl2pPr marL="0" marR="0" lvl="1" indent="0" algn="r" rtl="0">
              <a:spcBef>
                <a:spcPts val="0"/>
              </a:spcBef>
              <a:spcAft>
                <a:spcPts val="0"/>
              </a:spcAft>
              <a:buNone/>
              <a:defRPr sz="1000">
                <a:solidFill>
                  <a:schemeClr val="dk1"/>
                </a:solidFill>
                <a:latin typeface="Arial"/>
                <a:ea typeface="Arial"/>
                <a:cs typeface="Arial"/>
                <a:sym typeface="Arial"/>
              </a:defRPr>
            </a:lvl2pPr>
            <a:lvl3pPr marL="0" marR="0" lvl="2" indent="0" algn="r" rtl="0">
              <a:spcBef>
                <a:spcPts val="0"/>
              </a:spcBef>
              <a:spcAft>
                <a:spcPts val="0"/>
              </a:spcAft>
              <a:buNone/>
              <a:defRPr sz="1000">
                <a:solidFill>
                  <a:schemeClr val="dk1"/>
                </a:solidFill>
                <a:latin typeface="Arial"/>
                <a:ea typeface="Arial"/>
                <a:cs typeface="Arial"/>
                <a:sym typeface="Arial"/>
              </a:defRPr>
            </a:lvl3pPr>
            <a:lvl4pPr marL="0" marR="0" lvl="3" indent="0" algn="r" rtl="0">
              <a:spcBef>
                <a:spcPts val="0"/>
              </a:spcBef>
              <a:spcAft>
                <a:spcPts val="0"/>
              </a:spcAft>
              <a:buNone/>
              <a:defRPr sz="1000">
                <a:solidFill>
                  <a:schemeClr val="dk1"/>
                </a:solidFill>
                <a:latin typeface="Arial"/>
                <a:ea typeface="Arial"/>
                <a:cs typeface="Arial"/>
                <a:sym typeface="Arial"/>
              </a:defRPr>
            </a:lvl4pPr>
            <a:lvl5pPr marL="0" marR="0" lvl="4" indent="0" algn="r" rtl="0">
              <a:spcBef>
                <a:spcPts val="0"/>
              </a:spcBef>
              <a:spcAft>
                <a:spcPts val="0"/>
              </a:spcAft>
              <a:buNone/>
              <a:defRPr sz="1000">
                <a:solidFill>
                  <a:schemeClr val="dk1"/>
                </a:solidFill>
                <a:latin typeface="Arial"/>
                <a:ea typeface="Arial"/>
                <a:cs typeface="Arial"/>
                <a:sym typeface="Arial"/>
              </a:defRPr>
            </a:lvl5pPr>
            <a:lvl6pPr marL="0" marR="0" lvl="5" indent="0" algn="r" rtl="0">
              <a:spcBef>
                <a:spcPts val="0"/>
              </a:spcBef>
              <a:spcAft>
                <a:spcPts val="0"/>
              </a:spcAft>
              <a:buNone/>
              <a:defRPr sz="1000">
                <a:solidFill>
                  <a:schemeClr val="dk1"/>
                </a:solidFill>
                <a:latin typeface="Arial"/>
                <a:ea typeface="Arial"/>
                <a:cs typeface="Arial"/>
                <a:sym typeface="Arial"/>
              </a:defRPr>
            </a:lvl6pPr>
            <a:lvl7pPr marL="0" marR="0" lvl="6" indent="0" algn="r" rtl="0">
              <a:spcBef>
                <a:spcPts val="0"/>
              </a:spcBef>
              <a:spcAft>
                <a:spcPts val="0"/>
              </a:spcAft>
              <a:buNone/>
              <a:defRPr sz="1000">
                <a:solidFill>
                  <a:schemeClr val="dk1"/>
                </a:solidFill>
                <a:latin typeface="Arial"/>
                <a:ea typeface="Arial"/>
                <a:cs typeface="Arial"/>
                <a:sym typeface="Arial"/>
              </a:defRPr>
            </a:lvl7pPr>
            <a:lvl8pPr marL="0" marR="0" lvl="7" indent="0" algn="r" rtl="0">
              <a:spcBef>
                <a:spcPts val="0"/>
              </a:spcBef>
              <a:spcAft>
                <a:spcPts val="0"/>
              </a:spcAft>
              <a:buNone/>
              <a:defRPr sz="1000">
                <a:solidFill>
                  <a:schemeClr val="dk1"/>
                </a:solidFill>
                <a:latin typeface="Arial"/>
                <a:ea typeface="Arial"/>
                <a:cs typeface="Arial"/>
                <a:sym typeface="Arial"/>
              </a:defRPr>
            </a:lvl8pPr>
            <a:lvl9pPr marL="0" marR="0" lvl="8" indent="0" algn="r" rtl="0">
              <a:spcBef>
                <a:spcPts val="0"/>
              </a:spcBef>
              <a:spcAft>
                <a:spcPts val="0"/>
              </a:spcAft>
              <a:buNone/>
              <a:defRPr sz="1000">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ca-ES"/>
              <a:pPr marL="0" lvl="0" indent="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1792288" y="4800600"/>
            <a:ext cx="5486400" cy="566738"/>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SzPts val="1400"/>
              <a:buNone/>
              <a:defRPr sz="2000" b="1" i="0" u="none" strike="noStrike" cap="none">
                <a:solidFill>
                  <a:schemeClr val="dk2"/>
                </a:solidFill>
                <a:latin typeface="Times New Roman"/>
                <a:ea typeface="Times New Roman"/>
                <a:cs typeface="Times New Roman"/>
                <a:sym typeface="Times New Roman"/>
              </a:defRPr>
            </a:lvl1pPr>
            <a:lvl2pPr marL="0" marR="0" lvl="1" indent="0" algn="l" rtl="0">
              <a:spcBef>
                <a:spcPts val="0"/>
              </a:spcBef>
              <a:spcAft>
                <a:spcPts val="0"/>
              </a:spcAft>
              <a:buSzPts val="1400"/>
              <a:buNone/>
              <a:defRPr sz="4200" b="0" i="0" u="none" strike="noStrike" cap="none">
                <a:solidFill>
                  <a:schemeClr val="dk2"/>
                </a:solidFill>
                <a:latin typeface="Times New Roman"/>
                <a:ea typeface="Times New Roman"/>
                <a:cs typeface="Times New Roman"/>
                <a:sym typeface="Times New Roman"/>
              </a:defRPr>
            </a:lvl2pPr>
            <a:lvl3pPr marL="0" marR="0" lvl="2" indent="0" algn="l" rtl="0">
              <a:spcBef>
                <a:spcPts val="0"/>
              </a:spcBef>
              <a:spcAft>
                <a:spcPts val="0"/>
              </a:spcAft>
              <a:buSzPts val="1400"/>
              <a:buNone/>
              <a:defRPr sz="4200" b="0" i="0" u="none" strike="noStrike" cap="none">
                <a:solidFill>
                  <a:schemeClr val="dk2"/>
                </a:solidFill>
                <a:latin typeface="Times New Roman"/>
                <a:ea typeface="Times New Roman"/>
                <a:cs typeface="Times New Roman"/>
                <a:sym typeface="Times New Roman"/>
              </a:defRPr>
            </a:lvl3pPr>
            <a:lvl4pPr marL="0" marR="0" lvl="3" indent="0" algn="l" rtl="0">
              <a:spcBef>
                <a:spcPts val="0"/>
              </a:spcBef>
              <a:spcAft>
                <a:spcPts val="0"/>
              </a:spcAft>
              <a:buSzPts val="1400"/>
              <a:buNone/>
              <a:defRPr sz="4200" b="0" i="0" u="none" strike="noStrike" cap="none">
                <a:solidFill>
                  <a:schemeClr val="dk2"/>
                </a:solidFill>
                <a:latin typeface="Times New Roman"/>
                <a:ea typeface="Times New Roman"/>
                <a:cs typeface="Times New Roman"/>
                <a:sym typeface="Times New Roman"/>
              </a:defRPr>
            </a:lvl4pPr>
            <a:lvl5pPr marL="0" marR="0" lvl="4" indent="0" algn="l" rtl="0">
              <a:spcBef>
                <a:spcPts val="0"/>
              </a:spcBef>
              <a:spcAft>
                <a:spcPts val="0"/>
              </a:spcAft>
              <a:buSzPts val="1400"/>
              <a:buNone/>
              <a:defRPr sz="4200" b="0" i="0" u="none" strike="noStrike" cap="none">
                <a:solidFill>
                  <a:schemeClr val="dk2"/>
                </a:solidFill>
                <a:latin typeface="Times New Roman"/>
                <a:ea typeface="Times New Roman"/>
                <a:cs typeface="Times New Roman"/>
                <a:sym typeface="Times New Roman"/>
              </a:defRPr>
            </a:lvl5pPr>
            <a:lvl6pPr marL="457200" marR="0" lvl="5" indent="0" algn="l" rtl="0">
              <a:spcBef>
                <a:spcPts val="0"/>
              </a:spcBef>
              <a:spcAft>
                <a:spcPts val="0"/>
              </a:spcAft>
              <a:buSzPts val="1400"/>
              <a:buNone/>
              <a:defRPr sz="4200" b="0" i="0" u="none" strike="noStrike" cap="none">
                <a:solidFill>
                  <a:schemeClr val="dk2"/>
                </a:solidFill>
                <a:latin typeface="Times New Roman"/>
                <a:ea typeface="Times New Roman"/>
                <a:cs typeface="Times New Roman"/>
                <a:sym typeface="Times New Roman"/>
              </a:defRPr>
            </a:lvl6pPr>
            <a:lvl7pPr marL="914400" marR="0" lvl="6" indent="0" algn="l" rtl="0">
              <a:spcBef>
                <a:spcPts val="0"/>
              </a:spcBef>
              <a:spcAft>
                <a:spcPts val="0"/>
              </a:spcAft>
              <a:buSzPts val="1400"/>
              <a:buNone/>
              <a:defRPr sz="4200" b="0" i="0" u="none" strike="noStrike" cap="none">
                <a:solidFill>
                  <a:schemeClr val="dk2"/>
                </a:solidFill>
                <a:latin typeface="Times New Roman"/>
                <a:ea typeface="Times New Roman"/>
                <a:cs typeface="Times New Roman"/>
                <a:sym typeface="Times New Roman"/>
              </a:defRPr>
            </a:lvl7pPr>
            <a:lvl8pPr marL="1371600" marR="0" lvl="7" indent="0" algn="l" rtl="0">
              <a:spcBef>
                <a:spcPts val="0"/>
              </a:spcBef>
              <a:spcAft>
                <a:spcPts val="0"/>
              </a:spcAft>
              <a:buSzPts val="1400"/>
              <a:buNone/>
              <a:defRPr sz="4200" b="0" i="0" u="none" strike="noStrike" cap="none">
                <a:solidFill>
                  <a:schemeClr val="dk2"/>
                </a:solidFill>
                <a:latin typeface="Times New Roman"/>
                <a:ea typeface="Times New Roman"/>
                <a:cs typeface="Times New Roman"/>
                <a:sym typeface="Times New Roman"/>
              </a:defRPr>
            </a:lvl8pPr>
            <a:lvl9pPr marL="1828800" marR="0" lvl="8" indent="0" algn="l" rtl="0">
              <a:spcBef>
                <a:spcPts val="0"/>
              </a:spcBef>
              <a:spcAft>
                <a:spcPts val="0"/>
              </a:spcAft>
              <a:buSzPts val="1400"/>
              <a:buNone/>
              <a:defRPr sz="4200" b="0" i="0" u="none" strike="noStrike" cap="none">
                <a:solidFill>
                  <a:schemeClr val="dk2"/>
                </a:solidFill>
                <a:latin typeface="Times New Roman"/>
                <a:ea typeface="Times New Roman"/>
                <a:cs typeface="Times New Roman"/>
                <a:sym typeface="Times New Roman"/>
              </a:defRPr>
            </a:lvl9pPr>
          </a:lstStyle>
          <a:p>
            <a:endParaRPr/>
          </a:p>
        </p:txBody>
      </p:sp>
      <p:sp>
        <p:nvSpPr>
          <p:cNvPr id="69" name="Shape 69"/>
          <p:cNvSpPr>
            <a:spLocks noGrp="1"/>
          </p:cNvSpPr>
          <p:nvPr>
            <p:ph type="pic" idx="2"/>
          </p:nvPr>
        </p:nvSpPr>
        <p:spPr>
          <a:xfrm>
            <a:off x="1792288" y="612775"/>
            <a:ext cx="5486400" cy="4114800"/>
          </a:xfrm>
          <a:prstGeom prst="rect">
            <a:avLst/>
          </a:prstGeom>
          <a:noFill/>
          <a:ln>
            <a:noFill/>
          </a:ln>
        </p:spPr>
        <p:txBody>
          <a:bodyPr spcFirstLastPara="1" wrap="square" lIns="91425" tIns="91425" rIns="91425" bIns="91425" anchor="t" anchorCtr="0"/>
          <a:lstStyle>
            <a:lvl1pPr marL="0" marR="0" lvl="0" indent="0" algn="l" rtl="0">
              <a:spcBef>
                <a:spcPts val="640"/>
              </a:spcBef>
              <a:spcAft>
                <a:spcPts val="0"/>
              </a:spcAft>
              <a:buClr>
                <a:schemeClr val="folHlink"/>
              </a:buClr>
              <a:buSzPts val="1400"/>
              <a:buFont typeface="Noto Sans Symbols"/>
              <a:buNone/>
              <a:defRPr sz="3200" b="0" i="0" u="none" strike="noStrike" cap="none">
                <a:solidFill>
                  <a:schemeClr val="dk1"/>
                </a:solidFill>
                <a:latin typeface="Arial"/>
                <a:ea typeface="Arial"/>
                <a:cs typeface="Arial"/>
                <a:sym typeface="Arial"/>
              </a:defRPr>
            </a:lvl1pPr>
            <a:lvl2pPr marL="457200" marR="0" lvl="1" indent="0" algn="l" rtl="0">
              <a:spcBef>
                <a:spcPts val="560"/>
              </a:spcBef>
              <a:spcAft>
                <a:spcPts val="0"/>
              </a:spcAft>
              <a:buClr>
                <a:schemeClr val="accent1"/>
              </a:buClr>
              <a:buSzPts val="1400"/>
              <a:buFont typeface="Noto Sans Symbols"/>
              <a:buNone/>
              <a:defRPr sz="2800" b="0" i="0" u="none" strike="noStrike" cap="none">
                <a:solidFill>
                  <a:schemeClr val="dk1"/>
                </a:solidFill>
                <a:latin typeface="Arial"/>
                <a:ea typeface="Arial"/>
                <a:cs typeface="Arial"/>
                <a:sym typeface="Arial"/>
              </a:defRPr>
            </a:lvl2pPr>
            <a:lvl3pPr marL="914400" marR="0" lvl="2" indent="0" algn="l" rtl="0">
              <a:spcBef>
                <a:spcPts val="480"/>
              </a:spcBef>
              <a:spcAft>
                <a:spcPts val="0"/>
              </a:spcAft>
              <a:buClr>
                <a:schemeClr val="folHlink"/>
              </a:buClr>
              <a:buSzPts val="1400"/>
              <a:buFont typeface="Noto Sans Symbols"/>
              <a:buNone/>
              <a:defRPr sz="2400" b="0" i="0" u="none" strike="noStrike" cap="none">
                <a:solidFill>
                  <a:schemeClr val="dk1"/>
                </a:solidFill>
                <a:latin typeface="Arial"/>
                <a:ea typeface="Arial"/>
                <a:cs typeface="Arial"/>
                <a:sym typeface="Arial"/>
              </a:defRPr>
            </a:lvl3pPr>
            <a:lvl4pPr marL="1371600" marR="0" lvl="3" indent="0" algn="l" rtl="0">
              <a:spcBef>
                <a:spcPts val="400"/>
              </a:spcBef>
              <a:spcAft>
                <a:spcPts val="0"/>
              </a:spcAft>
              <a:buClr>
                <a:schemeClr val="accent1"/>
              </a:buClr>
              <a:buSzPts val="1400"/>
              <a:buFont typeface="Noto Sans Symbols"/>
              <a:buNone/>
              <a:defRPr sz="2000" b="0" i="0" u="none" strike="noStrike" cap="none">
                <a:solidFill>
                  <a:schemeClr val="dk1"/>
                </a:solidFill>
                <a:latin typeface="Arial"/>
                <a:ea typeface="Arial"/>
                <a:cs typeface="Arial"/>
                <a:sym typeface="Arial"/>
              </a:defRPr>
            </a:lvl4pPr>
            <a:lvl5pPr marL="1828800" marR="0" lvl="4" indent="0" algn="l" rtl="0">
              <a:spcBef>
                <a:spcPts val="400"/>
              </a:spcBef>
              <a:spcAft>
                <a:spcPts val="0"/>
              </a:spcAft>
              <a:buClr>
                <a:schemeClr val="accent1"/>
              </a:buClr>
              <a:buSzPts val="1400"/>
              <a:buFont typeface="Noto Sans Symbols"/>
              <a:buNone/>
              <a:defRPr sz="2000" b="0" i="0" u="none" strike="noStrike" cap="none">
                <a:solidFill>
                  <a:schemeClr val="dk1"/>
                </a:solidFill>
                <a:latin typeface="Arial"/>
                <a:ea typeface="Arial"/>
                <a:cs typeface="Arial"/>
                <a:sym typeface="Arial"/>
              </a:defRPr>
            </a:lvl5pPr>
            <a:lvl6pPr marL="2286000" marR="0" lvl="5" indent="0" algn="l" rtl="0">
              <a:spcBef>
                <a:spcPts val="400"/>
              </a:spcBef>
              <a:spcAft>
                <a:spcPts val="0"/>
              </a:spcAft>
              <a:buClr>
                <a:schemeClr val="accent1"/>
              </a:buClr>
              <a:buSzPts val="1400"/>
              <a:buFont typeface="Noto Sans Symbols"/>
              <a:buNone/>
              <a:defRPr sz="2000" b="0" i="0" u="none" strike="noStrike" cap="none">
                <a:solidFill>
                  <a:schemeClr val="dk1"/>
                </a:solidFill>
                <a:latin typeface="Arial"/>
                <a:ea typeface="Arial"/>
                <a:cs typeface="Arial"/>
                <a:sym typeface="Arial"/>
              </a:defRPr>
            </a:lvl6pPr>
            <a:lvl7pPr marL="2743200" marR="0" lvl="6" indent="0" algn="l" rtl="0">
              <a:spcBef>
                <a:spcPts val="400"/>
              </a:spcBef>
              <a:spcAft>
                <a:spcPts val="0"/>
              </a:spcAft>
              <a:buClr>
                <a:schemeClr val="accent1"/>
              </a:buClr>
              <a:buSzPts val="1400"/>
              <a:buFont typeface="Noto Sans Symbols"/>
              <a:buNone/>
              <a:defRPr sz="2000" b="0" i="0" u="none" strike="noStrike" cap="none">
                <a:solidFill>
                  <a:schemeClr val="dk1"/>
                </a:solidFill>
                <a:latin typeface="Arial"/>
                <a:ea typeface="Arial"/>
                <a:cs typeface="Arial"/>
                <a:sym typeface="Arial"/>
              </a:defRPr>
            </a:lvl7pPr>
            <a:lvl8pPr marL="3200400" marR="0" lvl="7" indent="0" algn="l" rtl="0">
              <a:spcBef>
                <a:spcPts val="400"/>
              </a:spcBef>
              <a:spcAft>
                <a:spcPts val="0"/>
              </a:spcAft>
              <a:buClr>
                <a:schemeClr val="accent1"/>
              </a:buClr>
              <a:buSzPts val="1400"/>
              <a:buFont typeface="Noto Sans Symbols"/>
              <a:buNone/>
              <a:defRPr sz="2000" b="0" i="0" u="none" strike="noStrike" cap="none">
                <a:solidFill>
                  <a:schemeClr val="dk1"/>
                </a:solidFill>
                <a:latin typeface="Arial"/>
                <a:ea typeface="Arial"/>
                <a:cs typeface="Arial"/>
                <a:sym typeface="Arial"/>
              </a:defRPr>
            </a:lvl8pPr>
            <a:lvl9pPr marL="3657600" marR="0" lvl="8" indent="0" algn="l" rtl="0">
              <a:spcBef>
                <a:spcPts val="400"/>
              </a:spcBef>
              <a:spcAft>
                <a:spcPts val="0"/>
              </a:spcAft>
              <a:buClr>
                <a:schemeClr val="accent1"/>
              </a:buClr>
              <a:buSzPts val="1400"/>
              <a:buFont typeface="Noto Sans Symbols"/>
              <a:buNone/>
              <a:defRPr sz="2000" b="0" i="0" u="none" strike="noStrike" cap="none">
                <a:solidFill>
                  <a:schemeClr val="dk1"/>
                </a:solidFill>
                <a:latin typeface="Arial"/>
                <a:ea typeface="Arial"/>
                <a:cs typeface="Arial"/>
                <a:sym typeface="Arial"/>
              </a:defRPr>
            </a:lvl9pPr>
          </a:lstStyle>
          <a:p>
            <a:endParaRPr/>
          </a:p>
        </p:txBody>
      </p:sp>
      <p:sp>
        <p:nvSpPr>
          <p:cNvPr id="70" name="Shape 70"/>
          <p:cNvSpPr txBox="1">
            <a:spLocks noGrp="1"/>
          </p:cNvSpPr>
          <p:nvPr>
            <p:ph type="body" idx="1"/>
          </p:nvPr>
        </p:nvSpPr>
        <p:spPr>
          <a:xfrm>
            <a:off x="1792288" y="5367338"/>
            <a:ext cx="5486400" cy="804862"/>
          </a:xfrm>
          <a:prstGeom prst="rect">
            <a:avLst/>
          </a:prstGeom>
          <a:noFill/>
          <a:ln>
            <a:noFill/>
          </a:ln>
        </p:spPr>
        <p:txBody>
          <a:bodyPr spcFirstLastPara="1" wrap="square" lIns="91425" tIns="91425" rIns="91425" bIns="91425" anchor="t" anchorCtr="0"/>
          <a:lstStyle>
            <a:lvl1pPr marL="457200" marR="0" lvl="0" indent="-228600" algn="l" rtl="0">
              <a:spcBef>
                <a:spcPts val="280"/>
              </a:spcBef>
              <a:spcAft>
                <a:spcPts val="0"/>
              </a:spcAft>
              <a:buClr>
                <a:schemeClr val="folHlink"/>
              </a:buClr>
              <a:buSzPts val="2520"/>
              <a:buFont typeface="Noto Sans Symbols"/>
              <a:buNone/>
              <a:defRPr sz="1400" b="0" i="0" u="none" strike="noStrike" cap="none">
                <a:solidFill>
                  <a:schemeClr val="dk1"/>
                </a:solidFill>
                <a:latin typeface="Arial"/>
                <a:ea typeface="Arial"/>
                <a:cs typeface="Arial"/>
                <a:sym typeface="Arial"/>
              </a:defRPr>
            </a:lvl1pPr>
            <a:lvl2pPr marL="914400" marR="0" lvl="1" indent="-228600" algn="l" rtl="0">
              <a:spcBef>
                <a:spcPts val="240"/>
              </a:spcBef>
              <a:spcAft>
                <a:spcPts val="0"/>
              </a:spcAft>
              <a:buClr>
                <a:schemeClr val="accent1"/>
              </a:buClr>
              <a:buSzPts val="1950"/>
              <a:buFont typeface="Noto Sans Symbols"/>
              <a:buNone/>
              <a:defRPr sz="1200" b="0" i="0" u="none" strike="noStrike" cap="none">
                <a:solidFill>
                  <a:schemeClr val="dk1"/>
                </a:solidFill>
                <a:latin typeface="Arial"/>
                <a:ea typeface="Arial"/>
                <a:cs typeface="Arial"/>
                <a:sym typeface="Arial"/>
              </a:defRPr>
            </a:lvl2pPr>
            <a:lvl3pPr marL="1371600" marR="0" lvl="2" indent="-228600" algn="l" rtl="0">
              <a:spcBef>
                <a:spcPts val="200"/>
              </a:spcBef>
              <a:spcAft>
                <a:spcPts val="0"/>
              </a:spcAft>
              <a:buClr>
                <a:schemeClr val="folHlink"/>
              </a:buClr>
              <a:buSzPts val="1265"/>
              <a:buFont typeface="Noto Sans Symbols"/>
              <a:buNone/>
              <a:defRPr sz="1000" b="0" i="0" u="none" strike="noStrike" cap="none">
                <a:solidFill>
                  <a:schemeClr val="dk1"/>
                </a:solidFill>
                <a:latin typeface="Arial"/>
                <a:ea typeface="Arial"/>
                <a:cs typeface="Arial"/>
                <a:sym typeface="Arial"/>
              </a:defRPr>
            </a:lvl3pPr>
            <a:lvl4pPr marL="1828800" marR="0" lvl="3" indent="-228600" algn="l" rtl="0">
              <a:spcBef>
                <a:spcPts val="180"/>
              </a:spcBef>
              <a:spcAft>
                <a:spcPts val="0"/>
              </a:spcAft>
              <a:buClr>
                <a:schemeClr val="accent1"/>
              </a:buClr>
              <a:buSzPts val="2000"/>
              <a:buFont typeface="Noto Sans Symbols"/>
              <a:buNone/>
              <a:defRPr sz="900" b="0" i="0" u="none" strike="noStrike" cap="none">
                <a:solidFill>
                  <a:schemeClr val="dk1"/>
                </a:solidFill>
                <a:latin typeface="Arial"/>
                <a:ea typeface="Arial"/>
                <a:cs typeface="Arial"/>
                <a:sym typeface="Arial"/>
              </a:defRPr>
            </a:lvl4pPr>
            <a:lvl5pPr marL="2286000" marR="0" lvl="4" indent="-228600" algn="l" rtl="0">
              <a:spcBef>
                <a:spcPts val="180"/>
              </a:spcBef>
              <a:spcAft>
                <a:spcPts val="0"/>
              </a:spcAft>
              <a:buClr>
                <a:schemeClr val="accent1"/>
              </a:buClr>
              <a:buSzPts val="2000"/>
              <a:buFont typeface="Noto Sans Symbols"/>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accent1"/>
              </a:buClr>
              <a:buSzPts val="2000"/>
              <a:buFont typeface="Noto Sans Symbols"/>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accent1"/>
              </a:buClr>
              <a:buSzPts val="2000"/>
              <a:buFont typeface="Noto Sans Symbols"/>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accent1"/>
              </a:buClr>
              <a:buSzPts val="2000"/>
              <a:buFont typeface="Noto Sans Symbols"/>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accent1"/>
              </a:buClr>
              <a:buSzPts val="2000"/>
              <a:buFont typeface="Noto Sans Symbols"/>
              <a:buNone/>
              <a:defRPr sz="900" b="0" i="0" u="none" strike="noStrike" cap="none">
                <a:solidFill>
                  <a:schemeClr val="dk1"/>
                </a:solidFill>
                <a:latin typeface="Arial"/>
                <a:ea typeface="Arial"/>
                <a:cs typeface="Arial"/>
                <a:sym typeface="Arial"/>
              </a:defRPr>
            </a:lvl9pPr>
          </a:lstStyle>
          <a:p>
            <a:endParaRPr/>
          </a:p>
        </p:txBody>
      </p:sp>
      <p:sp>
        <p:nvSpPr>
          <p:cNvPr id="71" name="Shape 71"/>
          <p:cNvSpPr txBox="1">
            <a:spLocks noGrp="1"/>
          </p:cNvSpPr>
          <p:nvPr>
            <p:ph type="dt" idx="10"/>
          </p:nvPr>
        </p:nvSpPr>
        <p:spPr>
          <a:xfrm>
            <a:off x="914400" y="6251575"/>
            <a:ext cx="1981200" cy="457200"/>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SzPts val="1400"/>
              <a:buNone/>
              <a:defRPr sz="1000">
                <a:solidFill>
                  <a:schemeClr val="dk1"/>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2" name="Shape 72"/>
          <p:cNvSpPr txBox="1">
            <a:spLocks noGrp="1"/>
          </p:cNvSpPr>
          <p:nvPr>
            <p:ph type="ftr" idx="11"/>
          </p:nvPr>
        </p:nvSpPr>
        <p:spPr>
          <a:xfrm>
            <a:off x="3352800" y="6248400"/>
            <a:ext cx="2971800" cy="457200"/>
          </a:xfrm>
          <a:prstGeom prst="rect">
            <a:avLst/>
          </a:prstGeom>
          <a:noFill/>
          <a:ln>
            <a:noFill/>
          </a:ln>
        </p:spPr>
        <p:txBody>
          <a:bodyPr spcFirstLastPara="1" wrap="square" lIns="91425" tIns="91425" rIns="91425" bIns="91425" anchor="t" anchorCtr="0"/>
          <a:lstStyle>
            <a:lvl1pPr marL="0" marR="0" lvl="0" indent="0" algn="ctr" rtl="0">
              <a:spcBef>
                <a:spcPts val="0"/>
              </a:spcBef>
              <a:spcAft>
                <a:spcPts val="0"/>
              </a:spcAft>
              <a:buSzPts val="1400"/>
              <a:buNone/>
              <a:defRPr sz="1000">
                <a:solidFill>
                  <a:schemeClr val="dk1"/>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3" name="Shape 73"/>
          <p:cNvSpPr txBox="1">
            <a:spLocks noGrp="1"/>
          </p:cNvSpPr>
          <p:nvPr>
            <p:ph type="sldNum" idx="12"/>
          </p:nvPr>
        </p:nvSpPr>
        <p:spPr>
          <a:xfrm>
            <a:off x="67818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000">
                <a:solidFill>
                  <a:schemeClr val="dk1"/>
                </a:solidFill>
                <a:latin typeface="Arial"/>
                <a:ea typeface="Arial"/>
                <a:cs typeface="Arial"/>
                <a:sym typeface="Arial"/>
              </a:defRPr>
            </a:lvl1pPr>
            <a:lvl2pPr marL="0" marR="0" lvl="1" indent="0" algn="r" rtl="0">
              <a:spcBef>
                <a:spcPts val="0"/>
              </a:spcBef>
              <a:spcAft>
                <a:spcPts val="0"/>
              </a:spcAft>
              <a:buNone/>
              <a:defRPr sz="1000">
                <a:solidFill>
                  <a:schemeClr val="dk1"/>
                </a:solidFill>
                <a:latin typeface="Arial"/>
                <a:ea typeface="Arial"/>
                <a:cs typeface="Arial"/>
                <a:sym typeface="Arial"/>
              </a:defRPr>
            </a:lvl2pPr>
            <a:lvl3pPr marL="0" marR="0" lvl="2" indent="0" algn="r" rtl="0">
              <a:spcBef>
                <a:spcPts val="0"/>
              </a:spcBef>
              <a:spcAft>
                <a:spcPts val="0"/>
              </a:spcAft>
              <a:buNone/>
              <a:defRPr sz="1000">
                <a:solidFill>
                  <a:schemeClr val="dk1"/>
                </a:solidFill>
                <a:latin typeface="Arial"/>
                <a:ea typeface="Arial"/>
                <a:cs typeface="Arial"/>
                <a:sym typeface="Arial"/>
              </a:defRPr>
            </a:lvl3pPr>
            <a:lvl4pPr marL="0" marR="0" lvl="3" indent="0" algn="r" rtl="0">
              <a:spcBef>
                <a:spcPts val="0"/>
              </a:spcBef>
              <a:spcAft>
                <a:spcPts val="0"/>
              </a:spcAft>
              <a:buNone/>
              <a:defRPr sz="1000">
                <a:solidFill>
                  <a:schemeClr val="dk1"/>
                </a:solidFill>
                <a:latin typeface="Arial"/>
                <a:ea typeface="Arial"/>
                <a:cs typeface="Arial"/>
                <a:sym typeface="Arial"/>
              </a:defRPr>
            </a:lvl4pPr>
            <a:lvl5pPr marL="0" marR="0" lvl="4" indent="0" algn="r" rtl="0">
              <a:spcBef>
                <a:spcPts val="0"/>
              </a:spcBef>
              <a:spcAft>
                <a:spcPts val="0"/>
              </a:spcAft>
              <a:buNone/>
              <a:defRPr sz="1000">
                <a:solidFill>
                  <a:schemeClr val="dk1"/>
                </a:solidFill>
                <a:latin typeface="Arial"/>
                <a:ea typeface="Arial"/>
                <a:cs typeface="Arial"/>
                <a:sym typeface="Arial"/>
              </a:defRPr>
            </a:lvl5pPr>
            <a:lvl6pPr marL="0" marR="0" lvl="5" indent="0" algn="r" rtl="0">
              <a:spcBef>
                <a:spcPts val="0"/>
              </a:spcBef>
              <a:spcAft>
                <a:spcPts val="0"/>
              </a:spcAft>
              <a:buNone/>
              <a:defRPr sz="1000">
                <a:solidFill>
                  <a:schemeClr val="dk1"/>
                </a:solidFill>
                <a:latin typeface="Arial"/>
                <a:ea typeface="Arial"/>
                <a:cs typeface="Arial"/>
                <a:sym typeface="Arial"/>
              </a:defRPr>
            </a:lvl6pPr>
            <a:lvl7pPr marL="0" marR="0" lvl="6" indent="0" algn="r" rtl="0">
              <a:spcBef>
                <a:spcPts val="0"/>
              </a:spcBef>
              <a:spcAft>
                <a:spcPts val="0"/>
              </a:spcAft>
              <a:buNone/>
              <a:defRPr sz="1000">
                <a:solidFill>
                  <a:schemeClr val="dk1"/>
                </a:solidFill>
                <a:latin typeface="Arial"/>
                <a:ea typeface="Arial"/>
                <a:cs typeface="Arial"/>
                <a:sym typeface="Arial"/>
              </a:defRPr>
            </a:lvl7pPr>
            <a:lvl8pPr marL="0" marR="0" lvl="7" indent="0" algn="r" rtl="0">
              <a:spcBef>
                <a:spcPts val="0"/>
              </a:spcBef>
              <a:spcAft>
                <a:spcPts val="0"/>
              </a:spcAft>
              <a:buNone/>
              <a:defRPr sz="1000">
                <a:solidFill>
                  <a:schemeClr val="dk1"/>
                </a:solidFill>
                <a:latin typeface="Arial"/>
                <a:ea typeface="Arial"/>
                <a:cs typeface="Arial"/>
                <a:sym typeface="Arial"/>
              </a:defRPr>
            </a:lvl8pPr>
            <a:lvl9pPr marL="0" marR="0" lvl="8" indent="0" algn="r" rtl="0">
              <a:spcBef>
                <a:spcPts val="0"/>
              </a:spcBef>
              <a:spcAft>
                <a:spcPts val="0"/>
              </a:spcAft>
              <a:buNone/>
              <a:defRPr sz="1000">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ca-ES"/>
              <a:pPr marL="0" lvl="0" indent="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
        <p:cNvGrpSpPr/>
        <p:nvPr/>
      </p:nvGrpSpPr>
      <p:grpSpPr>
        <a:xfrm>
          <a:off x="0" y="0"/>
          <a:ext cx="0" cy="0"/>
          <a:chOff x="0" y="0"/>
          <a:chExt cx="0" cy="0"/>
        </a:xfrm>
      </p:grpSpPr>
      <p:grpSp>
        <p:nvGrpSpPr>
          <p:cNvPr id="7" name="Shape 7"/>
          <p:cNvGrpSpPr/>
          <p:nvPr/>
        </p:nvGrpSpPr>
        <p:grpSpPr>
          <a:xfrm>
            <a:off x="0" y="0"/>
            <a:ext cx="8686800" cy="4876800"/>
            <a:chOff x="0" y="0"/>
            <a:chExt cx="5472" cy="3072"/>
          </a:xfrm>
        </p:grpSpPr>
        <p:sp>
          <p:nvSpPr>
            <p:cNvPr id="8" name="Shape 8"/>
            <p:cNvSpPr/>
            <p:nvPr/>
          </p:nvSpPr>
          <p:spPr>
            <a:xfrm>
              <a:off x="0" y="0"/>
              <a:ext cx="384" cy="307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dk1"/>
                </a:solidFill>
                <a:latin typeface="Times New Roman"/>
                <a:ea typeface="Times New Roman"/>
                <a:cs typeface="Times New Roman"/>
                <a:sym typeface="Times New Roman"/>
              </a:endParaRPr>
            </a:p>
          </p:txBody>
        </p:sp>
        <p:grpSp>
          <p:nvGrpSpPr>
            <p:cNvPr id="9" name="Shape 9"/>
            <p:cNvGrpSpPr/>
            <p:nvPr/>
          </p:nvGrpSpPr>
          <p:grpSpPr>
            <a:xfrm>
              <a:off x="240" y="893"/>
              <a:ext cx="5232" cy="115"/>
              <a:chOff x="240" y="893"/>
              <a:chExt cx="5232" cy="115"/>
            </a:xfrm>
          </p:grpSpPr>
          <p:sp>
            <p:nvSpPr>
              <p:cNvPr id="10" name="Shape 10"/>
              <p:cNvSpPr/>
              <p:nvPr/>
            </p:nvSpPr>
            <p:spPr>
              <a:xfrm>
                <a:off x="4320" y="893"/>
                <a:ext cx="1152" cy="115"/>
              </a:xfrm>
              <a:prstGeom prst="rect">
                <a:avLst/>
              </a:prstGeom>
              <a:solidFill>
                <a:schemeClr val="folHlink"/>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dk1"/>
                  </a:solidFill>
                  <a:latin typeface="Times New Roman"/>
                  <a:ea typeface="Times New Roman"/>
                  <a:cs typeface="Times New Roman"/>
                  <a:sym typeface="Times New Roman"/>
                </a:endParaRPr>
              </a:p>
            </p:txBody>
          </p:sp>
          <p:cxnSp>
            <p:nvCxnSpPr>
              <p:cNvPr id="11" name="Shape 11"/>
              <p:cNvCxnSpPr/>
              <p:nvPr/>
            </p:nvCxnSpPr>
            <p:spPr>
              <a:xfrm>
                <a:off x="240" y="941"/>
                <a:ext cx="5232" cy="0"/>
              </a:xfrm>
              <a:prstGeom prst="straightConnector1">
                <a:avLst/>
              </a:prstGeom>
              <a:noFill/>
              <a:ln w="19050" cap="flat" cmpd="sng">
                <a:solidFill>
                  <a:schemeClr val="lt2"/>
                </a:solidFill>
                <a:prstDash val="solid"/>
                <a:round/>
                <a:headEnd type="none" w="sm" len="sm"/>
                <a:tailEnd type="none" w="sm" len="sm"/>
              </a:ln>
            </p:spPr>
          </p:cxnSp>
        </p:grpSp>
      </p:grpSp>
      <p:sp>
        <p:nvSpPr>
          <p:cNvPr id="12" name="Shape 12"/>
          <p:cNvSpPr txBox="1">
            <a:spLocks noGrp="1"/>
          </p:cNvSpPr>
          <p:nvPr>
            <p:ph type="title"/>
          </p:nvPr>
        </p:nvSpPr>
        <p:spPr>
          <a:xfrm>
            <a:off x="914400" y="277813"/>
            <a:ext cx="7772400" cy="11430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4200" b="0" i="0" u="none" strike="noStrike" cap="none">
                <a:solidFill>
                  <a:schemeClr val="dk2"/>
                </a:solidFill>
                <a:latin typeface="Times New Roman"/>
                <a:ea typeface="Times New Roman"/>
                <a:cs typeface="Times New Roman"/>
                <a:sym typeface="Times New Roman"/>
              </a:defRPr>
            </a:lvl1pPr>
            <a:lvl2pPr marL="0" marR="0" lvl="1" indent="0" algn="l" rtl="0">
              <a:spcBef>
                <a:spcPts val="0"/>
              </a:spcBef>
              <a:spcAft>
                <a:spcPts val="0"/>
              </a:spcAft>
              <a:buSzPts val="1400"/>
              <a:buNone/>
              <a:defRPr sz="4200" b="0" i="0" u="none" strike="noStrike" cap="none">
                <a:solidFill>
                  <a:schemeClr val="dk2"/>
                </a:solidFill>
                <a:latin typeface="Times New Roman"/>
                <a:ea typeface="Times New Roman"/>
                <a:cs typeface="Times New Roman"/>
                <a:sym typeface="Times New Roman"/>
              </a:defRPr>
            </a:lvl2pPr>
            <a:lvl3pPr marL="0" marR="0" lvl="2" indent="0" algn="l" rtl="0">
              <a:spcBef>
                <a:spcPts val="0"/>
              </a:spcBef>
              <a:spcAft>
                <a:spcPts val="0"/>
              </a:spcAft>
              <a:buSzPts val="1400"/>
              <a:buNone/>
              <a:defRPr sz="4200" b="0" i="0" u="none" strike="noStrike" cap="none">
                <a:solidFill>
                  <a:schemeClr val="dk2"/>
                </a:solidFill>
                <a:latin typeface="Times New Roman"/>
                <a:ea typeface="Times New Roman"/>
                <a:cs typeface="Times New Roman"/>
                <a:sym typeface="Times New Roman"/>
              </a:defRPr>
            </a:lvl3pPr>
            <a:lvl4pPr marL="0" marR="0" lvl="3" indent="0" algn="l" rtl="0">
              <a:spcBef>
                <a:spcPts val="0"/>
              </a:spcBef>
              <a:spcAft>
                <a:spcPts val="0"/>
              </a:spcAft>
              <a:buSzPts val="1400"/>
              <a:buNone/>
              <a:defRPr sz="4200" b="0" i="0" u="none" strike="noStrike" cap="none">
                <a:solidFill>
                  <a:schemeClr val="dk2"/>
                </a:solidFill>
                <a:latin typeface="Times New Roman"/>
                <a:ea typeface="Times New Roman"/>
                <a:cs typeface="Times New Roman"/>
                <a:sym typeface="Times New Roman"/>
              </a:defRPr>
            </a:lvl4pPr>
            <a:lvl5pPr marL="0" marR="0" lvl="4" indent="0" algn="l" rtl="0">
              <a:spcBef>
                <a:spcPts val="0"/>
              </a:spcBef>
              <a:spcAft>
                <a:spcPts val="0"/>
              </a:spcAft>
              <a:buSzPts val="1400"/>
              <a:buNone/>
              <a:defRPr sz="4200" b="0" i="0" u="none" strike="noStrike" cap="none">
                <a:solidFill>
                  <a:schemeClr val="dk2"/>
                </a:solidFill>
                <a:latin typeface="Times New Roman"/>
                <a:ea typeface="Times New Roman"/>
                <a:cs typeface="Times New Roman"/>
                <a:sym typeface="Times New Roman"/>
              </a:defRPr>
            </a:lvl5pPr>
            <a:lvl6pPr marL="457200" marR="0" lvl="5" indent="0" algn="l" rtl="0">
              <a:spcBef>
                <a:spcPts val="0"/>
              </a:spcBef>
              <a:spcAft>
                <a:spcPts val="0"/>
              </a:spcAft>
              <a:buSzPts val="1400"/>
              <a:buNone/>
              <a:defRPr sz="4200" b="0" i="0" u="none" strike="noStrike" cap="none">
                <a:solidFill>
                  <a:schemeClr val="dk2"/>
                </a:solidFill>
                <a:latin typeface="Times New Roman"/>
                <a:ea typeface="Times New Roman"/>
                <a:cs typeface="Times New Roman"/>
                <a:sym typeface="Times New Roman"/>
              </a:defRPr>
            </a:lvl6pPr>
            <a:lvl7pPr marL="914400" marR="0" lvl="6" indent="0" algn="l" rtl="0">
              <a:spcBef>
                <a:spcPts val="0"/>
              </a:spcBef>
              <a:spcAft>
                <a:spcPts val="0"/>
              </a:spcAft>
              <a:buSzPts val="1400"/>
              <a:buNone/>
              <a:defRPr sz="4200" b="0" i="0" u="none" strike="noStrike" cap="none">
                <a:solidFill>
                  <a:schemeClr val="dk2"/>
                </a:solidFill>
                <a:latin typeface="Times New Roman"/>
                <a:ea typeface="Times New Roman"/>
                <a:cs typeface="Times New Roman"/>
                <a:sym typeface="Times New Roman"/>
              </a:defRPr>
            </a:lvl7pPr>
            <a:lvl8pPr marL="1371600" marR="0" lvl="7" indent="0" algn="l" rtl="0">
              <a:spcBef>
                <a:spcPts val="0"/>
              </a:spcBef>
              <a:spcAft>
                <a:spcPts val="0"/>
              </a:spcAft>
              <a:buSzPts val="1400"/>
              <a:buNone/>
              <a:defRPr sz="4200" b="0" i="0" u="none" strike="noStrike" cap="none">
                <a:solidFill>
                  <a:schemeClr val="dk2"/>
                </a:solidFill>
                <a:latin typeface="Times New Roman"/>
                <a:ea typeface="Times New Roman"/>
                <a:cs typeface="Times New Roman"/>
                <a:sym typeface="Times New Roman"/>
              </a:defRPr>
            </a:lvl8pPr>
            <a:lvl9pPr marL="1828800" marR="0" lvl="8" indent="0" algn="l" rtl="0">
              <a:spcBef>
                <a:spcPts val="0"/>
              </a:spcBef>
              <a:spcAft>
                <a:spcPts val="0"/>
              </a:spcAft>
              <a:buSzPts val="1400"/>
              <a:buNone/>
              <a:defRPr sz="4200" b="0" i="0" u="none" strike="noStrike" cap="none">
                <a:solidFill>
                  <a:schemeClr val="dk2"/>
                </a:solidFill>
                <a:latin typeface="Times New Roman"/>
                <a:ea typeface="Times New Roman"/>
                <a:cs typeface="Times New Roman"/>
                <a:sym typeface="Times New Roman"/>
              </a:defRPr>
            </a:lvl9pPr>
          </a:lstStyle>
          <a:p>
            <a:endParaRPr/>
          </a:p>
        </p:txBody>
      </p:sp>
      <p:sp>
        <p:nvSpPr>
          <p:cNvPr id="13" name="Shape 13"/>
          <p:cNvSpPr txBox="1">
            <a:spLocks noGrp="1"/>
          </p:cNvSpPr>
          <p:nvPr>
            <p:ph type="body" idx="1"/>
          </p:nvPr>
        </p:nvSpPr>
        <p:spPr>
          <a:xfrm>
            <a:off x="914400" y="1600200"/>
            <a:ext cx="7772400" cy="4530725"/>
          </a:xfrm>
          <a:prstGeom prst="rect">
            <a:avLst/>
          </a:prstGeom>
          <a:noFill/>
          <a:ln>
            <a:noFill/>
          </a:ln>
        </p:spPr>
        <p:txBody>
          <a:bodyPr spcFirstLastPara="1" wrap="square" lIns="91425" tIns="91425" rIns="91425" bIns="91425" anchor="t" anchorCtr="0"/>
          <a:lstStyle>
            <a:lvl1pPr marL="457200" marR="0" lvl="0" indent="-388620" algn="l" rtl="0">
              <a:spcBef>
                <a:spcPts val="560"/>
              </a:spcBef>
              <a:spcAft>
                <a:spcPts val="0"/>
              </a:spcAft>
              <a:buClr>
                <a:schemeClr val="folHlink"/>
              </a:buClr>
              <a:buSzPts val="2520"/>
              <a:buFont typeface="Noto Sans Symbols"/>
              <a:buChar char="■"/>
              <a:defRPr sz="2800" b="0" i="0" u="none" strike="noStrike" cap="none">
                <a:solidFill>
                  <a:schemeClr val="dk1"/>
                </a:solidFill>
                <a:latin typeface="Arial"/>
                <a:ea typeface="Arial"/>
                <a:cs typeface="Arial"/>
                <a:sym typeface="Arial"/>
              </a:defRPr>
            </a:lvl1pPr>
            <a:lvl2pPr marL="914400" marR="0" lvl="1" indent="-352425" algn="l" rtl="0">
              <a:spcBef>
                <a:spcPts val="520"/>
              </a:spcBef>
              <a:spcAft>
                <a:spcPts val="0"/>
              </a:spcAft>
              <a:buClr>
                <a:schemeClr val="accent1"/>
              </a:buClr>
              <a:buSzPts val="1950"/>
              <a:buFont typeface="Noto Sans Symbols"/>
              <a:buChar char="■"/>
              <a:defRPr sz="2600" b="0" i="0" u="none" strike="noStrike" cap="none">
                <a:solidFill>
                  <a:schemeClr val="dk1"/>
                </a:solidFill>
                <a:latin typeface="Arial"/>
                <a:ea typeface="Arial"/>
                <a:cs typeface="Arial"/>
                <a:sym typeface="Arial"/>
              </a:defRPr>
            </a:lvl2pPr>
            <a:lvl3pPr marL="1371600" marR="0" lvl="2" indent="-308927" algn="l" rtl="0">
              <a:spcBef>
                <a:spcPts val="460"/>
              </a:spcBef>
              <a:spcAft>
                <a:spcPts val="0"/>
              </a:spcAft>
              <a:buClr>
                <a:schemeClr val="folHlink"/>
              </a:buClr>
              <a:buSzPts val="1265"/>
              <a:buFont typeface="Noto Sans Symbols"/>
              <a:buChar char="■"/>
              <a:defRPr sz="23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accent1"/>
              </a:buClr>
              <a:buSzPts val="2000"/>
              <a:buFont typeface="Noto Sans Symbols"/>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accent1"/>
              </a:buClr>
              <a:buSzPts val="2000"/>
              <a:buFont typeface="Noto Sans Symbols"/>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accent1"/>
              </a:buClr>
              <a:buSzPts val="2000"/>
              <a:buFont typeface="Noto Sans Symbols"/>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accent1"/>
              </a:buClr>
              <a:buSzPts val="2000"/>
              <a:buFont typeface="Noto Sans Symbols"/>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accent1"/>
              </a:buClr>
              <a:buSzPts val="2000"/>
              <a:buFont typeface="Noto Sans Symbols"/>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accent1"/>
              </a:buClr>
              <a:buSzPts val="2000"/>
              <a:buFont typeface="Noto Sans Symbols"/>
              <a:buChar char="▪"/>
              <a:defRPr sz="2000" b="0" i="0" u="none" strike="noStrike" cap="none">
                <a:solidFill>
                  <a:schemeClr val="dk1"/>
                </a:solidFill>
                <a:latin typeface="Arial"/>
                <a:ea typeface="Arial"/>
                <a:cs typeface="Arial"/>
                <a:sym typeface="Arial"/>
              </a:defRPr>
            </a:lvl9pPr>
          </a:lstStyle>
          <a:p>
            <a:endParaRPr/>
          </a:p>
        </p:txBody>
      </p:sp>
      <p:sp>
        <p:nvSpPr>
          <p:cNvPr id="14" name="Shape 14"/>
          <p:cNvSpPr txBox="1">
            <a:spLocks noGrp="1"/>
          </p:cNvSpPr>
          <p:nvPr>
            <p:ph type="dt" idx="10"/>
          </p:nvPr>
        </p:nvSpPr>
        <p:spPr>
          <a:xfrm>
            <a:off x="914400" y="6251575"/>
            <a:ext cx="1981200" cy="457200"/>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SzPts val="1400"/>
              <a:buNone/>
              <a:defRPr sz="10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5" name="Shape 15"/>
          <p:cNvSpPr txBox="1">
            <a:spLocks noGrp="1"/>
          </p:cNvSpPr>
          <p:nvPr>
            <p:ph type="ftr" idx="11"/>
          </p:nvPr>
        </p:nvSpPr>
        <p:spPr>
          <a:xfrm>
            <a:off x="3352800" y="6248400"/>
            <a:ext cx="2971800" cy="457200"/>
          </a:xfrm>
          <a:prstGeom prst="rect">
            <a:avLst/>
          </a:prstGeom>
          <a:noFill/>
          <a:ln>
            <a:noFill/>
          </a:ln>
        </p:spPr>
        <p:txBody>
          <a:bodyPr spcFirstLastPara="1" wrap="square" lIns="91425" tIns="91425" rIns="91425" bIns="91425" anchor="t" anchorCtr="0"/>
          <a:lstStyle>
            <a:lvl1pPr marL="0" marR="0" lvl="0" indent="0" algn="ctr" rtl="0">
              <a:spcBef>
                <a:spcPts val="0"/>
              </a:spcBef>
              <a:spcAft>
                <a:spcPts val="0"/>
              </a:spcAft>
              <a:buSzPts val="1400"/>
              <a:buNone/>
              <a:defRPr sz="10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6" name="Shape 16"/>
          <p:cNvSpPr txBox="1">
            <a:spLocks noGrp="1"/>
          </p:cNvSpPr>
          <p:nvPr>
            <p:ph type="sldNum" idx="12"/>
          </p:nvPr>
        </p:nvSpPr>
        <p:spPr>
          <a:xfrm>
            <a:off x="67818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000" b="0" i="0" u="none" strike="noStrike" cap="none">
                <a:solidFill>
                  <a:schemeClr val="dk1"/>
                </a:solidFill>
                <a:latin typeface="Arial"/>
                <a:ea typeface="Arial"/>
                <a:cs typeface="Arial"/>
                <a:sym typeface="Arial"/>
              </a:defRPr>
            </a:lvl1pPr>
            <a:lvl2pPr marL="0" marR="0" lvl="1" indent="0" algn="r" rtl="0">
              <a:spcBef>
                <a:spcPts val="0"/>
              </a:spcBef>
              <a:spcAft>
                <a:spcPts val="0"/>
              </a:spcAft>
              <a:buNone/>
              <a:defRPr sz="1000" b="0" i="0" u="none" strike="noStrike" cap="none">
                <a:solidFill>
                  <a:schemeClr val="dk1"/>
                </a:solidFill>
                <a:latin typeface="Arial"/>
                <a:ea typeface="Arial"/>
                <a:cs typeface="Arial"/>
                <a:sym typeface="Arial"/>
              </a:defRPr>
            </a:lvl2pPr>
            <a:lvl3pPr marL="0" marR="0" lvl="2" indent="0" algn="r" rtl="0">
              <a:spcBef>
                <a:spcPts val="0"/>
              </a:spcBef>
              <a:spcAft>
                <a:spcPts val="0"/>
              </a:spcAft>
              <a:buNone/>
              <a:defRPr sz="1000" b="0" i="0" u="none" strike="noStrike" cap="none">
                <a:solidFill>
                  <a:schemeClr val="dk1"/>
                </a:solidFill>
                <a:latin typeface="Arial"/>
                <a:ea typeface="Arial"/>
                <a:cs typeface="Arial"/>
                <a:sym typeface="Arial"/>
              </a:defRPr>
            </a:lvl3pPr>
            <a:lvl4pPr marL="0" marR="0" lvl="3" indent="0" algn="r" rtl="0">
              <a:spcBef>
                <a:spcPts val="0"/>
              </a:spcBef>
              <a:spcAft>
                <a:spcPts val="0"/>
              </a:spcAft>
              <a:buNone/>
              <a:defRPr sz="1000" b="0" i="0" u="none" strike="noStrike" cap="none">
                <a:solidFill>
                  <a:schemeClr val="dk1"/>
                </a:solidFill>
                <a:latin typeface="Arial"/>
                <a:ea typeface="Arial"/>
                <a:cs typeface="Arial"/>
                <a:sym typeface="Arial"/>
              </a:defRPr>
            </a:lvl4pPr>
            <a:lvl5pPr marL="0" marR="0" lvl="4" indent="0" algn="r" rtl="0">
              <a:spcBef>
                <a:spcPts val="0"/>
              </a:spcBef>
              <a:spcAft>
                <a:spcPts val="0"/>
              </a:spcAft>
              <a:buNone/>
              <a:defRPr sz="1000" b="0" i="0" u="none" strike="noStrike" cap="none">
                <a:solidFill>
                  <a:schemeClr val="dk1"/>
                </a:solidFill>
                <a:latin typeface="Arial"/>
                <a:ea typeface="Arial"/>
                <a:cs typeface="Arial"/>
                <a:sym typeface="Arial"/>
              </a:defRPr>
            </a:lvl5pPr>
            <a:lvl6pPr marL="0" marR="0" lvl="5" indent="0" algn="r" rtl="0">
              <a:spcBef>
                <a:spcPts val="0"/>
              </a:spcBef>
              <a:spcAft>
                <a:spcPts val="0"/>
              </a:spcAft>
              <a:buNone/>
              <a:defRPr sz="1000" b="0" i="0" u="none" strike="noStrike" cap="none">
                <a:solidFill>
                  <a:schemeClr val="dk1"/>
                </a:solidFill>
                <a:latin typeface="Arial"/>
                <a:ea typeface="Arial"/>
                <a:cs typeface="Arial"/>
                <a:sym typeface="Arial"/>
              </a:defRPr>
            </a:lvl6pPr>
            <a:lvl7pPr marL="0" marR="0" lvl="6" indent="0" algn="r" rtl="0">
              <a:spcBef>
                <a:spcPts val="0"/>
              </a:spcBef>
              <a:spcAft>
                <a:spcPts val="0"/>
              </a:spcAft>
              <a:buNone/>
              <a:defRPr sz="1000" b="0" i="0" u="none" strike="noStrike" cap="none">
                <a:solidFill>
                  <a:schemeClr val="dk1"/>
                </a:solidFill>
                <a:latin typeface="Arial"/>
                <a:ea typeface="Arial"/>
                <a:cs typeface="Arial"/>
                <a:sym typeface="Arial"/>
              </a:defRPr>
            </a:lvl7pPr>
            <a:lvl8pPr marL="0" marR="0" lvl="7" indent="0" algn="r" rtl="0">
              <a:spcBef>
                <a:spcPts val="0"/>
              </a:spcBef>
              <a:spcAft>
                <a:spcPts val="0"/>
              </a:spcAft>
              <a:buNone/>
              <a:defRPr sz="1000" b="0" i="0" u="none" strike="noStrike" cap="none">
                <a:solidFill>
                  <a:schemeClr val="dk1"/>
                </a:solidFill>
                <a:latin typeface="Arial"/>
                <a:ea typeface="Arial"/>
                <a:cs typeface="Arial"/>
                <a:sym typeface="Arial"/>
              </a:defRPr>
            </a:lvl8pPr>
            <a:lvl9pPr marL="0" marR="0" lvl="8" indent="0" algn="r" rtl="0">
              <a:spcBef>
                <a:spcPts val="0"/>
              </a:spcBef>
              <a:spcAft>
                <a:spcPts val="0"/>
              </a:spcAft>
              <a:buNone/>
              <a:defRPr sz="1000" b="0" i="0" u="none" strike="noStrike" cap="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ca-ES"/>
              <a:pPr marL="0" lvl="0" indent="0">
                <a:spcBef>
                  <a:spcPts val="0"/>
                </a:spcBef>
                <a:spcAft>
                  <a:spcPts val="0"/>
                </a:spcAft>
                <a:buNone/>
              </a:pPr>
              <a:t>‹#›</a:t>
            </a:fld>
            <a:endParaRPr/>
          </a:p>
        </p:txBody>
      </p:sp>
      <p:cxnSp>
        <p:nvCxnSpPr>
          <p:cNvPr id="17" name="Shape 17"/>
          <p:cNvCxnSpPr/>
          <p:nvPr/>
        </p:nvCxnSpPr>
        <p:spPr>
          <a:xfrm>
            <a:off x="0" y="4876800"/>
            <a:ext cx="609600" cy="0"/>
          </a:xfrm>
          <a:prstGeom prst="straightConnector1">
            <a:avLst/>
          </a:prstGeom>
          <a:noFill/>
          <a:ln w="44450" cap="flat" cmpd="sng">
            <a:solidFill>
              <a:schemeClr val="lt2"/>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98.xml"/><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10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99.xml"/><Relationship Id="rId1" Type="http://schemas.openxmlformats.org/officeDocument/2006/relationships/slideLayout" Target="../slideLayouts/slideLayout7.xml"/><Relationship Id="rId4" Type="http://schemas.openxmlformats.org/officeDocument/2006/relationships/image" Target="../media/image55.png"/></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13.xml"/><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wmf"/><Relationship Id="rId7"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12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18.xml"/><Relationship Id="rId1" Type="http://schemas.openxmlformats.org/officeDocument/2006/relationships/slideLayout" Target="../slideLayouts/slideLayout1.xml"/><Relationship Id="rId4" Type="http://schemas.openxmlformats.org/officeDocument/2006/relationships/image" Target="../media/image61.png"/></Relationships>
</file>

<file path=ppt/slides/_rels/slide1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25.xml"/><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2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7.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8.xml"/><Relationship Id="rId1" Type="http://schemas.openxmlformats.org/officeDocument/2006/relationships/slideLayout" Target="../slideLayouts/slideLayout1.xml"/><Relationship Id="rId4" Type="http://schemas.openxmlformats.org/officeDocument/2006/relationships/image" Target="../media/image43.png"/></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3.xml"/><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45.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7.xml"/><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48.xml"/><Relationship Id="rId1" Type="http://schemas.openxmlformats.org/officeDocument/2006/relationships/slideLayout" Target="../slideLayouts/slideLayout1.xml"/><Relationship Id="rId5" Type="http://schemas.openxmlformats.org/officeDocument/2006/relationships/image" Target="../media/image69.png"/><Relationship Id="rId4" Type="http://schemas.openxmlformats.org/officeDocument/2006/relationships/image" Target="../media/image19.png"/></Relationships>
</file>

<file path=ppt/slides/_rels/slide15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49.xml"/><Relationship Id="rId1" Type="http://schemas.openxmlformats.org/officeDocument/2006/relationships/slideLayout" Target="../slideLayouts/slideLayout1.xml"/><Relationship Id="rId4" Type="http://schemas.openxmlformats.org/officeDocument/2006/relationships/image" Target="../media/image69.png"/></Relationships>
</file>

<file path=ppt/slides/_rels/slide1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0.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4.xml"/><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58.xml"/><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3.xml"/><Relationship Id="rId1" Type="http://schemas.openxmlformats.org/officeDocument/2006/relationships/slideLayout" Target="../slideLayouts/slideLayout5.xml"/></Relationships>
</file>

<file path=ppt/slides/_rels/slide169.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7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4.xml"/><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165.xml"/><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6.xml"/><Relationship Id="rId1" Type="http://schemas.openxmlformats.org/officeDocument/2006/relationships/slideLayout" Target="../slideLayouts/slideLayout5.xml"/></Relationships>
</file>

<file path=ppt/slides/_rels/slide17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7.xml"/><Relationship Id="rId1" Type="http://schemas.openxmlformats.org/officeDocument/2006/relationships/slideLayout" Target="../slideLayouts/slideLayout2.xml"/><Relationship Id="rId4" Type="http://schemas.openxmlformats.org/officeDocument/2006/relationships/image" Target="../media/image74.jpg"/></Relationships>
</file>

<file path=ppt/slides/_rels/slide17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8.xml"/><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9.xml"/><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0.xml"/><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4.xml"/><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7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8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6.xml"/><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notesSlide" Target="../notesSlides/notesSlide17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4.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7.png"/><Relationship Id="rId7" Type="http://schemas.openxmlformats.org/officeDocument/2006/relationships/image" Target="../media/image31.jpe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8.xml"/><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png"/></Relationships>
</file>

<file path=ppt/slides/_rels/slide6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6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6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6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6.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6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7.xml"/><Relationship Id="rId1" Type="http://schemas.openxmlformats.org/officeDocument/2006/relationships/slideLayout" Target="../slideLayouts/slideLayout2.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0.xml"/><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79.xml"/><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95.xml"/><Relationship Id="rId1" Type="http://schemas.openxmlformats.org/officeDocument/2006/relationships/slideLayout" Target="../slideLayouts/slideLayout2.xml"/><Relationship Id="rId4" Type="http://schemas.openxmlformats.org/officeDocument/2006/relationships/image" Target="../media/image52.jpeg"/></Relationships>
</file>

<file path=ppt/slides/_rels/slide9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a:spLocks noGrp="1"/>
          </p:cNvSpPr>
          <p:nvPr>
            <p:ph type="ctrTitle" idx="4294967295"/>
          </p:nvPr>
        </p:nvSpPr>
        <p:spPr>
          <a:xfrm>
            <a:off x="1366838" y="1916113"/>
            <a:ext cx="7777162" cy="191452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ca-ES" sz="5400" b="0" i="0" u="none" strike="noStrike" cap="none" dirty="0">
                <a:solidFill>
                  <a:schemeClr val="dk2"/>
                </a:solidFill>
                <a:latin typeface="Verdana"/>
                <a:ea typeface="Verdana"/>
                <a:cs typeface="Verdana"/>
                <a:sym typeface="Verdana"/>
              </a:rPr>
              <a:t/>
            </a:r>
            <a:br>
              <a:rPr lang="ca-ES" sz="5400" b="0" i="0" u="none" strike="noStrike" cap="none" dirty="0">
                <a:solidFill>
                  <a:schemeClr val="dk2"/>
                </a:solidFill>
                <a:latin typeface="Verdana"/>
                <a:ea typeface="Verdana"/>
                <a:cs typeface="Verdana"/>
                <a:sym typeface="Verdana"/>
              </a:rPr>
            </a:br>
            <a:r>
              <a:rPr lang="ca-ES" sz="5400" b="0" i="0" u="none" strike="noStrike" cap="none" dirty="0">
                <a:solidFill>
                  <a:schemeClr val="dk2"/>
                </a:solidFill>
                <a:latin typeface="Verdana"/>
                <a:ea typeface="Verdana"/>
                <a:cs typeface="Verdana"/>
                <a:sym typeface="Verdana"/>
              </a:rPr>
              <a:t/>
            </a:r>
            <a:br>
              <a:rPr lang="ca-ES" sz="5400" b="0" i="0" u="none" strike="noStrike" cap="none" dirty="0">
                <a:solidFill>
                  <a:schemeClr val="dk2"/>
                </a:solidFill>
                <a:latin typeface="Verdana"/>
                <a:ea typeface="Verdana"/>
                <a:cs typeface="Verdana"/>
                <a:sym typeface="Verdana"/>
              </a:rPr>
            </a:br>
            <a:r>
              <a:rPr lang="ca-ES" sz="5400" b="0" i="0" u="none" strike="noStrike" cap="none" dirty="0">
                <a:solidFill>
                  <a:schemeClr val="dk2"/>
                </a:solidFill>
                <a:latin typeface="Verdana"/>
                <a:ea typeface="Verdana"/>
                <a:cs typeface="Verdana"/>
                <a:sym typeface="Verdana"/>
              </a:rPr>
              <a:t>TALLER D’</a:t>
            </a:r>
            <a:r>
              <a:rPr lang="ca-ES" sz="5400" dirty="0">
                <a:latin typeface="Verdana"/>
                <a:ea typeface="Verdana"/>
                <a:cs typeface="Verdana"/>
                <a:sym typeface="Verdana"/>
              </a:rPr>
              <a:t>I</a:t>
            </a:r>
            <a:r>
              <a:rPr lang="ca-ES" sz="5400" b="0" i="0" u="none" strike="noStrike" cap="none" dirty="0">
                <a:solidFill>
                  <a:schemeClr val="dk2"/>
                </a:solidFill>
                <a:latin typeface="Verdana"/>
                <a:ea typeface="Verdana"/>
                <a:cs typeface="Verdana"/>
                <a:sym typeface="Verdana"/>
              </a:rPr>
              <a:t>NFECCIONS URINÀRIES </a:t>
            </a:r>
            <a:br>
              <a:rPr lang="ca-ES" sz="5400" b="0" i="0" u="none" strike="noStrike" cap="none" dirty="0">
                <a:solidFill>
                  <a:schemeClr val="dk2"/>
                </a:solidFill>
                <a:latin typeface="Verdana"/>
                <a:ea typeface="Verdana"/>
                <a:cs typeface="Verdana"/>
                <a:sym typeface="Verdana"/>
              </a:rPr>
            </a:br>
            <a:endParaRPr sz="5400" b="0" i="0" u="none" strike="noStrike" cap="none" dirty="0">
              <a:solidFill>
                <a:schemeClr val="dk2"/>
              </a:solidFill>
              <a:latin typeface="Verdana"/>
              <a:ea typeface="Verdana"/>
              <a:cs typeface="Verdana"/>
              <a:sym typeface="Verdana"/>
            </a:endParaRPr>
          </a:p>
        </p:txBody>
      </p:sp>
      <p:sp>
        <p:nvSpPr>
          <p:cNvPr id="91" name="Shape 91"/>
          <p:cNvSpPr txBox="1">
            <a:spLocks noGrp="1"/>
          </p:cNvSpPr>
          <p:nvPr>
            <p:ph type="subTitle" idx="4294967295"/>
          </p:nvPr>
        </p:nvSpPr>
        <p:spPr>
          <a:xfrm>
            <a:off x="2286000" y="4797425"/>
            <a:ext cx="6858000" cy="1600200"/>
          </a:xfrm>
          <a:prstGeom prst="rect">
            <a:avLst/>
          </a:prstGeom>
          <a:noFill/>
          <a:ln>
            <a:noFill/>
          </a:ln>
        </p:spPr>
        <p:txBody>
          <a:bodyPr spcFirstLastPara="1" wrap="square" lIns="91425" tIns="45700" rIns="91425" bIns="45700" anchor="ctr" anchorCtr="0">
            <a:noAutofit/>
          </a:bodyPr>
          <a:lstStyle/>
          <a:p>
            <a:pPr marL="533400" marR="0" lvl="0" indent="-533400" algn="ctr" rtl="0">
              <a:spcBef>
                <a:spcPts val="0"/>
              </a:spcBef>
              <a:spcAft>
                <a:spcPts val="0"/>
              </a:spcAft>
              <a:buClr>
                <a:schemeClr val="folHlink"/>
              </a:buClr>
              <a:buFont typeface="Noto Sans Symbols"/>
              <a:buNone/>
            </a:pPr>
            <a:r>
              <a:rPr lang="ca-ES" sz="2800" b="0" i="0" u="none" strike="noStrike" cap="none" dirty="0">
                <a:solidFill>
                  <a:schemeClr val="dk1"/>
                </a:solidFill>
                <a:latin typeface="Verdana"/>
                <a:ea typeface="Verdana"/>
                <a:cs typeface="Verdana"/>
                <a:sym typeface="Verdana"/>
              </a:rPr>
              <a:t>Grup </a:t>
            </a:r>
            <a:r>
              <a:rPr lang="ca-ES" sz="2800" b="0" i="0" u="none" strike="noStrike" cap="none" dirty="0" err="1">
                <a:solidFill>
                  <a:schemeClr val="dk1"/>
                </a:solidFill>
                <a:latin typeface="Verdana"/>
                <a:ea typeface="Verdana"/>
                <a:cs typeface="Verdana"/>
                <a:sym typeface="Verdana"/>
              </a:rPr>
              <a:t>orines-GERMIAP-CAMFIC</a:t>
            </a:r>
            <a:endParaRPr dirty="0"/>
          </a:p>
          <a:p>
            <a:pPr marL="533400" marR="0" lvl="0" indent="-533400" algn="ctr" rtl="0">
              <a:spcBef>
                <a:spcPts val="560"/>
              </a:spcBef>
              <a:spcAft>
                <a:spcPts val="0"/>
              </a:spcAft>
              <a:buClr>
                <a:schemeClr val="folHlink"/>
              </a:buClr>
              <a:buFont typeface="Noto Sans Symbols"/>
              <a:buNone/>
            </a:pPr>
            <a:r>
              <a:rPr lang="ca-ES" sz="2800" b="0" i="0" u="none" strike="noStrike" cap="none" dirty="0">
                <a:solidFill>
                  <a:schemeClr val="dk1"/>
                </a:solidFill>
                <a:latin typeface="Verdana"/>
                <a:ea typeface="Verdana"/>
                <a:cs typeface="Verdana"/>
                <a:sym typeface="Verdana"/>
              </a:rPr>
              <a:t>A</a:t>
            </a:r>
            <a:r>
              <a:rPr lang="ca-ES" sz="2800" b="0" i="0" u="none" strike="noStrike" cap="none" dirty="0" smtClean="0">
                <a:solidFill>
                  <a:schemeClr val="dk1"/>
                </a:solidFill>
                <a:latin typeface="Verdana"/>
                <a:ea typeface="Verdana"/>
                <a:cs typeface="Verdana"/>
                <a:sym typeface="Verdana"/>
              </a:rPr>
              <a:t>. López </a:t>
            </a:r>
            <a:r>
              <a:rPr lang="ca-ES" sz="2800" b="0" i="0" u="none" strike="noStrike" cap="none" dirty="0">
                <a:solidFill>
                  <a:schemeClr val="dk1"/>
                </a:solidFill>
                <a:latin typeface="Verdana"/>
                <a:ea typeface="Verdana"/>
                <a:cs typeface="Verdana"/>
                <a:sym typeface="Verdana"/>
              </a:rPr>
              <a:t>Plana. CAP Bon Pastor</a:t>
            </a:r>
            <a:endParaRPr sz="2800" b="0" i="0" u="none" strike="noStrike" cap="none" dirty="0">
              <a:solidFill>
                <a:schemeClr val="dk1"/>
              </a:solidFill>
              <a:latin typeface="Verdana"/>
              <a:ea typeface="Verdana"/>
              <a:cs typeface="Verdana"/>
              <a:sym typeface="Verdana"/>
            </a:endParaRPr>
          </a:p>
          <a:p>
            <a:pPr marL="533400" marR="0" lvl="0" indent="-533400" algn="l" rtl="0">
              <a:spcBef>
                <a:spcPts val="560"/>
              </a:spcBef>
              <a:spcAft>
                <a:spcPts val="0"/>
              </a:spcAft>
              <a:buClr>
                <a:schemeClr val="folHlink"/>
              </a:buClr>
              <a:buFont typeface="Noto Sans Symbols"/>
              <a:buNone/>
            </a:pPr>
            <a:r>
              <a:rPr lang="ca-ES" dirty="0">
                <a:latin typeface="Verdana"/>
                <a:ea typeface="Verdana"/>
                <a:cs typeface="Verdana"/>
                <a:sym typeface="Verdana"/>
              </a:rPr>
              <a:t>    </a:t>
            </a:r>
            <a:r>
              <a:rPr lang="ca-ES" dirty="0" smtClean="0">
                <a:latin typeface="Verdana"/>
                <a:ea typeface="Verdana"/>
                <a:cs typeface="Verdana"/>
                <a:sym typeface="Verdana"/>
              </a:rPr>
              <a:t>A. Cano </a:t>
            </a:r>
            <a:r>
              <a:rPr lang="ca-ES" dirty="0" err="1" smtClean="0">
                <a:latin typeface="Verdana"/>
                <a:ea typeface="Verdana"/>
                <a:cs typeface="Verdana"/>
                <a:sym typeface="Verdana"/>
              </a:rPr>
              <a:t>Romera</a:t>
            </a:r>
            <a:r>
              <a:rPr lang="ca-ES" dirty="0" smtClean="0">
                <a:latin typeface="Verdana"/>
                <a:ea typeface="Verdana"/>
                <a:cs typeface="Verdana"/>
                <a:sym typeface="Verdana"/>
              </a:rPr>
              <a:t>. CAP Bon Pastor</a:t>
            </a:r>
            <a:endParaRPr dirty="0">
              <a:latin typeface="Verdana"/>
              <a:ea typeface="Verdana"/>
              <a:cs typeface="Verdana"/>
              <a:sym typeface="Verdana"/>
            </a:endParaRPr>
          </a:p>
        </p:txBody>
      </p:sp>
      <p:pic>
        <p:nvPicPr>
          <p:cNvPr id="92" name="Shape 92" descr="camfic blanc"/>
          <p:cNvPicPr preferRelativeResize="0"/>
          <p:nvPr/>
        </p:nvPicPr>
        <p:blipFill rotWithShape="1">
          <a:blip r:embed="rId3">
            <a:alphaModFix/>
          </a:blip>
          <a:srcRect/>
          <a:stretch/>
        </p:blipFill>
        <p:spPr>
          <a:xfrm>
            <a:off x="8382000" y="6281738"/>
            <a:ext cx="463550" cy="576262"/>
          </a:xfrm>
          <a:prstGeom prst="rect">
            <a:avLst/>
          </a:prstGeom>
          <a:noFill/>
          <a:ln>
            <a:noFill/>
          </a:ln>
        </p:spPr>
      </p:pic>
      <p:pic>
        <p:nvPicPr>
          <p:cNvPr id="93" name="Shape 93" descr="camfic blanc"/>
          <p:cNvPicPr preferRelativeResize="0"/>
          <p:nvPr/>
        </p:nvPicPr>
        <p:blipFill rotWithShape="1">
          <a:blip r:embed="rId3">
            <a:alphaModFix/>
          </a:blip>
          <a:srcRect/>
          <a:stretch/>
        </p:blipFill>
        <p:spPr>
          <a:xfrm>
            <a:off x="8101013" y="333375"/>
            <a:ext cx="463550" cy="576263"/>
          </a:xfrm>
          <a:prstGeom prst="rect">
            <a:avLst/>
          </a:prstGeom>
          <a:solidFill>
            <a:srgbClr val="538CD5"/>
          </a:solid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Shape 156"/>
          <p:cNvSpPr txBox="1">
            <a:spLocks noGrp="1"/>
          </p:cNvSpPr>
          <p:nvPr>
            <p:ph type="title"/>
          </p:nvPr>
        </p:nvSpPr>
        <p:spPr>
          <a:xfrm>
            <a:off x="914400" y="277813"/>
            <a:ext cx="7772400" cy="1143000"/>
          </a:xfrm>
          <a:prstGeom prst="rect">
            <a:avLst/>
          </a:prstGeom>
          <a:noFill/>
          <a:ln>
            <a:noFill/>
          </a:ln>
        </p:spPr>
        <p:txBody>
          <a:bodyPr spcFirstLastPara="1" wrap="square" lIns="90475" tIns="44450" rIns="90475" bIns="44450" anchor="b" anchorCtr="0">
            <a:noAutofit/>
          </a:bodyPr>
          <a:lstStyle/>
          <a:p>
            <a:pPr marL="0" marR="0" lvl="0" indent="0" algn="l" rtl="0">
              <a:spcBef>
                <a:spcPts val="0"/>
              </a:spcBef>
              <a:spcAft>
                <a:spcPts val="0"/>
              </a:spcAft>
              <a:buNone/>
            </a:pPr>
            <a:r>
              <a:rPr lang="ca-ES" sz="4200" b="0" i="0" u="none" strike="noStrike" cap="none" dirty="0">
                <a:solidFill>
                  <a:schemeClr val="dk2"/>
                </a:solidFill>
                <a:latin typeface="Verdana"/>
                <a:ea typeface="Verdana"/>
                <a:cs typeface="Verdana"/>
                <a:sym typeface="Verdana"/>
              </a:rPr>
              <a:t>Diagnòstic diferencial</a:t>
            </a:r>
            <a:endParaRPr dirty="0"/>
          </a:p>
        </p:txBody>
      </p:sp>
      <p:sp>
        <p:nvSpPr>
          <p:cNvPr id="157" name="Shape 157"/>
          <p:cNvSpPr/>
          <p:nvPr/>
        </p:nvSpPr>
        <p:spPr>
          <a:xfrm>
            <a:off x="1835150" y="1700213"/>
            <a:ext cx="6464300" cy="368300"/>
          </a:xfrm>
          <a:prstGeom prst="rect">
            <a:avLst/>
          </a:prstGeom>
          <a:solidFill>
            <a:schemeClr val="dk2"/>
          </a:solidFill>
          <a:ln w="1270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cxnSp>
        <p:nvCxnSpPr>
          <p:cNvPr id="158" name="Shape 158"/>
          <p:cNvCxnSpPr/>
          <p:nvPr/>
        </p:nvCxnSpPr>
        <p:spPr>
          <a:xfrm>
            <a:off x="3352800" y="1716088"/>
            <a:ext cx="0" cy="309562"/>
          </a:xfrm>
          <a:prstGeom prst="straightConnector1">
            <a:avLst/>
          </a:prstGeom>
          <a:noFill/>
          <a:ln w="12700" cap="flat" cmpd="sng">
            <a:solidFill>
              <a:schemeClr val="dk1"/>
            </a:solidFill>
            <a:prstDash val="solid"/>
            <a:round/>
            <a:headEnd type="none" w="sm" len="sm"/>
            <a:tailEnd type="none" w="sm" len="sm"/>
          </a:ln>
        </p:spPr>
      </p:cxnSp>
      <p:cxnSp>
        <p:nvCxnSpPr>
          <p:cNvPr id="159" name="Shape 159"/>
          <p:cNvCxnSpPr/>
          <p:nvPr/>
        </p:nvCxnSpPr>
        <p:spPr>
          <a:xfrm>
            <a:off x="4191000" y="1716088"/>
            <a:ext cx="0" cy="309562"/>
          </a:xfrm>
          <a:prstGeom prst="straightConnector1">
            <a:avLst/>
          </a:prstGeom>
          <a:noFill/>
          <a:ln w="12700" cap="flat" cmpd="sng">
            <a:solidFill>
              <a:schemeClr val="dk1"/>
            </a:solidFill>
            <a:prstDash val="solid"/>
            <a:round/>
            <a:headEnd type="none" w="sm" len="sm"/>
            <a:tailEnd type="none" w="sm" len="sm"/>
          </a:ln>
        </p:spPr>
      </p:cxnSp>
      <p:cxnSp>
        <p:nvCxnSpPr>
          <p:cNvPr id="160" name="Shape 160"/>
          <p:cNvCxnSpPr/>
          <p:nvPr/>
        </p:nvCxnSpPr>
        <p:spPr>
          <a:xfrm>
            <a:off x="5181600" y="1716088"/>
            <a:ext cx="0" cy="309562"/>
          </a:xfrm>
          <a:prstGeom prst="straightConnector1">
            <a:avLst/>
          </a:prstGeom>
          <a:noFill/>
          <a:ln w="12700" cap="flat" cmpd="sng">
            <a:solidFill>
              <a:schemeClr val="dk1"/>
            </a:solidFill>
            <a:prstDash val="solid"/>
            <a:round/>
            <a:headEnd type="none" w="sm" len="sm"/>
            <a:tailEnd type="none" w="sm" len="sm"/>
          </a:ln>
        </p:spPr>
      </p:cxnSp>
      <p:cxnSp>
        <p:nvCxnSpPr>
          <p:cNvPr id="161" name="Shape 161"/>
          <p:cNvCxnSpPr/>
          <p:nvPr/>
        </p:nvCxnSpPr>
        <p:spPr>
          <a:xfrm>
            <a:off x="6019800" y="1716088"/>
            <a:ext cx="0" cy="309562"/>
          </a:xfrm>
          <a:prstGeom prst="straightConnector1">
            <a:avLst/>
          </a:prstGeom>
          <a:noFill/>
          <a:ln w="12700" cap="flat" cmpd="sng">
            <a:solidFill>
              <a:schemeClr val="dk1"/>
            </a:solidFill>
            <a:prstDash val="solid"/>
            <a:round/>
            <a:headEnd type="none" w="sm" len="sm"/>
            <a:tailEnd type="none" w="sm" len="sm"/>
          </a:ln>
        </p:spPr>
      </p:cxnSp>
      <p:sp>
        <p:nvSpPr>
          <p:cNvPr id="162" name="Shape 162"/>
          <p:cNvSpPr/>
          <p:nvPr/>
        </p:nvSpPr>
        <p:spPr>
          <a:xfrm>
            <a:off x="1835150" y="2063750"/>
            <a:ext cx="6464300" cy="3721100"/>
          </a:xfrm>
          <a:prstGeom prst="rect">
            <a:avLst/>
          </a:prstGeom>
          <a:noFill/>
          <a:ln w="1270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cxnSp>
        <p:nvCxnSpPr>
          <p:cNvPr id="163" name="Shape 163"/>
          <p:cNvCxnSpPr/>
          <p:nvPr/>
        </p:nvCxnSpPr>
        <p:spPr>
          <a:xfrm>
            <a:off x="3352800" y="2097088"/>
            <a:ext cx="0" cy="3662362"/>
          </a:xfrm>
          <a:prstGeom prst="straightConnector1">
            <a:avLst/>
          </a:prstGeom>
          <a:noFill/>
          <a:ln w="12700" cap="flat" cmpd="sng">
            <a:solidFill>
              <a:schemeClr val="dk1"/>
            </a:solidFill>
            <a:prstDash val="solid"/>
            <a:round/>
            <a:headEnd type="none" w="sm" len="sm"/>
            <a:tailEnd type="none" w="sm" len="sm"/>
          </a:ln>
        </p:spPr>
      </p:cxnSp>
      <p:cxnSp>
        <p:nvCxnSpPr>
          <p:cNvPr id="164" name="Shape 164"/>
          <p:cNvCxnSpPr/>
          <p:nvPr/>
        </p:nvCxnSpPr>
        <p:spPr>
          <a:xfrm>
            <a:off x="4191000" y="2097088"/>
            <a:ext cx="0" cy="3662362"/>
          </a:xfrm>
          <a:prstGeom prst="straightConnector1">
            <a:avLst/>
          </a:prstGeom>
          <a:noFill/>
          <a:ln w="12700" cap="flat" cmpd="sng">
            <a:solidFill>
              <a:schemeClr val="dk1"/>
            </a:solidFill>
            <a:prstDash val="solid"/>
            <a:round/>
            <a:headEnd type="none" w="sm" len="sm"/>
            <a:tailEnd type="none" w="sm" len="sm"/>
          </a:ln>
        </p:spPr>
      </p:cxnSp>
      <p:cxnSp>
        <p:nvCxnSpPr>
          <p:cNvPr id="165" name="Shape 165"/>
          <p:cNvCxnSpPr/>
          <p:nvPr/>
        </p:nvCxnSpPr>
        <p:spPr>
          <a:xfrm>
            <a:off x="5181600" y="2097088"/>
            <a:ext cx="0" cy="3662362"/>
          </a:xfrm>
          <a:prstGeom prst="straightConnector1">
            <a:avLst/>
          </a:prstGeom>
          <a:noFill/>
          <a:ln w="12700" cap="flat" cmpd="sng">
            <a:solidFill>
              <a:schemeClr val="dk1"/>
            </a:solidFill>
            <a:prstDash val="solid"/>
            <a:round/>
            <a:headEnd type="none" w="sm" len="sm"/>
            <a:tailEnd type="none" w="sm" len="sm"/>
          </a:ln>
        </p:spPr>
      </p:cxnSp>
      <p:cxnSp>
        <p:nvCxnSpPr>
          <p:cNvPr id="166" name="Shape 166"/>
          <p:cNvCxnSpPr/>
          <p:nvPr/>
        </p:nvCxnSpPr>
        <p:spPr>
          <a:xfrm>
            <a:off x="6019800" y="2097088"/>
            <a:ext cx="0" cy="3662362"/>
          </a:xfrm>
          <a:prstGeom prst="straightConnector1">
            <a:avLst/>
          </a:prstGeom>
          <a:noFill/>
          <a:ln w="12700" cap="flat" cmpd="sng">
            <a:solidFill>
              <a:schemeClr val="dk1"/>
            </a:solidFill>
            <a:prstDash val="solid"/>
            <a:round/>
            <a:headEnd type="none" w="sm" len="sm"/>
            <a:tailEnd type="none" w="sm" len="sm"/>
          </a:ln>
        </p:spPr>
      </p:cxnSp>
      <p:sp>
        <p:nvSpPr>
          <p:cNvPr id="167" name="Shape 167"/>
          <p:cNvSpPr/>
          <p:nvPr/>
        </p:nvSpPr>
        <p:spPr>
          <a:xfrm>
            <a:off x="2024063" y="1719263"/>
            <a:ext cx="954087" cy="274637"/>
          </a:xfrm>
          <a:prstGeom prst="rect">
            <a:avLst/>
          </a:prstGeom>
          <a:noFill/>
          <a:ln>
            <a:noFill/>
          </a:ln>
        </p:spPr>
        <p:txBody>
          <a:bodyPr spcFirstLastPara="1" wrap="square" lIns="90475" tIns="44450" rIns="90475" bIns="44450" anchor="t" anchorCtr="0">
            <a:noAutofit/>
          </a:bodyPr>
          <a:lstStyle/>
          <a:p>
            <a:pPr marL="0" marR="0" lvl="0" indent="0" algn="l" rtl="0">
              <a:spcBef>
                <a:spcPts val="0"/>
              </a:spcBef>
              <a:spcAft>
                <a:spcPts val="0"/>
              </a:spcAft>
              <a:buNone/>
            </a:pPr>
            <a:r>
              <a:rPr lang="ca-ES" sz="1200" b="1">
                <a:solidFill>
                  <a:schemeClr val="lt1"/>
                </a:solidFill>
                <a:latin typeface="Verdana"/>
                <a:ea typeface="Verdana"/>
                <a:cs typeface="Verdana"/>
                <a:sym typeface="Verdana"/>
              </a:rPr>
              <a:t>Gèrmens</a:t>
            </a:r>
            <a:endParaRPr/>
          </a:p>
        </p:txBody>
      </p:sp>
      <p:sp>
        <p:nvSpPr>
          <p:cNvPr id="168" name="Shape 168"/>
          <p:cNvSpPr/>
          <p:nvPr/>
        </p:nvSpPr>
        <p:spPr>
          <a:xfrm>
            <a:off x="3427413" y="1719263"/>
            <a:ext cx="688975" cy="274637"/>
          </a:xfrm>
          <a:prstGeom prst="rect">
            <a:avLst/>
          </a:prstGeom>
          <a:noFill/>
          <a:ln>
            <a:noFill/>
          </a:ln>
        </p:spPr>
        <p:txBody>
          <a:bodyPr spcFirstLastPara="1" wrap="square" lIns="90475" tIns="44450" rIns="90475" bIns="44450" anchor="t" anchorCtr="0">
            <a:noAutofit/>
          </a:bodyPr>
          <a:lstStyle/>
          <a:p>
            <a:pPr marL="0" marR="0" lvl="0" indent="0" algn="l" rtl="0">
              <a:spcBef>
                <a:spcPts val="0"/>
              </a:spcBef>
              <a:spcAft>
                <a:spcPts val="0"/>
              </a:spcAft>
              <a:buNone/>
            </a:pPr>
            <a:r>
              <a:rPr lang="ca-ES" sz="1200" b="1">
                <a:solidFill>
                  <a:schemeClr val="lt1"/>
                </a:solidFill>
                <a:latin typeface="Verdana"/>
                <a:ea typeface="Verdana"/>
                <a:cs typeface="Verdana"/>
                <a:sym typeface="Verdana"/>
              </a:rPr>
              <a:t>Piúria</a:t>
            </a:r>
            <a:endParaRPr/>
          </a:p>
        </p:txBody>
      </p:sp>
      <p:sp>
        <p:nvSpPr>
          <p:cNvPr id="169" name="Shape 169"/>
          <p:cNvSpPr/>
          <p:nvPr/>
        </p:nvSpPr>
        <p:spPr>
          <a:xfrm>
            <a:off x="4157663" y="1719263"/>
            <a:ext cx="1092200" cy="274637"/>
          </a:xfrm>
          <a:prstGeom prst="rect">
            <a:avLst/>
          </a:prstGeom>
          <a:noFill/>
          <a:ln>
            <a:noFill/>
          </a:ln>
        </p:spPr>
        <p:txBody>
          <a:bodyPr spcFirstLastPara="1" wrap="square" lIns="90475" tIns="44450" rIns="90475" bIns="44450" anchor="t" anchorCtr="0">
            <a:noAutofit/>
          </a:bodyPr>
          <a:lstStyle/>
          <a:p>
            <a:pPr marL="0" marR="0" lvl="0" indent="0" algn="l" rtl="0">
              <a:spcBef>
                <a:spcPts val="0"/>
              </a:spcBef>
              <a:spcAft>
                <a:spcPts val="0"/>
              </a:spcAft>
              <a:buNone/>
            </a:pPr>
            <a:r>
              <a:rPr lang="ca-ES" sz="1200" b="1">
                <a:solidFill>
                  <a:schemeClr val="lt1"/>
                </a:solidFill>
                <a:latin typeface="Verdana"/>
                <a:ea typeface="Verdana"/>
                <a:cs typeface="Verdana"/>
                <a:sym typeface="Verdana"/>
              </a:rPr>
              <a:t>Hematúria</a:t>
            </a:r>
            <a:endParaRPr/>
          </a:p>
        </p:txBody>
      </p:sp>
      <p:sp>
        <p:nvSpPr>
          <p:cNvPr id="170" name="Shape 170"/>
          <p:cNvSpPr/>
          <p:nvPr/>
        </p:nvSpPr>
        <p:spPr>
          <a:xfrm>
            <a:off x="5224463" y="1719263"/>
            <a:ext cx="687387" cy="274637"/>
          </a:xfrm>
          <a:prstGeom prst="rect">
            <a:avLst/>
          </a:prstGeom>
          <a:noFill/>
          <a:ln>
            <a:noFill/>
          </a:ln>
        </p:spPr>
        <p:txBody>
          <a:bodyPr spcFirstLastPara="1" wrap="square" lIns="90475" tIns="44450" rIns="90475" bIns="44450" anchor="t" anchorCtr="0">
            <a:noAutofit/>
          </a:bodyPr>
          <a:lstStyle/>
          <a:p>
            <a:pPr marL="0" marR="0" lvl="0" indent="0" algn="l" rtl="0">
              <a:spcBef>
                <a:spcPts val="0"/>
              </a:spcBef>
              <a:spcAft>
                <a:spcPts val="0"/>
              </a:spcAft>
              <a:buNone/>
            </a:pPr>
            <a:r>
              <a:rPr lang="ca-ES" sz="1200" b="1">
                <a:solidFill>
                  <a:schemeClr val="lt1"/>
                </a:solidFill>
                <a:latin typeface="Verdana"/>
                <a:ea typeface="Verdana"/>
                <a:cs typeface="Verdana"/>
                <a:sym typeface="Verdana"/>
              </a:rPr>
              <a:t>Cultiu</a:t>
            </a:r>
            <a:endParaRPr/>
          </a:p>
        </p:txBody>
      </p:sp>
      <p:sp>
        <p:nvSpPr>
          <p:cNvPr id="171" name="Shape 171"/>
          <p:cNvSpPr/>
          <p:nvPr/>
        </p:nvSpPr>
        <p:spPr>
          <a:xfrm>
            <a:off x="6732588" y="1700213"/>
            <a:ext cx="746125" cy="271462"/>
          </a:xfrm>
          <a:prstGeom prst="rect">
            <a:avLst/>
          </a:prstGeom>
          <a:noFill/>
          <a:ln>
            <a:noFill/>
          </a:ln>
        </p:spPr>
        <p:txBody>
          <a:bodyPr spcFirstLastPara="1" wrap="square" lIns="90475" tIns="44450" rIns="90475" bIns="44450" anchor="t" anchorCtr="0">
            <a:noAutofit/>
          </a:bodyPr>
          <a:lstStyle/>
          <a:p>
            <a:pPr marL="0" marR="0" lvl="0" indent="0" algn="l" rtl="0">
              <a:spcBef>
                <a:spcPts val="0"/>
              </a:spcBef>
              <a:spcAft>
                <a:spcPts val="0"/>
              </a:spcAft>
              <a:buNone/>
            </a:pPr>
            <a:r>
              <a:rPr lang="ca-ES" sz="1200" b="1">
                <a:solidFill>
                  <a:schemeClr val="lt1"/>
                </a:solidFill>
                <a:latin typeface="Verdana"/>
                <a:ea typeface="Verdana"/>
                <a:cs typeface="Verdana"/>
                <a:sym typeface="Verdana"/>
              </a:rPr>
              <a:t>Clínica</a:t>
            </a:r>
            <a:endParaRPr/>
          </a:p>
        </p:txBody>
      </p:sp>
      <p:sp>
        <p:nvSpPr>
          <p:cNvPr id="172" name="Shape 172"/>
          <p:cNvSpPr/>
          <p:nvPr/>
        </p:nvSpPr>
        <p:spPr>
          <a:xfrm>
            <a:off x="1871663" y="2062163"/>
            <a:ext cx="1404937" cy="828675"/>
          </a:xfrm>
          <a:prstGeom prst="rect">
            <a:avLst/>
          </a:prstGeom>
          <a:noFill/>
          <a:ln>
            <a:noFill/>
          </a:ln>
        </p:spPr>
        <p:txBody>
          <a:bodyPr spcFirstLastPara="1" wrap="square" lIns="90475" tIns="44450" rIns="90475" bIns="44450" anchor="t" anchorCtr="0">
            <a:noAutofit/>
          </a:bodyPr>
          <a:lstStyle/>
          <a:p>
            <a:pPr marL="0" marR="0" lvl="0" indent="0" algn="l" rtl="0">
              <a:spcBef>
                <a:spcPts val="0"/>
              </a:spcBef>
              <a:spcAft>
                <a:spcPts val="0"/>
              </a:spcAft>
              <a:buNone/>
            </a:pPr>
            <a:r>
              <a:rPr lang="ca-ES" sz="1200">
                <a:solidFill>
                  <a:schemeClr val="dk1"/>
                </a:solidFill>
                <a:latin typeface="Verdana"/>
                <a:ea typeface="Verdana"/>
                <a:cs typeface="Verdana"/>
                <a:sym typeface="Verdana"/>
              </a:rPr>
              <a:t>E. Coli</a:t>
            </a:r>
            <a:br>
              <a:rPr lang="ca-ES" sz="1200">
                <a:solidFill>
                  <a:schemeClr val="dk1"/>
                </a:solidFill>
                <a:latin typeface="Verdana"/>
                <a:ea typeface="Verdana"/>
                <a:cs typeface="Verdana"/>
                <a:sym typeface="Verdana"/>
              </a:rPr>
            </a:br>
            <a:endParaRPr sz="1200">
              <a:solidFill>
                <a:schemeClr val="dk1"/>
              </a:solidFill>
              <a:latin typeface="Verdana"/>
              <a:ea typeface="Verdana"/>
              <a:cs typeface="Verdana"/>
              <a:sym typeface="Verdana"/>
            </a:endParaRPr>
          </a:p>
          <a:p>
            <a:pPr marL="0" marR="0" lvl="0" indent="0" algn="l" rtl="0">
              <a:spcBef>
                <a:spcPts val="0"/>
              </a:spcBef>
              <a:spcAft>
                <a:spcPts val="0"/>
              </a:spcAft>
              <a:buNone/>
            </a:pPr>
            <a:r>
              <a:rPr lang="ca-ES" sz="1200">
                <a:solidFill>
                  <a:schemeClr val="dk1"/>
                </a:solidFill>
                <a:latin typeface="Verdana"/>
                <a:ea typeface="Verdana"/>
                <a:cs typeface="Verdana"/>
                <a:sym typeface="Verdana"/>
              </a:rPr>
              <a:t>Altres enterobactèries</a:t>
            </a:r>
            <a:endParaRPr sz="1200">
              <a:solidFill>
                <a:schemeClr val="dk1"/>
              </a:solidFill>
              <a:latin typeface="Verdana"/>
              <a:ea typeface="Verdana"/>
              <a:cs typeface="Verdana"/>
              <a:sym typeface="Verdana"/>
            </a:endParaRPr>
          </a:p>
        </p:txBody>
      </p:sp>
      <p:sp>
        <p:nvSpPr>
          <p:cNvPr id="173" name="Shape 173"/>
          <p:cNvSpPr/>
          <p:nvPr/>
        </p:nvSpPr>
        <p:spPr>
          <a:xfrm>
            <a:off x="1871679" y="3205175"/>
            <a:ext cx="1555800" cy="644400"/>
          </a:xfrm>
          <a:prstGeom prst="rect">
            <a:avLst/>
          </a:prstGeom>
          <a:noFill/>
          <a:ln>
            <a:noFill/>
          </a:ln>
        </p:spPr>
        <p:txBody>
          <a:bodyPr spcFirstLastPara="1" wrap="square" lIns="90475" tIns="44450" rIns="90475" bIns="44450" anchor="t" anchorCtr="0">
            <a:noAutofit/>
          </a:bodyPr>
          <a:lstStyle/>
          <a:p>
            <a:pPr marL="0" marR="0" lvl="0" indent="0" algn="l" rtl="0">
              <a:spcBef>
                <a:spcPts val="0"/>
              </a:spcBef>
              <a:spcAft>
                <a:spcPts val="0"/>
              </a:spcAft>
              <a:buNone/>
            </a:pPr>
            <a:r>
              <a:rPr lang="ca-ES" sz="1200">
                <a:solidFill>
                  <a:schemeClr val="dk1"/>
                </a:solidFill>
                <a:latin typeface="Verdana"/>
                <a:ea typeface="Verdana"/>
                <a:cs typeface="Verdana"/>
                <a:sym typeface="Verdana"/>
              </a:rPr>
              <a:t>Chlamydies</a:t>
            </a:r>
            <a:endParaRPr/>
          </a:p>
          <a:p>
            <a:pPr marL="0" marR="0" lvl="0" indent="0" algn="l" rtl="0">
              <a:spcBef>
                <a:spcPts val="0"/>
              </a:spcBef>
              <a:spcAft>
                <a:spcPts val="0"/>
              </a:spcAft>
              <a:buNone/>
            </a:pPr>
            <a:r>
              <a:rPr lang="ca-ES" sz="1200">
                <a:solidFill>
                  <a:schemeClr val="dk1"/>
                </a:solidFill>
                <a:latin typeface="Verdana"/>
                <a:ea typeface="Verdana"/>
                <a:cs typeface="Verdana"/>
                <a:sym typeface="Verdana"/>
              </a:rPr>
              <a:t>Gonococ</a:t>
            </a:r>
            <a:endParaRPr sz="1200">
              <a:solidFill>
                <a:schemeClr val="dk1"/>
              </a:solidFill>
              <a:latin typeface="Verdana"/>
              <a:ea typeface="Verdana"/>
              <a:cs typeface="Verdana"/>
              <a:sym typeface="Verdana"/>
            </a:endParaRPr>
          </a:p>
          <a:p>
            <a:pPr marL="0" marR="0" lvl="0" indent="0" algn="l" rtl="0">
              <a:spcBef>
                <a:spcPts val="0"/>
              </a:spcBef>
              <a:spcAft>
                <a:spcPts val="0"/>
              </a:spcAft>
              <a:buNone/>
            </a:pPr>
            <a:r>
              <a:rPr lang="ca-ES" sz="1200">
                <a:solidFill>
                  <a:schemeClr val="dk1"/>
                </a:solidFill>
                <a:latin typeface="Verdana"/>
                <a:ea typeface="Verdana"/>
                <a:cs typeface="Verdana"/>
                <a:sym typeface="Verdana"/>
              </a:rPr>
              <a:t>Herpes simple</a:t>
            </a:r>
            <a:endParaRPr sz="1200">
              <a:solidFill>
                <a:schemeClr val="dk1"/>
              </a:solidFill>
              <a:latin typeface="Verdana"/>
              <a:ea typeface="Verdana"/>
              <a:cs typeface="Verdana"/>
              <a:sym typeface="Verdana"/>
            </a:endParaRPr>
          </a:p>
          <a:p>
            <a:pPr marL="0" marR="0" lvl="0" indent="0" algn="l" rtl="0">
              <a:spcBef>
                <a:spcPts val="0"/>
              </a:spcBef>
              <a:spcAft>
                <a:spcPts val="0"/>
              </a:spcAft>
              <a:buNone/>
            </a:pPr>
            <a:r>
              <a:rPr lang="ca-ES" sz="1200">
                <a:solidFill>
                  <a:schemeClr val="dk1"/>
                </a:solidFill>
                <a:latin typeface="Verdana"/>
                <a:ea typeface="Verdana"/>
                <a:cs typeface="Verdana"/>
                <a:sym typeface="Verdana"/>
              </a:rPr>
              <a:t>Mycoplasma</a:t>
            </a:r>
            <a:endParaRPr sz="1200">
              <a:solidFill>
                <a:schemeClr val="dk1"/>
              </a:solidFill>
              <a:latin typeface="Verdana"/>
              <a:ea typeface="Verdana"/>
              <a:cs typeface="Verdana"/>
              <a:sym typeface="Verdana"/>
            </a:endParaRPr>
          </a:p>
        </p:txBody>
      </p:sp>
      <p:sp>
        <p:nvSpPr>
          <p:cNvPr id="174" name="Shape 174"/>
          <p:cNvSpPr/>
          <p:nvPr/>
        </p:nvSpPr>
        <p:spPr>
          <a:xfrm>
            <a:off x="1871675" y="4500575"/>
            <a:ext cx="1404900" cy="1073400"/>
          </a:xfrm>
          <a:prstGeom prst="rect">
            <a:avLst/>
          </a:prstGeom>
          <a:noFill/>
          <a:ln>
            <a:noFill/>
          </a:ln>
        </p:spPr>
        <p:txBody>
          <a:bodyPr spcFirstLastPara="1" wrap="square" lIns="90475" tIns="44450" rIns="90475" bIns="44450" anchor="t" anchorCtr="0">
            <a:noAutofit/>
          </a:bodyPr>
          <a:lstStyle/>
          <a:p>
            <a:pPr marL="0" marR="0" lvl="0" indent="0" algn="l" rtl="0">
              <a:spcBef>
                <a:spcPts val="0"/>
              </a:spcBef>
              <a:spcAft>
                <a:spcPts val="0"/>
              </a:spcAft>
              <a:buNone/>
            </a:pPr>
            <a:endParaRPr sz="1200">
              <a:solidFill>
                <a:srgbClr val="FFFFFF"/>
              </a:solidFill>
              <a:latin typeface="Verdana"/>
              <a:ea typeface="Verdana"/>
              <a:cs typeface="Verdana"/>
              <a:sym typeface="Verdana"/>
            </a:endParaRPr>
          </a:p>
          <a:p>
            <a:pPr marL="0" marR="0" lvl="0" indent="0" algn="l" rtl="0">
              <a:spcBef>
                <a:spcPts val="0"/>
              </a:spcBef>
              <a:spcAft>
                <a:spcPts val="0"/>
              </a:spcAft>
              <a:buNone/>
            </a:pPr>
            <a:r>
              <a:rPr lang="ca-ES" sz="1200">
                <a:solidFill>
                  <a:schemeClr val="dk1"/>
                </a:solidFill>
                <a:latin typeface="Verdana"/>
                <a:ea typeface="Verdana"/>
                <a:cs typeface="Verdana"/>
                <a:sym typeface="Verdana"/>
              </a:rPr>
              <a:t>Trichomones</a:t>
            </a:r>
            <a:endParaRPr/>
          </a:p>
          <a:p>
            <a:pPr marL="0" marR="0" lvl="0" indent="0" algn="l" rtl="0">
              <a:spcBef>
                <a:spcPts val="0"/>
              </a:spcBef>
              <a:spcAft>
                <a:spcPts val="0"/>
              </a:spcAft>
              <a:buNone/>
            </a:pPr>
            <a:r>
              <a:rPr lang="ca-ES" sz="1200">
                <a:solidFill>
                  <a:schemeClr val="dk1"/>
                </a:solidFill>
                <a:latin typeface="Verdana"/>
                <a:ea typeface="Verdana"/>
                <a:cs typeface="Verdana"/>
                <a:sym typeface="Verdana"/>
              </a:rPr>
              <a:t>Candida</a:t>
            </a:r>
            <a:endParaRPr sz="1200">
              <a:solidFill>
                <a:schemeClr val="dk1"/>
              </a:solidFill>
              <a:latin typeface="Verdana"/>
              <a:ea typeface="Verdana"/>
              <a:cs typeface="Verdana"/>
              <a:sym typeface="Verdana"/>
            </a:endParaRPr>
          </a:p>
          <a:p>
            <a:pPr marL="0" marR="0" lvl="0" indent="0" algn="l" rtl="0">
              <a:spcBef>
                <a:spcPts val="0"/>
              </a:spcBef>
              <a:spcAft>
                <a:spcPts val="0"/>
              </a:spcAft>
              <a:buNone/>
            </a:pPr>
            <a:r>
              <a:rPr lang="ca-ES" sz="1200">
                <a:solidFill>
                  <a:schemeClr val="dk1"/>
                </a:solidFill>
                <a:latin typeface="Verdana"/>
                <a:ea typeface="Verdana"/>
                <a:cs typeface="Verdana"/>
                <a:sym typeface="Verdana"/>
              </a:rPr>
              <a:t>Gardenella</a:t>
            </a:r>
            <a:endParaRPr/>
          </a:p>
        </p:txBody>
      </p:sp>
      <p:sp>
        <p:nvSpPr>
          <p:cNvPr id="175" name="Shape 175"/>
          <p:cNvSpPr/>
          <p:nvPr/>
        </p:nvSpPr>
        <p:spPr>
          <a:xfrm>
            <a:off x="3395663" y="2062163"/>
            <a:ext cx="349250" cy="271462"/>
          </a:xfrm>
          <a:prstGeom prst="rect">
            <a:avLst/>
          </a:prstGeom>
          <a:noFill/>
          <a:ln>
            <a:noFill/>
          </a:ln>
        </p:spPr>
        <p:txBody>
          <a:bodyPr spcFirstLastPara="1" wrap="square" lIns="90475" tIns="44450" rIns="90475" bIns="44450" anchor="t" anchorCtr="0">
            <a:noAutofit/>
          </a:bodyPr>
          <a:lstStyle/>
          <a:p>
            <a:pPr marL="0" marR="0" lvl="0" indent="0" algn="l" rtl="0">
              <a:spcBef>
                <a:spcPts val="0"/>
              </a:spcBef>
              <a:spcAft>
                <a:spcPts val="0"/>
              </a:spcAft>
              <a:buNone/>
            </a:pPr>
            <a:r>
              <a:rPr lang="ca-ES" sz="1200">
                <a:solidFill>
                  <a:schemeClr val="dk1"/>
                </a:solidFill>
                <a:latin typeface="Verdana"/>
                <a:ea typeface="Verdana"/>
                <a:cs typeface="Verdana"/>
                <a:sym typeface="Verdana"/>
              </a:rPr>
              <a:t>SI</a:t>
            </a:r>
            <a:endParaRPr/>
          </a:p>
        </p:txBody>
      </p:sp>
      <p:sp>
        <p:nvSpPr>
          <p:cNvPr id="176" name="Shape 176"/>
          <p:cNvSpPr/>
          <p:nvPr/>
        </p:nvSpPr>
        <p:spPr>
          <a:xfrm>
            <a:off x="3395663" y="3205163"/>
            <a:ext cx="349250" cy="271462"/>
          </a:xfrm>
          <a:prstGeom prst="rect">
            <a:avLst/>
          </a:prstGeom>
          <a:noFill/>
          <a:ln>
            <a:noFill/>
          </a:ln>
        </p:spPr>
        <p:txBody>
          <a:bodyPr spcFirstLastPara="1" wrap="square" lIns="90475" tIns="44450" rIns="90475" bIns="44450" anchor="t" anchorCtr="0">
            <a:noAutofit/>
          </a:bodyPr>
          <a:lstStyle/>
          <a:p>
            <a:pPr marL="0" marR="0" lvl="0" indent="0" algn="l" rtl="0">
              <a:spcBef>
                <a:spcPts val="0"/>
              </a:spcBef>
              <a:spcAft>
                <a:spcPts val="0"/>
              </a:spcAft>
              <a:buNone/>
            </a:pPr>
            <a:r>
              <a:rPr lang="ca-ES" sz="1200">
                <a:solidFill>
                  <a:schemeClr val="dk1"/>
                </a:solidFill>
                <a:latin typeface="Verdana"/>
                <a:ea typeface="Verdana"/>
                <a:cs typeface="Verdana"/>
                <a:sym typeface="Verdana"/>
              </a:rPr>
              <a:t>SI</a:t>
            </a:r>
            <a:endParaRPr/>
          </a:p>
        </p:txBody>
      </p:sp>
      <p:sp>
        <p:nvSpPr>
          <p:cNvPr id="177" name="Shape 177"/>
          <p:cNvSpPr/>
          <p:nvPr/>
        </p:nvSpPr>
        <p:spPr>
          <a:xfrm>
            <a:off x="3316288" y="4500563"/>
            <a:ext cx="839787" cy="674687"/>
          </a:xfrm>
          <a:prstGeom prst="rect">
            <a:avLst/>
          </a:prstGeom>
          <a:noFill/>
          <a:ln>
            <a:noFill/>
          </a:ln>
        </p:spPr>
        <p:txBody>
          <a:bodyPr spcFirstLastPara="1" wrap="square" lIns="90475" tIns="44450" rIns="90475" bIns="44450" anchor="t" anchorCtr="0">
            <a:noAutofit/>
          </a:bodyPr>
          <a:lstStyle/>
          <a:p>
            <a:pPr marL="0" marR="0" lvl="0" indent="0" algn="ctr" rtl="0">
              <a:spcBef>
                <a:spcPts val="0"/>
              </a:spcBef>
              <a:spcAft>
                <a:spcPts val="0"/>
              </a:spcAft>
              <a:buNone/>
            </a:pPr>
            <a:r>
              <a:rPr lang="ca-ES" sz="1200">
                <a:solidFill>
                  <a:schemeClr val="dk1"/>
                </a:solidFill>
                <a:latin typeface="Verdana"/>
                <a:ea typeface="Verdana"/>
                <a:cs typeface="Verdana"/>
                <a:sym typeface="Verdana"/>
              </a:rPr>
              <a:t>Poc</a:t>
            </a:r>
            <a:endParaRPr/>
          </a:p>
          <a:p>
            <a:pPr marL="0" marR="0" lvl="0" indent="0" algn="ctr" rtl="0">
              <a:spcBef>
                <a:spcPts val="0"/>
              </a:spcBef>
              <a:spcAft>
                <a:spcPts val="0"/>
              </a:spcAft>
              <a:buNone/>
            </a:pPr>
            <a:r>
              <a:rPr lang="ca-ES" sz="1200">
                <a:solidFill>
                  <a:schemeClr val="dk1"/>
                </a:solidFill>
                <a:latin typeface="Verdana"/>
                <a:ea typeface="Verdana"/>
                <a:cs typeface="Verdana"/>
                <a:sym typeface="Verdana"/>
              </a:rPr>
              <a:t>freqüent</a:t>
            </a:r>
            <a:r>
              <a:rPr lang="ca-ES" sz="1400">
                <a:solidFill>
                  <a:schemeClr val="dk1"/>
                </a:solidFill>
                <a:latin typeface="Arial"/>
                <a:ea typeface="Arial"/>
                <a:cs typeface="Arial"/>
                <a:sym typeface="Arial"/>
              </a:rPr>
              <a:t/>
            </a:r>
            <a:br>
              <a:rPr lang="ca-ES" sz="1400">
                <a:solidFill>
                  <a:schemeClr val="dk1"/>
                </a:solidFill>
                <a:latin typeface="Arial"/>
                <a:ea typeface="Arial"/>
                <a:cs typeface="Arial"/>
                <a:sym typeface="Arial"/>
              </a:rPr>
            </a:br>
            <a:endParaRPr sz="1400">
              <a:solidFill>
                <a:schemeClr val="dk1"/>
              </a:solidFill>
              <a:latin typeface="Arial"/>
              <a:ea typeface="Arial"/>
              <a:cs typeface="Arial"/>
              <a:sym typeface="Arial"/>
            </a:endParaRPr>
          </a:p>
        </p:txBody>
      </p:sp>
      <p:sp>
        <p:nvSpPr>
          <p:cNvPr id="178" name="Shape 178"/>
          <p:cNvSpPr/>
          <p:nvPr/>
        </p:nvSpPr>
        <p:spPr>
          <a:xfrm>
            <a:off x="4381500" y="2062163"/>
            <a:ext cx="538163" cy="271462"/>
          </a:xfrm>
          <a:prstGeom prst="rect">
            <a:avLst/>
          </a:prstGeom>
          <a:noFill/>
          <a:ln>
            <a:noFill/>
          </a:ln>
        </p:spPr>
        <p:txBody>
          <a:bodyPr spcFirstLastPara="1" wrap="square" lIns="90475" tIns="44450" rIns="90475" bIns="44450" anchor="t" anchorCtr="0">
            <a:noAutofit/>
          </a:bodyPr>
          <a:lstStyle/>
          <a:p>
            <a:pPr marL="0" marR="0" lvl="0" indent="0" algn="l" rtl="0">
              <a:spcBef>
                <a:spcPts val="0"/>
              </a:spcBef>
              <a:spcAft>
                <a:spcPts val="0"/>
              </a:spcAft>
              <a:buNone/>
            </a:pPr>
            <a:r>
              <a:rPr lang="ca-ES" sz="1200">
                <a:solidFill>
                  <a:schemeClr val="dk1"/>
                </a:solidFill>
                <a:latin typeface="Verdana"/>
                <a:ea typeface="Verdana"/>
                <a:cs typeface="Verdana"/>
                <a:sym typeface="Verdana"/>
              </a:rPr>
              <a:t>40%</a:t>
            </a:r>
            <a:endParaRPr/>
          </a:p>
        </p:txBody>
      </p:sp>
      <p:sp>
        <p:nvSpPr>
          <p:cNvPr id="179" name="Shape 179"/>
          <p:cNvSpPr/>
          <p:nvPr/>
        </p:nvSpPr>
        <p:spPr>
          <a:xfrm>
            <a:off x="4249738" y="3205163"/>
            <a:ext cx="839787" cy="458787"/>
          </a:xfrm>
          <a:prstGeom prst="rect">
            <a:avLst/>
          </a:prstGeom>
          <a:noFill/>
          <a:ln>
            <a:noFill/>
          </a:ln>
        </p:spPr>
        <p:txBody>
          <a:bodyPr spcFirstLastPara="1" wrap="square" lIns="90475" tIns="44450" rIns="90475" bIns="44450" anchor="t" anchorCtr="0">
            <a:noAutofit/>
          </a:bodyPr>
          <a:lstStyle/>
          <a:p>
            <a:pPr marL="0" marR="0" lvl="0" indent="0" algn="ctr" rtl="0">
              <a:spcBef>
                <a:spcPts val="0"/>
              </a:spcBef>
              <a:spcAft>
                <a:spcPts val="0"/>
              </a:spcAft>
              <a:buNone/>
            </a:pPr>
            <a:r>
              <a:rPr lang="ca-ES" sz="1200">
                <a:solidFill>
                  <a:schemeClr val="dk1"/>
                </a:solidFill>
                <a:latin typeface="Verdana"/>
                <a:ea typeface="Verdana"/>
                <a:cs typeface="Verdana"/>
                <a:sym typeface="Verdana"/>
              </a:rPr>
              <a:t>Poc</a:t>
            </a:r>
            <a:endParaRPr/>
          </a:p>
          <a:p>
            <a:pPr marL="0" marR="0" lvl="0" indent="0" algn="ctr" rtl="0">
              <a:spcBef>
                <a:spcPts val="0"/>
              </a:spcBef>
              <a:spcAft>
                <a:spcPts val="0"/>
              </a:spcAft>
              <a:buNone/>
            </a:pPr>
            <a:r>
              <a:rPr lang="ca-ES" sz="1200">
                <a:solidFill>
                  <a:schemeClr val="dk1"/>
                </a:solidFill>
                <a:latin typeface="Verdana"/>
                <a:ea typeface="Verdana"/>
                <a:cs typeface="Verdana"/>
                <a:sym typeface="Verdana"/>
              </a:rPr>
              <a:t>freqüent</a:t>
            </a:r>
            <a:endParaRPr/>
          </a:p>
        </p:txBody>
      </p:sp>
      <p:sp>
        <p:nvSpPr>
          <p:cNvPr id="180" name="Shape 180"/>
          <p:cNvSpPr/>
          <p:nvPr/>
        </p:nvSpPr>
        <p:spPr>
          <a:xfrm>
            <a:off x="4249738" y="4500563"/>
            <a:ext cx="839787" cy="674687"/>
          </a:xfrm>
          <a:prstGeom prst="rect">
            <a:avLst/>
          </a:prstGeom>
          <a:noFill/>
          <a:ln>
            <a:noFill/>
          </a:ln>
        </p:spPr>
        <p:txBody>
          <a:bodyPr spcFirstLastPara="1" wrap="square" lIns="90475" tIns="44450" rIns="90475" bIns="44450" anchor="t" anchorCtr="0">
            <a:noAutofit/>
          </a:bodyPr>
          <a:lstStyle/>
          <a:p>
            <a:pPr marL="0" marR="0" lvl="0" indent="0" algn="ctr" rtl="0">
              <a:spcBef>
                <a:spcPts val="0"/>
              </a:spcBef>
              <a:spcAft>
                <a:spcPts val="0"/>
              </a:spcAft>
              <a:buNone/>
            </a:pPr>
            <a:r>
              <a:rPr lang="ca-ES" sz="1200">
                <a:solidFill>
                  <a:schemeClr val="dk1"/>
                </a:solidFill>
                <a:latin typeface="Verdana"/>
                <a:ea typeface="Verdana"/>
                <a:cs typeface="Verdana"/>
                <a:sym typeface="Verdana"/>
              </a:rPr>
              <a:t>Poc</a:t>
            </a:r>
            <a:endParaRPr/>
          </a:p>
          <a:p>
            <a:pPr marL="0" marR="0" lvl="0" indent="0" algn="ctr" rtl="0">
              <a:spcBef>
                <a:spcPts val="0"/>
              </a:spcBef>
              <a:spcAft>
                <a:spcPts val="0"/>
              </a:spcAft>
              <a:buNone/>
            </a:pPr>
            <a:r>
              <a:rPr lang="ca-ES" sz="1200">
                <a:solidFill>
                  <a:schemeClr val="dk1"/>
                </a:solidFill>
                <a:latin typeface="Verdana"/>
                <a:ea typeface="Verdana"/>
                <a:cs typeface="Verdana"/>
                <a:sym typeface="Verdana"/>
              </a:rPr>
              <a:t>freqüent</a:t>
            </a:r>
            <a:r>
              <a:rPr lang="ca-ES" sz="1400">
                <a:solidFill>
                  <a:schemeClr val="dk1"/>
                </a:solidFill>
                <a:latin typeface="Arial"/>
                <a:ea typeface="Arial"/>
                <a:cs typeface="Arial"/>
                <a:sym typeface="Arial"/>
              </a:rPr>
              <a:t/>
            </a:r>
            <a:br>
              <a:rPr lang="ca-ES" sz="1400">
                <a:solidFill>
                  <a:schemeClr val="dk1"/>
                </a:solidFill>
                <a:latin typeface="Arial"/>
                <a:ea typeface="Arial"/>
                <a:cs typeface="Arial"/>
                <a:sym typeface="Arial"/>
              </a:rPr>
            </a:br>
            <a:endParaRPr sz="1400">
              <a:solidFill>
                <a:schemeClr val="dk1"/>
              </a:solidFill>
              <a:latin typeface="Arial"/>
              <a:ea typeface="Arial"/>
              <a:cs typeface="Arial"/>
              <a:sym typeface="Arial"/>
            </a:endParaRPr>
          </a:p>
        </p:txBody>
      </p:sp>
      <p:sp>
        <p:nvSpPr>
          <p:cNvPr id="181" name="Shape 181"/>
          <p:cNvSpPr/>
          <p:nvPr/>
        </p:nvSpPr>
        <p:spPr>
          <a:xfrm>
            <a:off x="5148263" y="2062163"/>
            <a:ext cx="876300" cy="271462"/>
          </a:xfrm>
          <a:prstGeom prst="rect">
            <a:avLst/>
          </a:prstGeom>
          <a:noFill/>
          <a:ln>
            <a:noFill/>
          </a:ln>
        </p:spPr>
        <p:txBody>
          <a:bodyPr spcFirstLastPara="1" wrap="square" lIns="90475" tIns="44450" rIns="90475" bIns="44450" anchor="t" anchorCtr="0">
            <a:noAutofit/>
          </a:bodyPr>
          <a:lstStyle/>
          <a:p>
            <a:pPr marL="0" marR="0" lvl="0" indent="0" algn="l" rtl="0">
              <a:spcBef>
                <a:spcPts val="0"/>
              </a:spcBef>
              <a:spcAft>
                <a:spcPts val="0"/>
              </a:spcAft>
              <a:buNone/>
            </a:pPr>
            <a:r>
              <a:rPr lang="ca-ES" sz="1200">
                <a:solidFill>
                  <a:schemeClr val="dk1"/>
                </a:solidFill>
                <a:latin typeface="Verdana"/>
                <a:ea typeface="Verdana"/>
                <a:cs typeface="Verdana"/>
                <a:sym typeface="Verdana"/>
              </a:rPr>
              <a:t>10</a:t>
            </a:r>
            <a:r>
              <a:rPr lang="ca-ES" sz="1200" baseline="30000">
                <a:solidFill>
                  <a:schemeClr val="dk1"/>
                </a:solidFill>
                <a:latin typeface="Verdana"/>
                <a:ea typeface="Verdana"/>
                <a:cs typeface="Verdana"/>
                <a:sym typeface="Verdana"/>
              </a:rPr>
              <a:t>2</a:t>
            </a:r>
            <a:r>
              <a:rPr lang="ca-ES" sz="1200">
                <a:solidFill>
                  <a:schemeClr val="dk1"/>
                </a:solidFill>
                <a:latin typeface="Verdana"/>
                <a:ea typeface="Verdana"/>
                <a:cs typeface="Verdana"/>
                <a:sym typeface="Verdana"/>
              </a:rPr>
              <a:t> - 10</a:t>
            </a:r>
            <a:r>
              <a:rPr lang="ca-ES" sz="1200" baseline="30000">
                <a:solidFill>
                  <a:schemeClr val="dk1"/>
                </a:solidFill>
                <a:latin typeface="Verdana"/>
                <a:ea typeface="Verdana"/>
                <a:cs typeface="Verdana"/>
                <a:sym typeface="Verdana"/>
              </a:rPr>
              <a:t>5</a:t>
            </a:r>
            <a:endParaRPr/>
          </a:p>
        </p:txBody>
      </p:sp>
      <p:sp>
        <p:nvSpPr>
          <p:cNvPr id="182" name="Shape 182"/>
          <p:cNvSpPr/>
          <p:nvPr/>
        </p:nvSpPr>
        <p:spPr>
          <a:xfrm>
            <a:off x="5281613" y="3205163"/>
            <a:ext cx="614362" cy="301625"/>
          </a:xfrm>
          <a:prstGeom prst="rect">
            <a:avLst/>
          </a:prstGeom>
          <a:noFill/>
          <a:ln>
            <a:noFill/>
          </a:ln>
        </p:spPr>
        <p:txBody>
          <a:bodyPr spcFirstLastPara="1" wrap="square" lIns="90475" tIns="44450" rIns="90475" bIns="44450" anchor="t" anchorCtr="0">
            <a:noAutofit/>
          </a:bodyPr>
          <a:lstStyle/>
          <a:p>
            <a:pPr marL="0" marR="0" lvl="0" indent="0" algn="l" rtl="0">
              <a:spcBef>
                <a:spcPts val="0"/>
              </a:spcBef>
              <a:spcAft>
                <a:spcPts val="0"/>
              </a:spcAft>
              <a:buNone/>
            </a:pPr>
            <a:r>
              <a:rPr lang="ca-ES" sz="1200">
                <a:solidFill>
                  <a:schemeClr val="dk1"/>
                </a:solidFill>
                <a:latin typeface="Verdana"/>
                <a:ea typeface="Verdana"/>
                <a:cs typeface="Verdana"/>
                <a:sym typeface="Verdana"/>
              </a:rPr>
              <a:t>&lt;10</a:t>
            </a:r>
            <a:r>
              <a:rPr lang="ca-ES" sz="1200" baseline="30000">
                <a:solidFill>
                  <a:schemeClr val="dk1"/>
                </a:solidFill>
                <a:latin typeface="Verdana"/>
                <a:ea typeface="Verdana"/>
                <a:cs typeface="Verdana"/>
                <a:sym typeface="Verdana"/>
              </a:rPr>
              <a:t>2</a:t>
            </a:r>
            <a:r>
              <a:rPr lang="ca-ES" sz="1400">
                <a:solidFill>
                  <a:schemeClr val="dk1"/>
                </a:solidFill>
                <a:latin typeface="Arial"/>
                <a:ea typeface="Arial"/>
                <a:cs typeface="Arial"/>
                <a:sym typeface="Arial"/>
              </a:rPr>
              <a:t> </a:t>
            </a:r>
            <a:endParaRPr/>
          </a:p>
        </p:txBody>
      </p:sp>
      <p:sp>
        <p:nvSpPr>
          <p:cNvPr id="183" name="Shape 183"/>
          <p:cNvSpPr/>
          <p:nvPr/>
        </p:nvSpPr>
        <p:spPr>
          <a:xfrm>
            <a:off x="5332413" y="4500563"/>
            <a:ext cx="614362" cy="514350"/>
          </a:xfrm>
          <a:prstGeom prst="rect">
            <a:avLst/>
          </a:prstGeom>
          <a:noFill/>
          <a:ln>
            <a:noFill/>
          </a:ln>
        </p:spPr>
        <p:txBody>
          <a:bodyPr spcFirstLastPara="1" wrap="square" lIns="90475" tIns="44450" rIns="90475" bIns="44450" anchor="t" anchorCtr="0">
            <a:noAutofit/>
          </a:bodyPr>
          <a:lstStyle/>
          <a:p>
            <a:pPr marL="0" marR="0" lvl="0" indent="0" algn="l" rtl="0">
              <a:spcBef>
                <a:spcPts val="0"/>
              </a:spcBef>
              <a:spcAft>
                <a:spcPts val="0"/>
              </a:spcAft>
              <a:buNone/>
            </a:pPr>
            <a:r>
              <a:rPr lang="ca-ES" sz="1200">
                <a:solidFill>
                  <a:schemeClr val="dk1"/>
                </a:solidFill>
                <a:latin typeface="Verdana"/>
                <a:ea typeface="Verdana"/>
                <a:cs typeface="Verdana"/>
                <a:sym typeface="Verdana"/>
              </a:rPr>
              <a:t>&lt;10</a:t>
            </a:r>
            <a:r>
              <a:rPr lang="ca-ES" sz="1200" baseline="30000">
                <a:solidFill>
                  <a:schemeClr val="dk1"/>
                </a:solidFill>
                <a:latin typeface="Verdana"/>
                <a:ea typeface="Verdana"/>
                <a:cs typeface="Verdana"/>
                <a:sym typeface="Verdana"/>
              </a:rPr>
              <a:t>2</a:t>
            </a:r>
            <a:r>
              <a:rPr lang="ca-ES" sz="1400">
                <a:solidFill>
                  <a:schemeClr val="dk1"/>
                </a:solidFill>
                <a:latin typeface="Arial"/>
                <a:ea typeface="Arial"/>
                <a:cs typeface="Arial"/>
                <a:sym typeface="Arial"/>
              </a:rPr>
              <a:t> </a:t>
            </a:r>
            <a:br>
              <a:rPr lang="ca-ES" sz="1400">
                <a:solidFill>
                  <a:schemeClr val="dk1"/>
                </a:solidFill>
                <a:latin typeface="Arial"/>
                <a:ea typeface="Arial"/>
                <a:cs typeface="Arial"/>
                <a:sym typeface="Arial"/>
              </a:rPr>
            </a:br>
            <a:endParaRPr sz="1400">
              <a:solidFill>
                <a:schemeClr val="dk1"/>
              </a:solidFill>
              <a:latin typeface="Arial"/>
              <a:ea typeface="Arial"/>
              <a:cs typeface="Arial"/>
              <a:sym typeface="Arial"/>
            </a:endParaRPr>
          </a:p>
        </p:txBody>
      </p:sp>
      <p:sp>
        <p:nvSpPr>
          <p:cNvPr id="184" name="Shape 184"/>
          <p:cNvSpPr/>
          <p:nvPr/>
        </p:nvSpPr>
        <p:spPr>
          <a:xfrm>
            <a:off x="5986463" y="2062163"/>
            <a:ext cx="1892300" cy="458787"/>
          </a:xfrm>
          <a:prstGeom prst="rect">
            <a:avLst/>
          </a:prstGeom>
          <a:noFill/>
          <a:ln>
            <a:noFill/>
          </a:ln>
        </p:spPr>
        <p:txBody>
          <a:bodyPr spcFirstLastPara="1" wrap="square" lIns="90475" tIns="44450" rIns="90475" bIns="44450" anchor="t" anchorCtr="0">
            <a:noAutofit/>
          </a:bodyPr>
          <a:lstStyle/>
          <a:p>
            <a:pPr marL="95250" marR="0" lvl="0" indent="-95250" algn="l" rtl="0">
              <a:spcBef>
                <a:spcPts val="0"/>
              </a:spcBef>
              <a:spcAft>
                <a:spcPts val="0"/>
              </a:spcAft>
              <a:buClr>
                <a:schemeClr val="dk1"/>
              </a:buClr>
              <a:buSzPts val="1200"/>
              <a:buFont typeface="Verdana"/>
              <a:buChar char="•"/>
            </a:pPr>
            <a:r>
              <a:rPr lang="ca-ES" sz="1200">
                <a:solidFill>
                  <a:schemeClr val="dk1"/>
                </a:solidFill>
                <a:latin typeface="Verdana"/>
                <a:ea typeface="Verdana"/>
                <a:cs typeface="Verdana"/>
                <a:sym typeface="Verdana"/>
              </a:rPr>
              <a:t>Inici agut</a:t>
            </a:r>
            <a:endParaRPr/>
          </a:p>
          <a:p>
            <a:pPr marL="95250" marR="0" lvl="0" indent="-95250" algn="l" rtl="0">
              <a:spcBef>
                <a:spcPts val="0"/>
              </a:spcBef>
              <a:spcAft>
                <a:spcPts val="0"/>
              </a:spcAft>
              <a:buClr>
                <a:schemeClr val="dk1"/>
              </a:buClr>
              <a:buSzPts val="1200"/>
              <a:buFont typeface="Verdana"/>
              <a:buChar char="•"/>
            </a:pPr>
            <a:r>
              <a:rPr lang="ca-ES" sz="1200">
                <a:solidFill>
                  <a:schemeClr val="dk1"/>
                </a:solidFill>
                <a:latin typeface="Verdana"/>
                <a:ea typeface="Verdana"/>
                <a:cs typeface="Verdana"/>
                <a:sym typeface="Verdana"/>
              </a:rPr>
              <a:t>Símptomes intensos</a:t>
            </a:r>
            <a:endParaRPr/>
          </a:p>
        </p:txBody>
      </p:sp>
      <p:sp>
        <p:nvSpPr>
          <p:cNvPr id="185" name="Shape 185"/>
          <p:cNvSpPr/>
          <p:nvPr/>
        </p:nvSpPr>
        <p:spPr>
          <a:xfrm>
            <a:off x="5986463" y="3205163"/>
            <a:ext cx="2413000" cy="1214437"/>
          </a:xfrm>
          <a:prstGeom prst="rect">
            <a:avLst/>
          </a:prstGeom>
          <a:noFill/>
          <a:ln>
            <a:noFill/>
          </a:ln>
        </p:spPr>
        <p:txBody>
          <a:bodyPr spcFirstLastPara="1" wrap="square" lIns="90475" tIns="44450" rIns="90475" bIns="44450" anchor="t" anchorCtr="0">
            <a:noAutofit/>
          </a:bodyPr>
          <a:lstStyle/>
          <a:p>
            <a:pPr marL="95250" marR="0" lvl="0" indent="-95250" algn="l" rtl="0">
              <a:spcBef>
                <a:spcPts val="0"/>
              </a:spcBef>
              <a:spcAft>
                <a:spcPts val="0"/>
              </a:spcAft>
              <a:buClr>
                <a:schemeClr val="dk1"/>
              </a:buClr>
              <a:buSzPts val="1200"/>
              <a:buFont typeface="Verdana"/>
              <a:buChar char="•"/>
            </a:pPr>
            <a:r>
              <a:rPr lang="ca-ES" sz="1200">
                <a:solidFill>
                  <a:schemeClr val="dk1"/>
                </a:solidFill>
                <a:latin typeface="Verdana"/>
                <a:ea typeface="Verdana"/>
                <a:cs typeface="Verdana"/>
                <a:sym typeface="Verdana"/>
              </a:rPr>
              <a:t>Inici solapat en 2 setmanes</a:t>
            </a:r>
            <a:endParaRPr/>
          </a:p>
          <a:p>
            <a:pPr marL="95250" marR="0" lvl="0" indent="-95250" algn="l" rtl="0">
              <a:spcBef>
                <a:spcPts val="0"/>
              </a:spcBef>
              <a:spcAft>
                <a:spcPts val="0"/>
              </a:spcAft>
              <a:buClr>
                <a:schemeClr val="dk1"/>
              </a:buClr>
              <a:buSzPts val="1200"/>
              <a:buFont typeface="Verdana"/>
              <a:buChar char="•"/>
            </a:pPr>
            <a:r>
              <a:rPr lang="ca-ES" sz="1200">
                <a:solidFill>
                  <a:schemeClr val="dk1"/>
                </a:solidFill>
                <a:latin typeface="Verdana"/>
                <a:ea typeface="Verdana"/>
                <a:cs typeface="Verdana"/>
                <a:sym typeface="Verdana"/>
              </a:rPr>
              <a:t>Símptomes suaus</a:t>
            </a:r>
            <a:endParaRPr/>
          </a:p>
          <a:p>
            <a:pPr marL="95250" marR="0" lvl="0" indent="-95250" algn="l" rtl="0">
              <a:spcBef>
                <a:spcPts val="0"/>
              </a:spcBef>
              <a:spcAft>
                <a:spcPts val="0"/>
              </a:spcAft>
              <a:buClr>
                <a:schemeClr val="dk1"/>
              </a:buClr>
              <a:buSzPts val="1200"/>
              <a:buFont typeface="Verdana"/>
              <a:buChar char="•"/>
            </a:pPr>
            <a:r>
              <a:rPr lang="ca-ES" sz="1200">
                <a:solidFill>
                  <a:schemeClr val="dk1"/>
                </a:solidFill>
                <a:latin typeface="Verdana"/>
                <a:ea typeface="Verdana"/>
                <a:cs typeface="Verdana"/>
                <a:sym typeface="Verdana"/>
              </a:rPr>
              <a:t>Flux vaginal o sagnat per cervicitis concomitant</a:t>
            </a:r>
            <a:endParaRPr/>
          </a:p>
          <a:p>
            <a:pPr marL="95250" marR="0" lvl="0" indent="-95250" algn="l" rtl="0">
              <a:spcBef>
                <a:spcPts val="0"/>
              </a:spcBef>
              <a:spcAft>
                <a:spcPts val="0"/>
              </a:spcAft>
              <a:buClr>
                <a:schemeClr val="dk1"/>
              </a:buClr>
              <a:buSzPts val="1400"/>
              <a:buFont typeface="Verdana"/>
              <a:buChar char="•"/>
            </a:pPr>
            <a:r>
              <a:rPr lang="ca-ES" sz="1200">
                <a:solidFill>
                  <a:schemeClr val="dk1"/>
                </a:solidFill>
                <a:latin typeface="Verdana"/>
                <a:ea typeface="Verdana"/>
                <a:cs typeface="Verdana"/>
                <a:sym typeface="Verdana"/>
              </a:rPr>
              <a:t>Història prèvia</a:t>
            </a:r>
            <a:r>
              <a:rPr lang="ca-ES" sz="1400">
                <a:solidFill>
                  <a:schemeClr val="dk1"/>
                </a:solidFill>
                <a:latin typeface="Arial"/>
                <a:ea typeface="Arial"/>
                <a:cs typeface="Arial"/>
                <a:sym typeface="Arial"/>
              </a:rPr>
              <a:t/>
            </a:r>
            <a:br>
              <a:rPr lang="ca-ES" sz="1400">
                <a:solidFill>
                  <a:schemeClr val="dk1"/>
                </a:solidFill>
                <a:latin typeface="Arial"/>
                <a:ea typeface="Arial"/>
                <a:cs typeface="Arial"/>
                <a:sym typeface="Arial"/>
              </a:rPr>
            </a:br>
            <a:endParaRPr sz="1400">
              <a:solidFill>
                <a:schemeClr val="dk1"/>
              </a:solidFill>
              <a:latin typeface="Arial"/>
              <a:ea typeface="Arial"/>
              <a:cs typeface="Arial"/>
              <a:sym typeface="Arial"/>
            </a:endParaRPr>
          </a:p>
        </p:txBody>
      </p:sp>
      <p:sp>
        <p:nvSpPr>
          <p:cNvPr id="186" name="Shape 186"/>
          <p:cNvSpPr/>
          <p:nvPr/>
        </p:nvSpPr>
        <p:spPr>
          <a:xfrm>
            <a:off x="5986463" y="4500563"/>
            <a:ext cx="2184400" cy="644525"/>
          </a:xfrm>
          <a:prstGeom prst="rect">
            <a:avLst/>
          </a:prstGeom>
          <a:noFill/>
          <a:ln>
            <a:noFill/>
          </a:ln>
        </p:spPr>
        <p:txBody>
          <a:bodyPr spcFirstLastPara="1" wrap="square" lIns="90475" tIns="44450" rIns="90475" bIns="44450" anchor="t" anchorCtr="0">
            <a:noAutofit/>
          </a:bodyPr>
          <a:lstStyle/>
          <a:p>
            <a:pPr marL="95250" marR="0" lvl="0" indent="-95250" algn="l" rtl="0">
              <a:spcBef>
                <a:spcPts val="0"/>
              </a:spcBef>
              <a:spcAft>
                <a:spcPts val="0"/>
              </a:spcAft>
              <a:buClr>
                <a:schemeClr val="dk1"/>
              </a:buClr>
              <a:buSzPts val="1200"/>
              <a:buFont typeface="Verdana"/>
              <a:buChar char="•"/>
            </a:pPr>
            <a:r>
              <a:rPr lang="ca-ES" sz="1200">
                <a:solidFill>
                  <a:schemeClr val="dk1"/>
                </a:solidFill>
                <a:latin typeface="Verdana"/>
                <a:ea typeface="Verdana"/>
                <a:cs typeface="Verdana"/>
                <a:sym typeface="Verdana"/>
              </a:rPr>
              <a:t>Leucorrea</a:t>
            </a:r>
            <a:endParaRPr/>
          </a:p>
          <a:p>
            <a:pPr marL="95250" marR="0" lvl="0" indent="-95250" algn="l" rtl="0">
              <a:spcBef>
                <a:spcPts val="0"/>
              </a:spcBef>
              <a:spcAft>
                <a:spcPts val="0"/>
              </a:spcAft>
              <a:buClr>
                <a:schemeClr val="dk1"/>
              </a:buClr>
              <a:buSzPts val="1200"/>
              <a:buFont typeface="Verdana"/>
              <a:buChar char="•"/>
            </a:pPr>
            <a:r>
              <a:rPr lang="ca-ES" sz="1200">
                <a:solidFill>
                  <a:schemeClr val="dk1"/>
                </a:solidFill>
                <a:latin typeface="Verdana"/>
                <a:ea typeface="Verdana"/>
                <a:cs typeface="Verdana"/>
                <a:sym typeface="Verdana"/>
              </a:rPr>
              <a:t>Disúria externa</a:t>
            </a:r>
            <a:endParaRPr/>
          </a:p>
          <a:p>
            <a:pPr marL="95250" marR="0" lvl="0" indent="-95250" algn="l" rtl="0">
              <a:spcBef>
                <a:spcPts val="0"/>
              </a:spcBef>
              <a:spcAft>
                <a:spcPts val="0"/>
              </a:spcAft>
              <a:buClr>
                <a:schemeClr val="dk1"/>
              </a:buClr>
              <a:buSzPts val="1200"/>
              <a:buFont typeface="Verdana"/>
              <a:buChar char="•"/>
            </a:pPr>
            <a:r>
              <a:rPr lang="ca-ES" sz="1200">
                <a:solidFill>
                  <a:schemeClr val="dk1"/>
                </a:solidFill>
                <a:latin typeface="Verdana"/>
                <a:ea typeface="Verdana"/>
                <a:cs typeface="Verdana"/>
                <a:sym typeface="Verdana"/>
              </a:rPr>
              <a:t>Disparèunia</a:t>
            </a:r>
            <a:endParaRPr/>
          </a:p>
        </p:txBody>
      </p:sp>
      <p:sp>
        <p:nvSpPr>
          <p:cNvPr id="187" name="Shape 187"/>
          <p:cNvSpPr/>
          <p:nvPr/>
        </p:nvSpPr>
        <p:spPr>
          <a:xfrm>
            <a:off x="914400" y="2057400"/>
            <a:ext cx="914400" cy="3733800"/>
          </a:xfrm>
          <a:prstGeom prst="rect">
            <a:avLst/>
          </a:prstGeom>
          <a:solidFill>
            <a:schemeClr val="dk2"/>
          </a:solidFill>
          <a:ln w="1270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188" name="Shape 188"/>
          <p:cNvSpPr/>
          <p:nvPr/>
        </p:nvSpPr>
        <p:spPr>
          <a:xfrm>
            <a:off x="900113" y="2492375"/>
            <a:ext cx="771525" cy="301625"/>
          </a:xfrm>
          <a:prstGeom prst="rect">
            <a:avLst/>
          </a:prstGeom>
          <a:noFill/>
          <a:ln>
            <a:noFill/>
          </a:ln>
        </p:spPr>
        <p:txBody>
          <a:bodyPr spcFirstLastPara="1" wrap="square" lIns="90475" tIns="44450" rIns="90475" bIns="44450" anchor="t" anchorCtr="0">
            <a:noAutofit/>
          </a:bodyPr>
          <a:lstStyle/>
          <a:p>
            <a:pPr marL="0" marR="0" lvl="0" indent="0" algn="l" rtl="0">
              <a:spcBef>
                <a:spcPts val="0"/>
              </a:spcBef>
              <a:spcAft>
                <a:spcPts val="0"/>
              </a:spcAft>
              <a:buNone/>
            </a:pPr>
            <a:r>
              <a:rPr lang="ca-ES" sz="1400" b="1">
                <a:solidFill>
                  <a:schemeClr val="lt1"/>
                </a:solidFill>
                <a:latin typeface="Arial"/>
                <a:ea typeface="Arial"/>
                <a:cs typeface="Arial"/>
                <a:sym typeface="Arial"/>
              </a:rPr>
              <a:t>Cistitis</a:t>
            </a:r>
            <a:endParaRPr/>
          </a:p>
        </p:txBody>
      </p:sp>
      <p:sp>
        <p:nvSpPr>
          <p:cNvPr id="189" name="Shape 189"/>
          <p:cNvSpPr/>
          <p:nvPr/>
        </p:nvSpPr>
        <p:spPr>
          <a:xfrm>
            <a:off x="838200" y="3733800"/>
            <a:ext cx="1438275" cy="304800"/>
          </a:xfrm>
          <a:prstGeom prst="rect">
            <a:avLst/>
          </a:prstGeom>
          <a:noFill/>
          <a:ln>
            <a:noFill/>
          </a:ln>
        </p:spPr>
        <p:txBody>
          <a:bodyPr spcFirstLastPara="1" wrap="square" lIns="90475" tIns="44450" rIns="90475" bIns="44450" anchor="t" anchorCtr="0">
            <a:noAutofit/>
          </a:bodyPr>
          <a:lstStyle/>
          <a:p>
            <a:pPr marL="0" marR="0" lvl="0" indent="0" algn="l" rtl="0">
              <a:spcBef>
                <a:spcPts val="0"/>
              </a:spcBef>
              <a:spcAft>
                <a:spcPts val="0"/>
              </a:spcAft>
              <a:buNone/>
            </a:pPr>
            <a:r>
              <a:rPr lang="ca-ES" sz="1400" b="1">
                <a:solidFill>
                  <a:schemeClr val="lt1"/>
                </a:solidFill>
                <a:latin typeface="Arial"/>
                <a:ea typeface="Arial"/>
                <a:cs typeface="Arial"/>
                <a:sym typeface="Arial"/>
              </a:rPr>
              <a:t>  Uretritis</a:t>
            </a:r>
            <a:endParaRPr/>
          </a:p>
        </p:txBody>
      </p:sp>
      <p:sp>
        <p:nvSpPr>
          <p:cNvPr id="190" name="Shape 190"/>
          <p:cNvSpPr/>
          <p:nvPr/>
        </p:nvSpPr>
        <p:spPr>
          <a:xfrm>
            <a:off x="838200" y="4876800"/>
            <a:ext cx="1019175" cy="304800"/>
          </a:xfrm>
          <a:prstGeom prst="rect">
            <a:avLst/>
          </a:prstGeom>
          <a:noFill/>
          <a:ln>
            <a:noFill/>
          </a:ln>
        </p:spPr>
        <p:txBody>
          <a:bodyPr spcFirstLastPara="1" wrap="square" lIns="90475" tIns="44450" rIns="90475" bIns="44450" anchor="t" anchorCtr="0">
            <a:noAutofit/>
          </a:bodyPr>
          <a:lstStyle/>
          <a:p>
            <a:pPr marL="0" marR="0" lvl="0" indent="0" algn="l" rtl="0">
              <a:spcBef>
                <a:spcPts val="0"/>
              </a:spcBef>
              <a:spcAft>
                <a:spcPts val="0"/>
              </a:spcAft>
              <a:buNone/>
            </a:pPr>
            <a:r>
              <a:rPr lang="ca-ES" sz="1400">
                <a:solidFill>
                  <a:schemeClr val="lt1"/>
                </a:solidFill>
                <a:latin typeface="Verdana"/>
                <a:ea typeface="Verdana"/>
                <a:cs typeface="Verdana"/>
                <a:sym typeface="Verdana"/>
              </a:rPr>
              <a:t> Vaginiti</a:t>
            </a:r>
            <a:r>
              <a:rPr lang="ca-ES" sz="1400" b="1">
                <a:solidFill>
                  <a:schemeClr val="lt1"/>
                </a:solidFill>
                <a:latin typeface="Verdana"/>
                <a:ea typeface="Verdana"/>
                <a:cs typeface="Verdana"/>
                <a:sym typeface="Verdana"/>
              </a:rPr>
              <a:t>s</a:t>
            </a:r>
            <a:endParaRPr/>
          </a:p>
        </p:txBody>
      </p:sp>
      <p:cxnSp>
        <p:nvCxnSpPr>
          <p:cNvPr id="191" name="Shape 191"/>
          <p:cNvCxnSpPr/>
          <p:nvPr/>
        </p:nvCxnSpPr>
        <p:spPr>
          <a:xfrm>
            <a:off x="939800" y="3200400"/>
            <a:ext cx="7334250" cy="0"/>
          </a:xfrm>
          <a:prstGeom prst="straightConnector1">
            <a:avLst/>
          </a:prstGeom>
          <a:noFill/>
          <a:ln w="12700" cap="flat" cmpd="sng">
            <a:solidFill>
              <a:schemeClr val="dk1"/>
            </a:solidFill>
            <a:prstDash val="solid"/>
            <a:round/>
            <a:headEnd type="none" w="sm" len="sm"/>
            <a:tailEnd type="none" w="sm" len="sm"/>
          </a:ln>
        </p:spPr>
      </p:cxnSp>
      <p:cxnSp>
        <p:nvCxnSpPr>
          <p:cNvPr id="192" name="Shape 192"/>
          <p:cNvCxnSpPr/>
          <p:nvPr/>
        </p:nvCxnSpPr>
        <p:spPr>
          <a:xfrm>
            <a:off x="939800" y="4419600"/>
            <a:ext cx="7334250" cy="0"/>
          </a:xfrm>
          <a:prstGeom prst="straightConnector1">
            <a:avLst/>
          </a:prstGeom>
          <a:noFill/>
          <a:ln w="12700" cap="flat" cmpd="sng">
            <a:solidFill>
              <a:schemeClr val="dk1"/>
            </a:solidFill>
            <a:prstDash val="solid"/>
            <a:round/>
            <a:headEnd type="none" w="sm" len="sm"/>
            <a:tailEnd type="none" w="sm" len="sm"/>
          </a:ln>
        </p:spPr>
      </p:cxn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show="0">
  <p:cSld>
    <p:spTree>
      <p:nvGrpSpPr>
        <p:cNvPr id="1" name="Shape 1852"/>
        <p:cNvGrpSpPr/>
        <p:nvPr/>
      </p:nvGrpSpPr>
      <p:grpSpPr>
        <a:xfrm>
          <a:off x="0" y="0"/>
          <a:ext cx="0" cy="0"/>
          <a:chOff x="0" y="0"/>
          <a:chExt cx="0" cy="0"/>
        </a:xfrm>
      </p:grpSpPr>
      <p:pic>
        <p:nvPicPr>
          <p:cNvPr id="1853" name="Shape 1853"/>
          <p:cNvPicPr preferRelativeResize="0">
            <a:picLocks noGrp="1"/>
          </p:cNvPicPr>
          <p:nvPr>
            <p:ph type="body" idx="1"/>
          </p:nvPr>
        </p:nvPicPr>
        <p:blipFill rotWithShape="1">
          <a:blip r:embed="rId3">
            <a:alphaModFix/>
          </a:blip>
          <a:srcRect/>
          <a:stretch/>
        </p:blipFill>
        <p:spPr>
          <a:xfrm>
            <a:off x="827088" y="1341438"/>
            <a:ext cx="7870825" cy="3816350"/>
          </a:xfrm>
          <a:prstGeom prst="rect">
            <a:avLst/>
          </a:prstGeom>
          <a:noFill/>
          <a:ln>
            <a:noFill/>
          </a:ln>
        </p:spPr>
      </p:pic>
      <p:pic>
        <p:nvPicPr>
          <p:cNvPr id="1854" name="Shape 1854"/>
          <p:cNvPicPr preferRelativeResize="0"/>
          <p:nvPr/>
        </p:nvPicPr>
        <p:blipFill rotWithShape="1">
          <a:blip r:embed="rId4">
            <a:alphaModFix/>
          </a:blip>
          <a:srcRect/>
          <a:stretch/>
        </p:blipFill>
        <p:spPr>
          <a:xfrm>
            <a:off x="539750" y="5949950"/>
            <a:ext cx="3671888" cy="358775"/>
          </a:xfrm>
          <a:prstGeom prst="rect">
            <a:avLst/>
          </a:prstGeom>
          <a:noFill/>
          <a:ln>
            <a:noFill/>
          </a:ln>
        </p:spPr>
      </p:pic>
    </p:spTree>
  </p:cSld>
  <p:clrMapOvr>
    <a:masterClrMapping/>
  </p:clrMapOvr>
  <p:transition/>
</p:sld>
</file>

<file path=ppt/slides/slide101.xml><?xml version="1.0" encoding="utf-8"?>
<p:sld xmlns:a="http://schemas.openxmlformats.org/drawingml/2006/main" xmlns:r="http://schemas.openxmlformats.org/officeDocument/2006/relationships" xmlns:p="http://schemas.openxmlformats.org/presentationml/2006/main" show="0">
  <p:cSld>
    <p:spTree>
      <p:nvGrpSpPr>
        <p:cNvPr id="1" name="Shape 1858"/>
        <p:cNvGrpSpPr/>
        <p:nvPr/>
      </p:nvGrpSpPr>
      <p:grpSpPr>
        <a:xfrm>
          <a:off x="0" y="0"/>
          <a:ext cx="0" cy="0"/>
          <a:chOff x="0" y="0"/>
          <a:chExt cx="0" cy="0"/>
        </a:xfrm>
      </p:grpSpPr>
      <p:sp>
        <p:nvSpPr>
          <p:cNvPr id="1859" name="Shape 1859"/>
          <p:cNvSpPr txBox="1">
            <a:spLocks noGrp="1"/>
          </p:cNvSpPr>
          <p:nvPr>
            <p:ph type="body" idx="2"/>
          </p:nvPr>
        </p:nvSpPr>
        <p:spPr>
          <a:xfrm>
            <a:off x="539750" y="2349500"/>
            <a:ext cx="5904458" cy="3959820"/>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rgbClr val="00B050"/>
              </a:buClr>
              <a:buSzPts val="2886"/>
              <a:buFont typeface="Noto Sans Symbols"/>
              <a:buChar char="■"/>
            </a:pPr>
            <a:r>
              <a:rPr lang="ca-ES" sz="2220" b="0" i="0" u="none" strike="noStrike" cap="none">
                <a:solidFill>
                  <a:schemeClr val="dk1"/>
                </a:solidFill>
                <a:latin typeface="Arial"/>
                <a:ea typeface="Arial"/>
                <a:cs typeface="Arial"/>
                <a:sym typeface="Arial"/>
              </a:rPr>
              <a:t>252 dones potmenopàusiques amb UTI recurrent.</a:t>
            </a:r>
            <a:endParaRPr/>
          </a:p>
          <a:p>
            <a:pPr marL="342900" marR="0" lvl="0" indent="-342900" algn="l" rtl="0">
              <a:lnSpc>
                <a:spcPct val="90000"/>
              </a:lnSpc>
              <a:spcBef>
                <a:spcPts val="444"/>
              </a:spcBef>
              <a:spcAft>
                <a:spcPts val="0"/>
              </a:spcAft>
              <a:buClr>
                <a:srgbClr val="00B050"/>
              </a:buClr>
              <a:buFont typeface="Noto Sans Symbols"/>
              <a:buNone/>
            </a:pPr>
            <a:endParaRPr sz="2220" b="0" i="0" u="none" strike="noStrike" cap="none">
              <a:solidFill>
                <a:schemeClr val="dk1"/>
              </a:solidFill>
              <a:latin typeface="Arial"/>
              <a:ea typeface="Arial"/>
              <a:cs typeface="Arial"/>
              <a:sym typeface="Arial"/>
            </a:endParaRPr>
          </a:p>
          <a:p>
            <a:pPr marL="342900" marR="0" lvl="0" indent="-342900" algn="l" rtl="0">
              <a:lnSpc>
                <a:spcPct val="90000"/>
              </a:lnSpc>
              <a:spcBef>
                <a:spcPts val="444"/>
              </a:spcBef>
              <a:spcAft>
                <a:spcPts val="0"/>
              </a:spcAft>
              <a:buClr>
                <a:srgbClr val="00B050"/>
              </a:buClr>
              <a:buSzPts val="2886"/>
              <a:buFont typeface="Noto Sans Symbols"/>
              <a:buChar char="■"/>
            </a:pPr>
            <a:r>
              <a:rPr lang="ca-ES" sz="2220" b="0" i="0" u="none" strike="noStrike" cap="none">
                <a:solidFill>
                  <a:schemeClr val="dk1"/>
                </a:solidFill>
                <a:latin typeface="Arial"/>
                <a:ea typeface="Arial"/>
                <a:cs typeface="Arial"/>
                <a:sym typeface="Arial"/>
              </a:rPr>
              <a:t>12 mesos de profilaxi amb cotrimoxazol vs. Lactobacillus. </a:t>
            </a:r>
            <a:endParaRPr/>
          </a:p>
          <a:p>
            <a:pPr marL="342900" marR="0" lvl="0" indent="-342900" algn="l" rtl="0">
              <a:lnSpc>
                <a:spcPct val="90000"/>
              </a:lnSpc>
              <a:spcBef>
                <a:spcPts val="444"/>
              </a:spcBef>
              <a:spcAft>
                <a:spcPts val="0"/>
              </a:spcAft>
              <a:buClr>
                <a:srgbClr val="00B050"/>
              </a:buClr>
              <a:buFont typeface="Noto Sans Symbols"/>
              <a:buNone/>
            </a:pPr>
            <a:endParaRPr sz="2220" b="0" i="0" u="none" strike="noStrike" cap="none">
              <a:solidFill>
                <a:schemeClr val="dk1"/>
              </a:solidFill>
              <a:latin typeface="Arial"/>
              <a:ea typeface="Arial"/>
              <a:cs typeface="Arial"/>
              <a:sym typeface="Arial"/>
            </a:endParaRPr>
          </a:p>
          <a:p>
            <a:pPr marL="342900" marR="0" lvl="0" indent="-342900" algn="l" rtl="0">
              <a:lnSpc>
                <a:spcPct val="90000"/>
              </a:lnSpc>
              <a:spcBef>
                <a:spcPts val="444"/>
              </a:spcBef>
              <a:spcAft>
                <a:spcPts val="0"/>
              </a:spcAft>
              <a:buClr>
                <a:srgbClr val="00B050"/>
              </a:buClr>
              <a:buSzPts val="2886"/>
              <a:buFont typeface="Noto Sans Symbols"/>
              <a:buChar char="■"/>
            </a:pPr>
            <a:r>
              <a:rPr lang="ca-ES" sz="2220" b="0" i="0" u="none" strike="noStrike" cap="none">
                <a:solidFill>
                  <a:schemeClr val="dk1"/>
                </a:solidFill>
                <a:latin typeface="Arial"/>
                <a:ea typeface="Arial"/>
                <a:cs typeface="Arial"/>
                <a:sym typeface="Arial"/>
              </a:rPr>
              <a:t>ITU als 12 mesos 2,9 CTX(2,3-3,6) vs 3,3 Lactobacillus (2,7-4).</a:t>
            </a:r>
            <a:endParaRPr/>
          </a:p>
          <a:p>
            <a:pPr marL="342900" marR="0" lvl="0" indent="-342900" algn="l" rtl="0">
              <a:lnSpc>
                <a:spcPct val="90000"/>
              </a:lnSpc>
              <a:spcBef>
                <a:spcPts val="444"/>
              </a:spcBef>
              <a:spcAft>
                <a:spcPts val="0"/>
              </a:spcAft>
              <a:buClr>
                <a:srgbClr val="00B050"/>
              </a:buClr>
              <a:buFont typeface="Noto Sans Symbols"/>
              <a:buNone/>
            </a:pPr>
            <a:endParaRPr sz="2220" b="0" i="0" u="none" strike="noStrike" cap="none">
              <a:solidFill>
                <a:schemeClr val="dk1"/>
              </a:solidFill>
              <a:latin typeface="Arial"/>
              <a:ea typeface="Arial"/>
              <a:cs typeface="Arial"/>
              <a:sym typeface="Arial"/>
            </a:endParaRPr>
          </a:p>
          <a:p>
            <a:pPr marL="342900" marR="0" lvl="0" indent="-342900" algn="l" rtl="0">
              <a:lnSpc>
                <a:spcPct val="90000"/>
              </a:lnSpc>
              <a:spcBef>
                <a:spcPts val="444"/>
              </a:spcBef>
              <a:spcAft>
                <a:spcPts val="0"/>
              </a:spcAft>
              <a:buClr>
                <a:srgbClr val="00B050"/>
              </a:buClr>
              <a:buSzPts val="2886"/>
              <a:buFont typeface="Noto Sans Symbols"/>
              <a:buChar char="■"/>
            </a:pPr>
            <a:r>
              <a:rPr lang="ca-ES" sz="2220" b="1" i="0" u="none" strike="noStrike" cap="none">
                <a:solidFill>
                  <a:schemeClr val="dk1"/>
                </a:solidFill>
                <a:latin typeface="Arial"/>
                <a:ea typeface="Arial"/>
                <a:cs typeface="Arial"/>
                <a:sym typeface="Arial"/>
              </a:rPr>
              <a:t>No inferioritat de Lactobacillus vs. CTX. Menys resistències.</a:t>
            </a:r>
            <a:endParaRPr sz="2220" b="0" i="0" u="none" strike="noStrike" cap="none">
              <a:solidFill>
                <a:schemeClr val="dk1"/>
              </a:solidFill>
              <a:latin typeface="Arial"/>
              <a:ea typeface="Arial"/>
              <a:cs typeface="Arial"/>
              <a:sym typeface="Arial"/>
            </a:endParaRPr>
          </a:p>
        </p:txBody>
      </p:sp>
      <p:pic>
        <p:nvPicPr>
          <p:cNvPr id="1860" name="Shape 1860"/>
          <p:cNvPicPr preferRelativeResize="0">
            <a:picLocks noGrp="1"/>
          </p:cNvPicPr>
          <p:nvPr>
            <p:ph type="body" idx="4"/>
          </p:nvPr>
        </p:nvPicPr>
        <p:blipFill rotWithShape="1">
          <a:blip r:embed="rId3">
            <a:alphaModFix/>
          </a:blip>
          <a:srcRect/>
          <a:stretch/>
        </p:blipFill>
        <p:spPr>
          <a:xfrm>
            <a:off x="6113239" y="2060848"/>
            <a:ext cx="2639769" cy="1656184"/>
          </a:xfrm>
          <a:prstGeom prst="rect">
            <a:avLst/>
          </a:prstGeom>
          <a:noFill/>
          <a:ln>
            <a:noFill/>
          </a:ln>
        </p:spPr>
      </p:pic>
      <p:pic>
        <p:nvPicPr>
          <p:cNvPr id="1861" name="Shape 1861"/>
          <p:cNvPicPr preferRelativeResize="0"/>
          <p:nvPr/>
        </p:nvPicPr>
        <p:blipFill rotWithShape="1">
          <a:blip r:embed="rId4">
            <a:alphaModFix/>
          </a:blip>
          <a:srcRect/>
          <a:stretch/>
        </p:blipFill>
        <p:spPr>
          <a:xfrm>
            <a:off x="1476375" y="188913"/>
            <a:ext cx="6335713" cy="1152525"/>
          </a:xfrm>
          <a:prstGeom prst="rect">
            <a:avLst/>
          </a:prstGeom>
          <a:noFill/>
          <a:ln>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59">
                                            <p:txEl>
                                              <p:pRg st="0" end="0"/>
                                            </p:txEl>
                                          </p:spTgt>
                                        </p:tgtEl>
                                        <p:attrNameLst>
                                          <p:attrName>style.visibility</p:attrName>
                                        </p:attrNameLst>
                                      </p:cBhvr>
                                      <p:to>
                                        <p:strVal val="visible"/>
                                      </p:to>
                                    </p:set>
                                    <p:animEffect transition="in" filter="fade">
                                      <p:cBhvr>
                                        <p:cTn id="7" dur="500"/>
                                        <p:tgtEl>
                                          <p:spTgt spid="18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59">
                                            <p:txEl>
                                              <p:pRg st="1" end="1"/>
                                            </p:txEl>
                                          </p:spTgt>
                                        </p:tgtEl>
                                        <p:attrNameLst>
                                          <p:attrName>style.visibility</p:attrName>
                                        </p:attrNameLst>
                                      </p:cBhvr>
                                      <p:to>
                                        <p:strVal val="visible"/>
                                      </p:to>
                                    </p:set>
                                    <p:animEffect transition="in" filter="fade">
                                      <p:cBhvr>
                                        <p:cTn id="12" dur="500"/>
                                        <p:tgtEl>
                                          <p:spTgt spid="185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59">
                                            <p:txEl>
                                              <p:pRg st="2" end="2"/>
                                            </p:txEl>
                                          </p:spTgt>
                                        </p:tgtEl>
                                        <p:attrNameLst>
                                          <p:attrName>style.visibility</p:attrName>
                                        </p:attrNameLst>
                                      </p:cBhvr>
                                      <p:to>
                                        <p:strVal val="visible"/>
                                      </p:to>
                                    </p:set>
                                    <p:animEffect transition="in" filter="fade">
                                      <p:cBhvr>
                                        <p:cTn id="17" dur="500"/>
                                        <p:tgtEl>
                                          <p:spTgt spid="185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59">
                                            <p:txEl>
                                              <p:pRg st="3" end="3"/>
                                            </p:txEl>
                                          </p:spTgt>
                                        </p:tgtEl>
                                        <p:attrNameLst>
                                          <p:attrName>style.visibility</p:attrName>
                                        </p:attrNameLst>
                                      </p:cBhvr>
                                      <p:to>
                                        <p:strVal val="visible"/>
                                      </p:to>
                                    </p:set>
                                    <p:animEffect transition="in" filter="fade">
                                      <p:cBhvr>
                                        <p:cTn id="22" dur="500"/>
                                        <p:tgtEl>
                                          <p:spTgt spid="185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859">
                                            <p:txEl>
                                              <p:pRg st="4" end="4"/>
                                            </p:txEl>
                                          </p:spTgt>
                                        </p:tgtEl>
                                        <p:attrNameLst>
                                          <p:attrName>style.visibility</p:attrName>
                                        </p:attrNameLst>
                                      </p:cBhvr>
                                      <p:to>
                                        <p:strVal val="visible"/>
                                      </p:to>
                                    </p:set>
                                    <p:animEffect transition="in" filter="fade">
                                      <p:cBhvr>
                                        <p:cTn id="27" dur="500"/>
                                        <p:tgtEl>
                                          <p:spTgt spid="185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859">
                                            <p:txEl>
                                              <p:pRg st="5" end="5"/>
                                            </p:txEl>
                                          </p:spTgt>
                                        </p:tgtEl>
                                        <p:attrNameLst>
                                          <p:attrName>style.visibility</p:attrName>
                                        </p:attrNameLst>
                                      </p:cBhvr>
                                      <p:to>
                                        <p:strVal val="visible"/>
                                      </p:to>
                                    </p:set>
                                    <p:animEffect transition="in" filter="fade">
                                      <p:cBhvr>
                                        <p:cTn id="32" dur="500"/>
                                        <p:tgtEl>
                                          <p:spTgt spid="185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859">
                                            <p:txEl>
                                              <p:pRg st="6" end="6"/>
                                            </p:txEl>
                                          </p:spTgt>
                                        </p:tgtEl>
                                        <p:attrNameLst>
                                          <p:attrName>style.visibility</p:attrName>
                                        </p:attrNameLst>
                                      </p:cBhvr>
                                      <p:to>
                                        <p:strVal val="visible"/>
                                      </p:to>
                                    </p:set>
                                    <p:animEffect transition="in" filter="fade">
                                      <p:cBhvr>
                                        <p:cTn id="37" dur="500"/>
                                        <p:tgtEl>
                                          <p:spTgt spid="185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860"/>
                                        </p:tgtEl>
                                        <p:attrNameLst>
                                          <p:attrName>style.visibility</p:attrName>
                                        </p:attrNameLst>
                                      </p:cBhvr>
                                      <p:to>
                                        <p:strVal val="visible"/>
                                      </p:to>
                                    </p:set>
                                    <p:animEffect transition="in" filter="fade">
                                      <p:cBhvr>
                                        <p:cTn id="42" dur="500"/>
                                        <p:tgtEl>
                                          <p:spTgt spid="18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Shape 1866"/>
        <p:cNvGrpSpPr/>
        <p:nvPr/>
      </p:nvGrpSpPr>
      <p:grpSpPr>
        <a:xfrm>
          <a:off x="0" y="0"/>
          <a:ext cx="0" cy="0"/>
          <a:chOff x="0" y="0"/>
          <a:chExt cx="0" cy="0"/>
        </a:xfrm>
      </p:grpSpPr>
      <p:sp>
        <p:nvSpPr>
          <p:cNvPr id="1867" name="Shape 1867"/>
          <p:cNvSpPr txBox="1">
            <a:spLocks noGrp="1"/>
          </p:cNvSpPr>
          <p:nvPr>
            <p:ph type="title"/>
          </p:nvPr>
        </p:nvSpPr>
        <p:spPr>
          <a:xfrm>
            <a:off x="539750" y="260350"/>
            <a:ext cx="7924800" cy="1039813"/>
          </a:xfrm>
          <a:prstGeom prst="rect">
            <a:avLst/>
          </a:prstGeom>
          <a:noFill/>
          <a:ln>
            <a:noFill/>
          </a:ln>
        </p:spPr>
        <p:txBody>
          <a:bodyPr spcFirstLastPara="1" wrap="square" lIns="90475" tIns="44450" rIns="90475" bIns="44450" anchor="b" anchorCtr="0">
            <a:noAutofit/>
          </a:bodyPr>
          <a:lstStyle/>
          <a:p>
            <a:pPr marL="0" marR="0" lvl="0" indent="0" algn="l" rtl="0">
              <a:spcBef>
                <a:spcPts val="0"/>
              </a:spcBef>
              <a:spcAft>
                <a:spcPts val="0"/>
              </a:spcAft>
              <a:buNone/>
            </a:pPr>
            <a:r>
              <a:rPr lang="ca-ES" sz="3800" b="0" i="0" u="none" strike="noStrike" cap="none">
                <a:solidFill>
                  <a:schemeClr val="dk2"/>
                </a:solidFill>
                <a:latin typeface="Verdana"/>
                <a:ea typeface="Verdana"/>
                <a:cs typeface="Verdana"/>
                <a:sym typeface="Verdana"/>
              </a:rPr>
              <a:t>Recurrències.</a:t>
            </a:r>
            <a:br>
              <a:rPr lang="ca-ES" sz="3800" b="0" i="0" u="none" strike="noStrike" cap="none">
                <a:solidFill>
                  <a:schemeClr val="dk2"/>
                </a:solidFill>
                <a:latin typeface="Verdana"/>
                <a:ea typeface="Verdana"/>
                <a:cs typeface="Verdana"/>
                <a:sym typeface="Verdana"/>
              </a:rPr>
            </a:br>
            <a:r>
              <a:rPr lang="ca-ES" sz="3800" b="0" i="0" u="none" strike="noStrike" cap="none">
                <a:solidFill>
                  <a:schemeClr val="dk2"/>
                </a:solidFill>
                <a:latin typeface="Verdana"/>
                <a:ea typeface="Verdana"/>
                <a:cs typeface="Verdana"/>
                <a:sym typeface="Verdana"/>
              </a:rPr>
              <a:t>Tractament profilàctic</a:t>
            </a:r>
            <a:endParaRPr/>
          </a:p>
        </p:txBody>
      </p:sp>
      <p:sp>
        <p:nvSpPr>
          <p:cNvPr id="1868" name="Shape 1868"/>
          <p:cNvSpPr txBox="1">
            <a:spLocks noGrp="1"/>
          </p:cNvSpPr>
          <p:nvPr>
            <p:ph type="body" idx="1"/>
          </p:nvPr>
        </p:nvSpPr>
        <p:spPr>
          <a:xfrm>
            <a:off x="755576" y="1700808"/>
            <a:ext cx="7772400" cy="3384376"/>
          </a:xfrm>
          <a:prstGeom prst="rect">
            <a:avLst/>
          </a:prstGeom>
          <a:solidFill>
            <a:srgbClr val="C5D8F1"/>
          </a:solidFill>
          <a:ln>
            <a:noFill/>
          </a:ln>
        </p:spPr>
        <p:txBody>
          <a:bodyPr spcFirstLastPara="1" wrap="square" lIns="90475" tIns="44450" rIns="90475" bIns="44450" anchor="t" anchorCtr="0">
            <a:noAutofit/>
          </a:bodyPr>
          <a:lstStyle/>
          <a:p>
            <a:pPr marL="342900" marR="0" lvl="0" indent="-342900" algn="l" rtl="0">
              <a:lnSpc>
                <a:spcPct val="130000"/>
              </a:lnSpc>
              <a:spcBef>
                <a:spcPts val="1000"/>
              </a:spcBef>
              <a:spcAft>
                <a:spcPts val="0"/>
              </a:spcAft>
              <a:buClr>
                <a:schemeClr val="folHlink"/>
              </a:buClr>
              <a:buSzPts val="1800"/>
              <a:buFont typeface="Noto Sans Symbols"/>
              <a:buChar char="■"/>
            </a:pPr>
            <a:r>
              <a:rPr lang="ca-ES" sz="2000" b="0" i="0" u="none" strike="noStrike" cap="none" dirty="0" smtClean="0">
                <a:solidFill>
                  <a:schemeClr val="dk1"/>
                </a:solidFill>
                <a:latin typeface="Verdana"/>
                <a:ea typeface="Verdana"/>
                <a:cs typeface="Verdana"/>
                <a:sym typeface="Verdana"/>
              </a:rPr>
              <a:t>Augmentar </a:t>
            </a:r>
            <a:r>
              <a:rPr lang="ca-ES" sz="2000" b="0" i="0" u="none" strike="noStrike" cap="none" dirty="0" err="1" smtClean="0">
                <a:solidFill>
                  <a:schemeClr val="dk1"/>
                </a:solidFill>
                <a:latin typeface="Verdana"/>
                <a:ea typeface="Verdana"/>
                <a:cs typeface="Verdana"/>
                <a:sym typeface="Verdana"/>
              </a:rPr>
              <a:t>l’ingesta</a:t>
            </a:r>
            <a:r>
              <a:rPr lang="ca-ES" sz="2000" b="0" i="0" u="none" strike="noStrike" cap="none" dirty="0" smtClean="0">
                <a:solidFill>
                  <a:schemeClr val="dk1"/>
                </a:solidFill>
                <a:latin typeface="Verdana"/>
                <a:ea typeface="Verdana"/>
                <a:cs typeface="Verdana"/>
                <a:sym typeface="Verdana"/>
              </a:rPr>
              <a:t> de líquid*</a:t>
            </a:r>
          </a:p>
          <a:p>
            <a:pPr marL="342900" marR="0" lvl="0" indent="-342900" algn="l" rtl="0">
              <a:lnSpc>
                <a:spcPct val="130000"/>
              </a:lnSpc>
              <a:spcBef>
                <a:spcPts val="1000"/>
              </a:spcBef>
              <a:spcAft>
                <a:spcPts val="0"/>
              </a:spcAft>
              <a:buClr>
                <a:schemeClr val="folHlink"/>
              </a:buClr>
              <a:buSzPts val="1800"/>
              <a:buFont typeface="Noto Sans Symbols"/>
              <a:buChar char="■"/>
            </a:pPr>
            <a:r>
              <a:rPr lang="ca-ES" sz="2000" b="0" i="0" u="none" strike="noStrike" cap="none" dirty="0" err="1" smtClean="0">
                <a:solidFill>
                  <a:schemeClr val="dk1"/>
                </a:solidFill>
                <a:latin typeface="Verdana"/>
                <a:ea typeface="Verdana"/>
                <a:cs typeface="Verdana"/>
                <a:sym typeface="Verdana"/>
              </a:rPr>
              <a:t>Probiòtics</a:t>
            </a:r>
            <a:r>
              <a:rPr lang="ca-ES" sz="2000" b="0" i="0" u="none" strike="noStrike" cap="none" dirty="0">
                <a:solidFill>
                  <a:schemeClr val="dk1"/>
                </a:solidFill>
                <a:latin typeface="Verdana"/>
                <a:ea typeface="Verdana"/>
                <a:cs typeface="Verdana"/>
                <a:sym typeface="Verdana"/>
              </a:rPr>
              <a:t>: administraci</a:t>
            </a:r>
            <a:r>
              <a:rPr lang="ca-ES" sz="2000" b="0" i="0" u="none" strike="noStrike" cap="none" dirty="0">
                <a:solidFill>
                  <a:schemeClr val="dk1"/>
                </a:solidFill>
                <a:latin typeface="Arial"/>
                <a:ea typeface="Arial"/>
                <a:cs typeface="Arial"/>
                <a:sym typeface="Arial"/>
              </a:rPr>
              <a:t>ó</a:t>
            </a:r>
            <a:r>
              <a:rPr lang="ca-ES" sz="2000" b="0" i="0" u="none" strike="noStrike" cap="none" dirty="0">
                <a:solidFill>
                  <a:schemeClr val="dk1"/>
                </a:solidFill>
                <a:latin typeface="Verdana"/>
                <a:ea typeface="Verdana"/>
                <a:cs typeface="Verdana"/>
                <a:sym typeface="Verdana"/>
              </a:rPr>
              <a:t> de </a:t>
            </a:r>
            <a:r>
              <a:rPr lang="ca-ES" sz="2000" b="0" i="1" u="none" strike="noStrike" cap="none" dirty="0" err="1">
                <a:solidFill>
                  <a:schemeClr val="dk1"/>
                </a:solidFill>
                <a:latin typeface="Verdana"/>
                <a:ea typeface="Verdana"/>
                <a:cs typeface="Verdana"/>
                <a:sym typeface="Verdana"/>
              </a:rPr>
              <a:t>Lactobacillus</a:t>
            </a:r>
            <a:r>
              <a:rPr lang="ca-ES" sz="2000" b="0" i="0" u="none" strike="noStrike" cap="none" dirty="0">
                <a:solidFill>
                  <a:schemeClr val="dk1"/>
                </a:solidFill>
                <a:latin typeface="Verdana"/>
                <a:ea typeface="Verdana"/>
                <a:cs typeface="Verdana"/>
                <a:sym typeface="Verdana"/>
              </a:rPr>
              <a:t> per via vaginal</a:t>
            </a:r>
            <a:endParaRPr dirty="0"/>
          </a:p>
          <a:p>
            <a:pPr marL="342900" marR="0" lvl="0" indent="-342900" algn="l" rtl="0">
              <a:lnSpc>
                <a:spcPct val="130000"/>
              </a:lnSpc>
              <a:spcBef>
                <a:spcPts val="1000"/>
              </a:spcBef>
              <a:spcAft>
                <a:spcPts val="0"/>
              </a:spcAft>
              <a:buClr>
                <a:schemeClr val="folHlink"/>
              </a:buClr>
              <a:buSzPts val="1800"/>
              <a:buFont typeface="Noto Sans Symbols"/>
              <a:buChar char="■"/>
            </a:pPr>
            <a:r>
              <a:rPr lang="ca-ES" sz="2000" b="0" i="0" u="none" strike="noStrike" cap="none" dirty="0">
                <a:solidFill>
                  <a:schemeClr val="dk1"/>
                </a:solidFill>
                <a:latin typeface="Verdana"/>
                <a:ea typeface="Verdana"/>
                <a:cs typeface="Verdana"/>
                <a:sym typeface="Verdana"/>
              </a:rPr>
              <a:t>Instil</a:t>
            </a:r>
            <a:r>
              <a:rPr lang="ca-ES" sz="2000" b="0" i="0" u="none" strike="noStrike" cap="none" dirty="0">
                <a:solidFill>
                  <a:schemeClr val="dk1"/>
                </a:solidFill>
                <a:latin typeface="Arial"/>
                <a:ea typeface="Arial"/>
                <a:cs typeface="Arial"/>
                <a:sym typeface="Arial"/>
              </a:rPr>
              <a:t>·</a:t>
            </a:r>
            <a:r>
              <a:rPr lang="ca-ES" sz="2000" b="0" i="0" u="none" strike="noStrike" cap="none" dirty="0">
                <a:solidFill>
                  <a:schemeClr val="dk1"/>
                </a:solidFill>
                <a:latin typeface="Verdana"/>
                <a:ea typeface="Verdana"/>
                <a:cs typeface="Verdana"/>
                <a:sym typeface="Verdana"/>
              </a:rPr>
              <a:t>laci</a:t>
            </a:r>
            <a:r>
              <a:rPr lang="ca-ES" sz="2000" b="0" i="0" u="none" strike="noStrike" cap="none" dirty="0">
                <a:solidFill>
                  <a:schemeClr val="dk1"/>
                </a:solidFill>
                <a:latin typeface="Arial"/>
                <a:ea typeface="Arial"/>
                <a:cs typeface="Arial"/>
                <a:sym typeface="Arial"/>
              </a:rPr>
              <a:t>ó</a:t>
            </a:r>
            <a:r>
              <a:rPr lang="ca-ES" sz="2000" b="0" i="0" u="none" strike="noStrike" cap="none" dirty="0">
                <a:solidFill>
                  <a:schemeClr val="dk1"/>
                </a:solidFill>
                <a:latin typeface="Verdana"/>
                <a:ea typeface="Verdana"/>
                <a:cs typeface="Verdana"/>
                <a:sym typeface="Verdana"/>
              </a:rPr>
              <a:t> </a:t>
            </a:r>
            <a:r>
              <a:rPr lang="ca-ES" sz="2000" b="0" i="0" u="none" strike="noStrike" cap="none" dirty="0" err="1">
                <a:solidFill>
                  <a:schemeClr val="dk1"/>
                </a:solidFill>
                <a:latin typeface="Verdana"/>
                <a:ea typeface="Verdana"/>
                <a:cs typeface="Verdana"/>
                <a:sym typeface="Verdana"/>
              </a:rPr>
              <a:t>intravesical</a:t>
            </a:r>
            <a:r>
              <a:rPr lang="ca-ES" sz="2000" b="0" i="0" u="none" strike="noStrike" cap="none" dirty="0">
                <a:solidFill>
                  <a:schemeClr val="dk1"/>
                </a:solidFill>
                <a:latin typeface="Verdana"/>
                <a:ea typeface="Verdana"/>
                <a:cs typeface="Verdana"/>
                <a:sym typeface="Verdana"/>
              </a:rPr>
              <a:t> </a:t>
            </a:r>
            <a:r>
              <a:rPr lang="ca-ES" sz="2000" b="0" i="1" u="none" strike="noStrike" cap="none" dirty="0" err="1">
                <a:solidFill>
                  <a:schemeClr val="dk1"/>
                </a:solidFill>
                <a:latin typeface="Verdana"/>
                <a:ea typeface="Verdana"/>
                <a:cs typeface="Verdana"/>
                <a:sym typeface="Verdana"/>
              </a:rPr>
              <a:t>d</a:t>
            </a:r>
            <a:r>
              <a:rPr lang="ca-ES" sz="2000" b="0" i="1" u="none" strike="noStrike" cap="none" dirty="0" err="1">
                <a:solidFill>
                  <a:schemeClr val="dk1"/>
                </a:solidFill>
                <a:latin typeface="Arial"/>
                <a:ea typeface="Arial"/>
                <a:cs typeface="Arial"/>
                <a:sym typeface="Arial"/>
              </a:rPr>
              <a:t>’</a:t>
            </a:r>
            <a:r>
              <a:rPr lang="ca-ES" sz="2000" b="0" i="1" u="none" strike="noStrike" cap="none" dirty="0" err="1">
                <a:solidFill>
                  <a:schemeClr val="dk1"/>
                </a:solidFill>
                <a:latin typeface="Verdana"/>
                <a:ea typeface="Verdana"/>
                <a:cs typeface="Verdana"/>
                <a:sym typeface="Verdana"/>
              </a:rPr>
              <a:t>Escherichia</a:t>
            </a:r>
            <a:r>
              <a:rPr lang="ca-ES" sz="2000" b="0" i="1" u="none" strike="noStrike" cap="none" dirty="0">
                <a:solidFill>
                  <a:schemeClr val="dk1"/>
                </a:solidFill>
                <a:latin typeface="Verdana"/>
                <a:ea typeface="Verdana"/>
                <a:cs typeface="Verdana"/>
                <a:sym typeface="Verdana"/>
              </a:rPr>
              <a:t> coli</a:t>
            </a:r>
            <a:r>
              <a:rPr lang="ca-ES" sz="2000" b="0" i="0" u="none" strike="noStrike" cap="none" dirty="0">
                <a:solidFill>
                  <a:schemeClr val="dk1"/>
                </a:solidFill>
                <a:latin typeface="Verdana"/>
                <a:ea typeface="Verdana"/>
                <a:cs typeface="Verdana"/>
                <a:sym typeface="Verdana"/>
              </a:rPr>
              <a:t> apatògens</a:t>
            </a:r>
            <a:endParaRPr dirty="0"/>
          </a:p>
          <a:p>
            <a:pPr marL="342900" marR="0" lvl="0" indent="-342900" algn="l" rtl="0">
              <a:lnSpc>
                <a:spcPct val="130000"/>
              </a:lnSpc>
              <a:spcBef>
                <a:spcPts val="1000"/>
              </a:spcBef>
              <a:spcAft>
                <a:spcPts val="0"/>
              </a:spcAft>
              <a:buClr>
                <a:schemeClr val="folHlink"/>
              </a:buClr>
              <a:buSzPts val="1800"/>
              <a:buFont typeface="Noto Sans Symbols"/>
              <a:buChar char="■"/>
            </a:pPr>
            <a:r>
              <a:rPr lang="ca-ES" sz="2000" b="0" i="0" u="none" strike="noStrike" cap="none" dirty="0">
                <a:solidFill>
                  <a:schemeClr val="dk1"/>
                </a:solidFill>
                <a:latin typeface="Verdana"/>
                <a:ea typeface="Verdana"/>
                <a:cs typeface="Verdana"/>
                <a:sym typeface="Verdana"/>
              </a:rPr>
              <a:t>Vacunes per via </a:t>
            </a:r>
            <a:r>
              <a:rPr lang="ca-ES" sz="2000" b="0" i="0" u="none" strike="noStrike" cap="none" dirty="0" smtClean="0">
                <a:solidFill>
                  <a:schemeClr val="dk1"/>
                </a:solidFill>
                <a:latin typeface="Verdana"/>
                <a:ea typeface="Verdana"/>
                <a:cs typeface="Verdana"/>
                <a:sym typeface="Verdana"/>
              </a:rPr>
              <a:t>oral/</a:t>
            </a:r>
            <a:r>
              <a:rPr lang="ca-ES" sz="2000" dirty="0" smtClean="0">
                <a:latin typeface="Verdana"/>
                <a:ea typeface="Verdana"/>
                <a:cs typeface="Verdana"/>
                <a:sym typeface="Verdana"/>
              </a:rPr>
              <a:t>nasal*. </a:t>
            </a:r>
            <a:r>
              <a:rPr lang="ca-ES" sz="2000" dirty="0" err="1" smtClean="0">
                <a:latin typeface="Verdana"/>
                <a:ea typeface="Verdana"/>
                <a:cs typeface="Verdana"/>
                <a:sym typeface="Verdana"/>
              </a:rPr>
              <a:t>T</a:t>
            </a:r>
            <a:r>
              <a:rPr lang="ca-ES" sz="2000" b="0" i="0" u="none" strike="noStrike" cap="none" dirty="0" err="1" smtClean="0">
                <a:solidFill>
                  <a:schemeClr val="dk1"/>
                </a:solidFill>
                <a:latin typeface="Verdana"/>
                <a:ea typeface="Verdana"/>
                <a:cs typeface="Verdana"/>
                <a:sym typeface="Verdana"/>
              </a:rPr>
              <a:t>ransd</a:t>
            </a:r>
            <a:r>
              <a:rPr lang="ca-ES" sz="2000" b="0" i="0" u="none" strike="noStrike" cap="none" dirty="0" err="1" smtClean="0">
                <a:solidFill>
                  <a:schemeClr val="dk1"/>
                </a:solidFill>
                <a:latin typeface="Arial"/>
                <a:ea typeface="Arial"/>
                <a:cs typeface="Arial"/>
                <a:sym typeface="Arial"/>
              </a:rPr>
              <a:t>è</a:t>
            </a:r>
            <a:r>
              <a:rPr lang="ca-ES" sz="2000" b="0" i="0" u="none" strike="noStrike" cap="none" dirty="0" err="1" smtClean="0">
                <a:solidFill>
                  <a:schemeClr val="dk1"/>
                </a:solidFill>
                <a:latin typeface="Verdana"/>
                <a:ea typeface="Verdana"/>
                <a:cs typeface="Verdana"/>
                <a:sym typeface="Verdana"/>
              </a:rPr>
              <a:t>rmica</a:t>
            </a:r>
            <a:r>
              <a:rPr lang="ca-ES" sz="2000" b="0" i="0" u="none" strike="noStrike" cap="none" dirty="0" smtClean="0">
                <a:solidFill>
                  <a:schemeClr val="dk1"/>
                </a:solidFill>
                <a:latin typeface="Verdana"/>
                <a:ea typeface="Verdana"/>
                <a:cs typeface="Verdana"/>
                <a:sym typeface="Verdana"/>
              </a:rPr>
              <a:t> </a:t>
            </a:r>
            <a:r>
              <a:rPr lang="ca-ES" sz="2000" b="0" i="0" u="none" strike="noStrike" cap="none" dirty="0">
                <a:solidFill>
                  <a:schemeClr val="dk1"/>
                </a:solidFill>
                <a:latin typeface="Verdana"/>
                <a:ea typeface="Verdana"/>
                <a:cs typeface="Verdana"/>
                <a:sym typeface="Verdana"/>
              </a:rPr>
              <a:t>o </a:t>
            </a:r>
            <a:r>
              <a:rPr lang="ca-ES" sz="2000" b="0" i="0" u="none" strike="noStrike" cap="none" dirty="0" err="1">
                <a:solidFill>
                  <a:schemeClr val="dk1"/>
                </a:solidFill>
                <a:latin typeface="Verdana"/>
                <a:ea typeface="Verdana"/>
                <a:cs typeface="Verdana"/>
                <a:sym typeface="Verdana"/>
              </a:rPr>
              <a:t>intravaginal</a:t>
            </a:r>
            <a:r>
              <a:rPr lang="ca-ES" sz="2000" b="0" i="0" u="none" strike="noStrike" cap="none" dirty="0">
                <a:solidFill>
                  <a:schemeClr val="dk1"/>
                </a:solidFill>
                <a:latin typeface="Verdana"/>
                <a:ea typeface="Verdana"/>
                <a:cs typeface="Verdana"/>
                <a:sym typeface="Verdana"/>
              </a:rPr>
              <a:t> </a:t>
            </a:r>
            <a:endParaRPr dirty="0"/>
          </a:p>
          <a:p>
            <a:pPr marL="342900" marR="0" lvl="0" indent="-342900" algn="l" rtl="0">
              <a:lnSpc>
                <a:spcPct val="130000"/>
              </a:lnSpc>
              <a:spcBef>
                <a:spcPts val="1000"/>
              </a:spcBef>
              <a:spcAft>
                <a:spcPts val="0"/>
              </a:spcAft>
              <a:buClr>
                <a:schemeClr val="folHlink"/>
              </a:buClr>
              <a:buSzPts val="1800"/>
              <a:buFont typeface="Noto Sans Symbols"/>
              <a:buChar char="■"/>
            </a:pPr>
            <a:r>
              <a:rPr lang="ca-ES" sz="2000" b="0" i="0" u="none" strike="noStrike" cap="none" dirty="0">
                <a:solidFill>
                  <a:schemeClr val="dk1"/>
                </a:solidFill>
                <a:latin typeface="Verdana"/>
                <a:ea typeface="Verdana"/>
                <a:cs typeface="Verdana"/>
                <a:sym typeface="Verdana"/>
              </a:rPr>
              <a:t>Acido </a:t>
            </a:r>
            <a:r>
              <a:rPr lang="ca-ES" sz="2000" b="0" i="0" u="none" strike="noStrike" cap="none" dirty="0" err="1">
                <a:solidFill>
                  <a:schemeClr val="dk1"/>
                </a:solidFill>
                <a:latin typeface="Verdana"/>
                <a:ea typeface="Verdana"/>
                <a:cs typeface="Verdana"/>
                <a:sym typeface="Verdana"/>
              </a:rPr>
              <a:t>ascórbico</a:t>
            </a:r>
            <a:r>
              <a:rPr lang="ca-ES" sz="2000" b="0" i="0" u="none" strike="noStrike" cap="none" dirty="0">
                <a:solidFill>
                  <a:schemeClr val="dk1"/>
                </a:solidFill>
                <a:latin typeface="Verdana"/>
                <a:ea typeface="Verdana"/>
                <a:cs typeface="Verdana"/>
                <a:sym typeface="Verdana"/>
              </a:rPr>
              <a:t>, </a:t>
            </a:r>
            <a:r>
              <a:rPr lang="ca-ES" sz="2000" b="0" i="0" u="none" strike="noStrike" cap="none" dirty="0" err="1" smtClean="0">
                <a:solidFill>
                  <a:schemeClr val="dk1"/>
                </a:solidFill>
                <a:latin typeface="Verdana"/>
                <a:ea typeface="Verdana"/>
                <a:cs typeface="Verdana"/>
                <a:sym typeface="Verdana"/>
              </a:rPr>
              <a:t>metenamina</a:t>
            </a:r>
            <a:r>
              <a:rPr lang="ca-ES" sz="2000" b="0" i="0" u="none" strike="noStrike" cap="none" dirty="0" smtClean="0">
                <a:solidFill>
                  <a:schemeClr val="dk1"/>
                </a:solidFill>
                <a:latin typeface="Verdana"/>
                <a:ea typeface="Verdana"/>
                <a:cs typeface="Verdana"/>
                <a:sym typeface="Verdana"/>
              </a:rPr>
              <a:t>, </a:t>
            </a:r>
            <a:r>
              <a:rPr lang="ca-ES" sz="2000" b="0" i="0" u="none" strike="noStrike" cap="none" dirty="0" err="1" smtClean="0">
                <a:solidFill>
                  <a:schemeClr val="dk1"/>
                </a:solidFill>
                <a:latin typeface="Verdana"/>
                <a:ea typeface="Verdana"/>
                <a:cs typeface="Verdana"/>
                <a:sym typeface="Verdana"/>
              </a:rPr>
              <a:t>D-Mannose</a:t>
            </a:r>
            <a:r>
              <a:rPr lang="ca-ES" sz="2000" b="0" i="0" u="none" strike="noStrike" cap="none" dirty="0" smtClean="0">
                <a:solidFill>
                  <a:schemeClr val="dk1"/>
                </a:solidFill>
                <a:latin typeface="Verdana"/>
                <a:ea typeface="Verdana"/>
                <a:cs typeface="Verdana"/>
                <a:sym typeface="Verdana"/>
              </a:rPr>
              <a:t>*</a:t>
            </a:r>
            <a:endParaRPr sz="2000" b="0" i="0" u="none" strike="noStrike" cap="none" dirty="0">
              <a:solidFill>
                <a:schemeClr val="dk1"/>
              </a:solidFill>
              <a:latin typeface="Verdana"/>
              <a:ea typeface="Verdana"/>
              <a:cs typeface="Verdana"/>
              <a:sym typeface="Verdana"/>
            </a:endParaRPr>
          </a:p>
          <a:p>
            <a:pPr marL="342900" marR="0" lvl="0" indent="-342900" algn="l" rtl="0">
              <a:lnSpc>
                <a:spcPct val="130000"/>
              </a:lnSpc>
              <a:spcBef>
                <a:spcPts val="1000"/>
              </a:spcBef>
              <a:spcAft>
                <a:spcPts val="0"/>
              </a:spcAft>
              <a:buClr>
                <a:schemeClr val="folHlink"/>
              </a:buClr>
              <a:buFont typeface="Noto Sans Symbols"/>
              <a:buNone/>
            </a:pPr>
            <a:r>
              <a:rPr lang="ca-ES" sz="2000" b="0" i="0" u="none" strike="noStrike" cap="none" dirty="0">
                <a:solidFill>
                  <a:schemeClr val="dk1"/>
                </a:solidFill>
                <a:latin typeface="Arial"/>
                <a:ea typeface="Arial"/>
                <a:cs typeface="Arial"/>
                <a:sym typeface="Arial"/>
              </a:rPr>
              <a:t>    </a:t>
            </a:r>
            <a:r>
              <a:rPr lang="ca-ES" sz="2000" b="0" i="0" u="none" strike="noStrike" cap="none" dirty="0" smtClean="0">
                <a:solidFill>
                  <a:schemeClr val="dk1"/>
                </a:solidFill>
                <a:latin typeface="Arial"/>
                <a:ea typeface="Arial"/>
                <a:cs typeface="Arial"/>
                <a:sym typeface="Arial"/>
              </a:rPr>
              <a:t>                 </a:t>
            </a:r>
            <a:endParaRPr lang="es-ES" sz="1000" dirty="0" smtClean="0">
              <a:solidFill>
                <a:schemeClr val="tx1"/>
              </a:solidFill>
              <a:latin typeface="Verdana" pitchFamily="34" charset="0"/>
              <a:ea typeface="Verdana" pitchFamily="34" charset="0"/>
            </a:endParaRPr>
          </a:p>
          <a:p>
            <a:pPr>
              <a:buNone/>
            </a:pPr>
            <a:r>
              <a:rPr lang="es-ES" sz="1000" dirty="0" err="1" smtClean="0">
                <a:solidFill>
                  <a:schemeClr val="tx1"/>
                </a:solidFill>
                <a:latin typeface="Verdana" pitchFamily="34" charset="0"/>
                <a:ea typeface="Verdana" pitchFamily="34" charset="0"/>
              </a:rPr>
              <a:t>Kranjcec</a:t>
            </a:r>
            <a:r>
              <a:rPr lang="es-ES" sz="1000" dirty="0" smtClean="0">
                <a:solidFill>
                  <a:schemeClr val="tx1"/>
                </a:solidFill>
                <a:latin typeface="Verdana" pitchFamily="34" charset="0"/>
                <a:ea typeface="Verdana" pitchFamily="34" charset="0"/>
              </a:rPr>
              <a:t> B. D-</a:t>
            </a:r>
            <a:r>
              <a:rPr lang="es-ES" sz="1000" dirty="0" err="1" smtClean="0">
                <a:solidFill>
                  <a:schemeClr val="tx1"/>
                </a:solidFill>
                <a:latin typeface="Verdana" pitchFamily="34" charset="0"/>
                <a:ea typeface="Verdana" pitchFamily="34" charset="0"/>
              </a:rPr>
              <a:t>mannose</a:t>
            </a:r>
            <a:r>
              <a:rPr lang="es-ES" sz="1000" dirty="0" smtClean="0">
                <a:solidFill>
                  <a:schemeClr val="tx1"/>
                </a:solidFill>
                <a:latin typeface="Verdana" pitchFamily="34" charset="0"/>
                <a:ea typeface="Verdana" pitchFamily="34" charset="0"/>
              </a:rPr>
              <a:t> </a:t>
            </a:r>
            <a:r>
              <a:rPr lang="es-ES" sz="1000" dirty="0" err="1" smtClean="0">
                <a:solidFill>
                  <a:schemeClr val="tx1"/>
                </a:solidFill>
                <a:latin typeface="Verdana" pitchFamily="34" charset="0"/>
                <a:ea typeface="Verdana" pitchFamily="34" charset="0"/>
              </a:rPr>
              <a:t>powder</a:t>
            </a:r>
            <a:r>
              <a:rPr lang="es-ES" sz="1000" dirty="0" smtClean="0">
                <a:solidFill>
                  <a:schemeClr val="tx1"/>
                </a:solidFill>
                <a:latin typeface="Verdana" pitchFamily="34" charset="0"/>
                <a:ea typeface="Verdana" pitchFamily="34" charset="0"/>
              </a:rPr>
              <a:t> </a:t>
            </a:r>
            <a:r>
              <a:rPr lang="es-ES" sz="1000" dirty="0" err="1" smtClean="0">
                <a:solidFill>
                  <a:schemeClr val="tx1"/>
                </a:solidFill>
                <a:latin typeface="Verdana" pitchFamily="34" charset="0"/>
                <a:ea typeface="Verdana" pitchFamily="34" charset="0"/>
              </a:rPr>
              <a:t>for</a:t>
            </a:r>
            <a:r>
              <a:rPr lang="es-ES" sz="1000" dirty="0" smtClean="0">
                <a:solidFill>
                  <a:schemeClr val="tx1"/>
                </a:solidFill>
                <a:latin typeface="Verdana" pitchFamily="34" charset="0"/>
                <a:ea typeface="Verdana" pitchFamily="34" charset="0"/>
              </a:rPr>
              <a:t> </a:t>
            </a:r>
            <a:r>
              <a:rPr lang="es-ES" sz="1000" dirty="0" err="1" smtClean="0">
                <a:solidFill>
                  <a:schemeClr val="tx1"/>
                </a:solidFill>
                <a:latin typeface="Verdana" pitchFamily="34" charset="0"/>
                <a:ea typeface="Verdana" pitchFamily="34" charset="0"/>
              </a:rPr>
              <a:t>prophylaxis</a:t>
            </a:r>
            <a:r>
              <a:rPr lang="es-ES" sz="1000" dirty="0" smtClean="0">
                <a:solidFill>
                  <a:schemeClr val="tx1"/>
                </a:solidFill>
                <a:latin typeface="Verdana" pitchFamily="34" charset="0"/>
                <a:ea typeface="Verdana" pitchFamily="34" charset="0"/>
              </a:rPr>
              <a:t> of </a:t>
            </a:r>
            <a:r>
              <a:rPr lang="es-ES" sz="1000" dirty="0" err="1" smtClean="0">
                <a:solidFill>
                  <a:schemeClr val="tx1"/>
                </a:solidFill>
                <a:latin typeface="Verdana" pitchFamily="34" charset="0"/>
                <a:ea typeface="Verdana" pitchFamily="34" charset="0"/>
              </a:rPr>
              <a:t>recurrent</a:t>
            </a:r>
            <a:r>
              <a:rPr lang="es-ES" sz="1000" dirty="0" smtClean="0">
                <a:solidFill>
                  <a:schemeClr val="tx1"/>
                </a:solidFill>
                <a:latin typeface="Verdana" pitchFamily="34" charset="0"/>
                <a:ea typeface="Verdana" pitchFamily="34" charset="0"/>
              </a:rPr>
              <a:t> </a:t>
            </a:r>
            <a:r>
              <a:rPr lang="es-ES" sz="1000" dirty="0" err="1" smtClean="0">
                <a:solidFill>
                  <a:schemeClr val="tx1"/>
                </a:solidFill>
                <a:latin typeface="Verdana" pitchFamily="34" charset="0"/>
                <a:ea typeface="Verdana" pitchFamily="34" charset="0"/>
              </a:rPr>
              <a:t>urinary</a:t>
            </a:r>
            <a:r>
              <a:rPr lang="es-ES" sz="1000" dirty="0" smtClean="0">
                <a:solidFill>
                  <a:schemeClr val="tx1"/>
                </a:solidFill>
                <a:latin typeface="Verdana" pitchFamily="34" charset="0"/>
                <a:ea typeface="Verdana" pitchFamily="34" charset="0"/>
              </a:rPr>
              <a:t> </a:t>
            </a:r>
            <a:r>
              <a:rPr lang="es-ES" sz="1000" dirty="0" err="1" smtClean="0">
                <a:solidFill>
                  <a:schemeClr val="tx1"/>
                </a:solidFill>
                <a:latin typeface="Verdana" pitchFamily="34" charset="0"/>
                <a:ea typeface="Verdana" pitchFamily="34" charset="0"/>
              </a:rPr>
              <a:t>tract</a:t>
            </a:r>
            <a:r>
              <a:rPr lang="es-ES" sz="1000" dirty="0" smtClean="0">
                <a:solidFill>
                  <a:schemeClr val="tx1"/>
                </a:solidFill>
                <a:latin typeface="Verdana" pitchFamily="34" charset="0"/>
                <a:ea typeface="Verdana" pitchFamily="34" charset="0"/>
              </a:rPr>
              <a:t> </a:t>
            </a:r>
            <a:r>
              <a:rPr lang="es-ES" sz="1000" dirty="0" err="1" smtClean="0">
                <a:solidFill>
                  <a:schemeClr val="tx1"/>
                </a:solidFill>
                <a:latin typeface="Verdana" pitchFamily="34" charset="0"/>
                <a:ea typeface="Verdana" pitchFamily="34" charset="0"/>
              </a:rPr>
              <a:t>infections</a:t>
            </a:r>
            <a:r>
              <a:rPr lang="es-ES" sz="1000" dirty="0" smtClean="0">
                <a:solidFill>
                  <a:schemeClr val="tx1"/>
                </a:solidFill>
                <a:latin typeface="Verdana" pitchFamily="34" charset="0"/>
                <a:ea typeface="Verdana" pitchFamily="34" charset="0"/>
              </a:rPr>
              <a:t> in </a:t>
            </a:r>
            <a:r>
              <a:rPr lang="es-ES" sz="1000" dirty="0" err="1" smtClean="0">
                <a:solidFill>
                  <a:schemeClr val="tx1"/>
                </a:solidFill>
                <a:latin typeface="Verdana" pitchFamily="34" charset="0"/>
                <a:ea typeface="Verdana" pitchFamily="34" charset="0"/>
              </a:rPr>
              <a:t>women</a:t>
            </a:r>
            <a:r>
              <a:rPr lang="es-ES" sz="1000" dirty="0" smtClean="0">
                <a:solidFill>
                  <a:schemeClr val="tx1"/>
                </a:solidFill>
                <a:latin typeface="Verdana" pitchFamily="34" charset="0"/>
                <a:ea typeface="Verdana" pitchFamily="34" charset="0"/>
              </a:rPr>
              <a:t>: a </a:t>
            </a:r>
            <a:r>
              <a:rPr lang="es-ES" sz="1000" dirty="0" err="1" smtClean="0">
                <a:solidFill>
                  <a:schemeClr val="tx1"/>
                </a:solidFill>
                <a:latin typeface="Verdana" pitchFamily="34" charset="0"/>
                <a:ea typeface="Verdana" pitchFamily="34" charset="0"/>
              </a:rPr>
              <a:t>randomized</a:t>
            </a:r>
            <a:r>
              <a:rPr lang="es-ES" sz="1000" dirty="0" smtClean="0">
                <a:solidFill>
                  <a:schemeClr val="tx1"/>
                </a:solidFill>
                <a:latin typeface="Verdana" pitchFamily="34" charset="0"/>
                <a:ea typeface="Verdana" pitchFamily="34" charset="0"/>
              </a:rPr>
              <a:t> </a:t>
            </a:r>
            <a:r>
              <a:rPr lang="es-ES" sz="1000" dirty="0" err="1" smtClean="0">
                <a:solidFill>
                  <a:schemeClr val="tx1"/>
                </a:solidFill>
                <a:latin typeface="Verdana" pitchFamily="34" charset="0"/>
                <a:ea typeface="Verdana" pitchFamily="34" charset="0"/>
              </a:rPr>
              <a:t>clinical</a:t>
            </a:r>
            <a:r>
              <a:rPr lang="es-ES" sz="1000" dirty="0" smtClean="0">
                <a:solidFill>
                  <a:schemeClr val="tx1"/>
                </a:solidFill>
                <a:latin typeface="Verdana" pitchFamily="34" charset="0"/>
                <a:ea typeface="Verdana" pitchFamily="34" charset="0"/>
              </a:rPr>
              <a:t> trial. </a:t>
            </a:r>
            <a:r>
              <a:rPr lang="es-ES" sz="1000" dirty="0" err="1" smtClean="0">
                <a:solidFill>
                  <a:schemeClr val="tx1"/>
                </a:solidFill>
                <a:latin typeface="Verdana" pitchFamily="34" charset="0"/>
                <a:ea typeface="Verdana" pitchFamily="34" charset="0"/>
              </a:rPr>
              <a:t>World</a:t>
            </a:r>
            <a:r>
              <a:rPr lang="es-ES" sz="1000" dirty="0" smtClean="0">
                <a:solidFill>
                  <a:schemeClr val="tx1"/>
                </a:solidFill>
                <a:latin typeface="Verdana" pitchFamily="34" charset="0"/>
                <a:ea typeface="Verdana" pitchFamily="34" charset="0"/>
              </a:rPr>
              <a:t> J Urol2014 .</a:t>
            </a:r>
          </a:p>
          <a:p>
            <a:pPr>
              <a:buNone/>
            </a:pPr>
            <a:r>
              <a:rPr lang="es-ES_tradnl" sz="1000" dirty="0" err="1" smtClean="0">
                <a:latin typeface="Verdana" pitchFamily="34" charset="0"/>
                <a:ea typeface="Verdana" pitchFamily="34" charset="0"/>
              </a:rPr>
              <a:t>Recurrent</a:t>
            </a:r>
            <a:r>
              <a:rPr lang="es-ES_tradnl" sz="1000" dirty="0" smtClean="0">
                <a:latin typeface="Verdana" pitchFamily="34" charset="0"/>
                <a:ea typeface="Verdana" pitchFamily="34" charset="0"/>
              </a:rPr>
              <a:t> </a:t>
            </a:r>
            <a:r>
              <a:rPr lang="es-ES_tradnl" sz="1000" dirty="0" err="1" smtClean="0">
                <a:latin typeface="Verdana" pitchFamily="34" charset="0"/>
                <a:ea typeface="Verdana" pitchFamily="34" charset="0"/>
              </a:rPr>
              <a:t>urinary</a:t>
            </a:r>
            <a:r>
              <a:rPr lang="es-ES_tradnl" sz="1000" dirty="0" smtClean="0">
                <a:latin typeface="Verdana" pitchFamily="34" charset="0"/>
                <a:ea typeface="Verdana" pitchFamily="34" charset="0"/>
              </a:rPr>
              <a:t> </a:t>
            </a:r>
            <a:r>
              <a:rPr lang="es-ES_tradnl" sz="1000" dirty="0" err="1" smtClean="0">
                <a:latin typeface="Verdana" pitchFamily="34" charset="0"/>
                <a:ea typeface="Verdana" pitchFamily="34" charset="0"/>
              </a:rPr>
              <a:t>tract</a:t>
            </a:r>
            <a:r>
              <a:rPr lang="es-ES_tradnl" sz="1000" dirty="0" smtClean="0">
                <a:latin typeface="Verdana" pitchFamily="34" charset="0"/>
                <a:ea typeface="Verdana" pitchFamily="34" charset="0"/>
              </a:rPr>
              <a:t> </a:t>
            </a:r>
            <a:r>
              <a:rPr lang="es-ES_tradnl" sz="1000" dirty="0" err="1" smtClean="0">
                <a:latin typeface="Verdana" pitchFamily="34" charset="0"/>
                <a:ea typeface="Verdana" pitchFamily="34" charset="0"/>
              </a:rPr>
              <a:t>infection</a:t>
            </a:r>
            <a:r>
              <a:rPr lang="es-ES_tradnl" sz="1000" dirty="0" smtClean="0">
                <a:latin typeface="Verdana" pitchFamily="34" charset="0"/>
                <a:ea typeface="Verdana" pitchFamily="34" charset="0"/>
              </a:rPr>
              <a:t>: Uro-</a:t>
            </a:r>
            <a:r>
              <a:rPr lang="es-ES_tradnl" sz="1000" dirty="0" err="1" smtClean="0">
                <a:latin typeface="Verdana" pitchFamily="34" charset="0"/>
                <a:ea typeface="Verdana" pitchFamily="34" charset="0"/>
              </a:rPr>
              <a:t>Vaxon</a:t>
            </a:r>
            <a:r>
              <a:rPr lang="es-ES_tradnl" sz="1000" dirty="0" smtClean="0">
                <a:latin typeface="Verdana" pitchFamily="34" charset="0"/>
                <a:ea typeface="Verdana" pitchFamily="34" charset="0"/>
              </a:rPr>
              <a:t>, a new </a:t>
            </a:r>
            <a:r>
              <a:rPr lang="es-ES_tradnl" sz="1000" dirty="0" err="1" smtClean="0">
                <a:latin typeface="Verdana" pitchFamily="34" charset="0"/>
                <a:ea typeface="Verdana" pitchFamily="34" charset="0"/>
              </a:rPr>
              <a:t>alternative</a:t>
            </a:r>
            <a:r>
              <a:rPr lang="es-ES_tradnl" sz="1000" dirty="0" smtClean="0">
                <a:latin typeface="Verdana" pitchFamily="34" charset="0"/>
                <a:ea typeface="Verdana" pitchFamily="34" charset="0"/>
              </a:rPr>
              <a:t>. </a:t>
            </a:r>
            <a:r>
              <a:rPr lang="es-ES_tradnl" sz="1000" dirty="0" err="1" smtClean="0">
                <a:latin typeface="Verdana" pitchFamily="34" charset="0"/>
                <a:ea typeface="Verdana" pitchFamily="34" charset="0"/>
              </a:rPr>
              <a:t>Europ</a:t>
            </a:r>
            <a:r>
              <a:rPr lang="es-ES_tradnl" sz="1000" dirty="0" smtClean="0">
                <a:latin typeface="Verdana" pitchFamily="34" charset="0"/>
                <a:ea typeface="Verdana" pitchFamily="34" charset="0"/>
              </a:rPr>
              <a:t> </a:t>
            </a:r>
            <a:r>
              <a:rPr lang="es-ES_tradnl" sz="1000" dirty="0" err="1" smtClean="0">
                <a:latin typeface="Verdana" pitchFamily="34" charset="0"/>
                <a:ea typeface="Verdana" pitchFamily="34" charset="0"/>
              </a:rPr>
              <a:t>Urol</a:t>
            </a:r>
            <a:r>
              <a:rPr lang="es-ES_tradnl" sz="1000" dirty="0" smtClean="0">
                <a:latin typeface="Verdana" pitchFamily="34" charset="0"/>
                <a:ea typeface="Verdana" pitchFamily="34" charset="0"/>
              </a:rPr>
              <a:t> 2009</a:t>
            </a:r>
          </a:p>
          <a:p>
            <a:pPr>
              <a:buNone/>
            </a:pPr>
            <a:r>
              <a:rPr lang="en-US" sz="1000" dirty="0" smtClean="0">
                <a:latin typeface="Verdana" pitchFamily="34" charset="0"/>
                <a:ea typeface="Verdana" pitchFamily="34" charset="0"/>
              </a:rPr>
              <a:t>Hooton TM, </a:t>
            </a:r>
            <a:r>
              <a:rPr lang="en-US" sz="1000" dirty="0" err="1" smtClean="0">
                <a:latin typeface="Verdana" pitchFamily="34" charset="0"/>
                <a:ea typeface="Verdana" pitchFamily="34" charset="0"/>
              </a:rPr>
              <a:t>Vecchio</a:t>
            </a:r>
            <a:r>
              <a:rPr lang="en-US" sz="1000" dirty="0" smtClean="0">
                <a:latin typeface="Verdana" pitchFamily="34" charset="0"/>
                <a:ea typeface="Verdana" pitchFamily="34" charset="0"/>
              </a:rPr>
              <a:t> M, </a:t>
            </a:r>
            <a:r>
              <a:rPr lang="en-US" sz="1000" dirty="0" err="1" smtClean="0">
                <a:latin typeface="Verdana" pitchFamily="34" charset="0"/>
                <a:ea typeface="Verdana" pitchFamily="34" charset="0"/>
              </a:rPr>
              <a:t>Iroz</a:t>
            </a:r>
            <a:r>
              <a:rPr lang="en-US" sz="1000" dirty="0" smtClean="0">
                <a:latin typeface="Verdana" pitchFamily="34" charset="0"/>
                <a:ea typeface="Verdana" pitchFamily="34" charset="0"/>
              </a:rPr>
              <a:t> A, et al. Effect of Increased Daily Water Intake in Premenopausal Women With Recurrent Urinary Tract Infections: A Randomized Clinical Trial. JAMA Intern Med. 2018 Oct</a:t>
            </a:r>
            <a:endParaRPr lang="ca-ES" sz="1000" dirty="0" smtClean="0">
              <a:latin typeface="Verdana" pitchFamily="34" charset="0"/>
              <a:ea typeface="Verdana" pitchFamily="34" charset="0"/>
            </a:endParaRPr>
          </a:p>
          <a:p>
            <a:pPr>
              <a:buNone/>
            </a:pPr>
            <a:endParaRPr lang="es-ES" sz="1000" dirty="0" smtClean="0">
              <a:latin typeface="Verdana" pitchFamily="34" charset="0"/>
              <a:ea typeface="Verdana" pitchFamily="34" charset="0"/>
            </a:endParaRPr>
          </a:p>
          <a:p>
            <a:pPr>
              <a:buNone/>
            </a:pPr>
            <a:endParaRPr lang="es-ES" sz="1000" dirty="0" smtClean="0">
              <a:solidFill>
                <a:schemeClr val="tx1"/>
              </a:solidFill>
              <a:latin typeface="Verdana" pitchFamily="34" charset="0"/>
              <a:ea typeface="Verdana" pitchFamily="34" charset="0"/>
            </a:endParaRPr>
          </a:p>
          <a:p>
            <a:endParaRPr lang="es-ES" sz="1000" b="1" dirty="0" smtClean="0">
              <a:latin typeface="Verdana" pitchFamily="34" charset="0"/>
              <a:ea typeface="Verdana" pitchFamily="34" charset="0"/>
            </a:endParaRPr>
          </a:p>
          <a:p>
            <a:pPr marL="342900" marR="0" lvl="0" indent="-342900" algn="l" rtl="0">
              <a:lnSpc>
                <a:spcPct val="130000"/>
              </a:lnSpc>
              <a:spcBef>
                <a:spcPts val="1000"/>
              </a:spcBef>
              <a:spcAft>
                <a:spcPts val="0"/>
              </a:spcAft>
              <a:buClr>
                <a:schemeClr val="folHlink"/>
              </a:buClr>
              <a:buFont typeface="Noto Sans Symbols"/>
              <a:buNone/>
            </a:pPr>
            <a:endParaRPr dirty="0"/>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Shape 1873"/>
        <p:cNvGrpSpPr/>
        <p:nvPr/>
      </p:nvGrpSpPr>
      <p:grpSpPr>
        <a:xfrm>
          <a:off x="0" y="0"/>
          <a:ext cx="0" cy="0"/>
          <a:chOff x="0" y="0"/>
          <a:chExt cx="0" cy="0"/>
        </a:xfrm>
      </p:grpSpPr>
      <p:sp>
        <p:nvSpPr>
          <p:cNvPr id="1874" name="Shape 1874"/>
          <p:cNvSpPr txBox="1">
            <a:spLocks noGrp="1"/>
          </p:cNvSpPr>
          <p:nvPr>
            <p:ph type="title"/>
          </p:nvPr>
        </p:nvSpPr>
        <p:spPr>
          <a:xfrm>
            <a:off x="914400" y="0"/>
            <a:ext cx="7772400" cy="1420813"/>
          </a:xfrm>
          <a:prstGeom prst="rect">
            <a:avLst/>
          </a:prstGeom>
          <a:noFill/>
          <a:ln>
            <a:noFill/>
          </a:ln>
        </p:spPr>
        <p:txBody>
          <a:bodyPr spcFirstLastPara="1" wrap="square" lIns="91425" tIns="45700" rIns="91425" bIns="45700" anchor="ctr" anchorCtr="0">
            <a:noAutofit/>
          </a:bodyPr>
          <a:lstStyle/>
          <a:p>
            <a:pPr marL="0" marR="0" lvl="1" indent="0" algn="l" rtl="0">
              <a:lnSpc>
                <a:spcPct val="90000"/>
              </a:lnSpc>
              <a:spcBef>
                <a:spcPts val="0"/>
              </a:spcBef>
              <a:spcAft>
                <a:spcPts val="0"/>
              </a:spcAft>
              <a:buNone/>
            </a:pPr>
            <a:r>
              <a:rPr lang="ca-ES" sz="3800" b="0" i="0" u="none" strike="noStrike" cap="none">
                <a:solidFill>
                  <a:schemeClr val="dk2"/>
                </a:solidFill>
                <a:latin typeface="Verdana"/>
                <a:ea typeface="Verdana"/>
                <a:cs typeface="Verdana"/>
                <a:sym typeface="Verdana"/>
              </a:rPr>
              <a:t>Recurrències. Autotractament</a:t>
            </a:r>
            <a:br>
              <a:rPr lang="ca-ES" sz="3800" b="0" i="0" u="none" strike="noStrike" cap="none">
                <a:solidFill>
                  <a:schemeClr val="dk2"/>
                </a:solidFill>
                <a:latin typeface="Verdana"/>
                <a:ea typeface="Verdana"/>
                <a:cs typeface="Verdana"/>
                <a:sym typeface="Verdana"/>
              </a:rPr>
            </a:br>
            <a:endParaRPr sz="2000" b="0" i="0" u="none" strike="noStrike" cap="none">
              <a:solidFill>
                <a:schemeClr val="dk2"/>
              </a:solidFill>
              <a:latin typeface="Arial"/>
              <a:ea typeface="Arial"/>
              <a:cs typeface="Arial"/>
              <a:sym typeface="Arial"/>
            </a:endParaRPr>
          </a:p>
        </p:txBody>
      </p:sp>
      <p:sp>
        <p:nvSpPr>
          <p:cNvPr id="1875" name="Shape 1875"/>
          <p:cNvSpPr txBox="1">
            <a:spLocks noGrp="1"/>
          </p:cNvSpPr>
          <p:nvPr>
            <p:ph type="body" idx="1"/>
          </p:nvPr>
        </p:nvSpPr>
        <p:spPr>
          <a:xfrm>
            <a:off x="539750" y="1628775"/>
            <a:ext cx="8229600" cy="4724400"/>
          </a:xfrm>
          <a:prstGeom prst="rect">
            <a:avLst/>
          </a:prstGeom>
          <a:noFill/>
          <a:ln>
            <a:noFill/>
          </a:ln>
        </p:spPr>
        <p:txBody>
          <a:bodyPr spcFirstLastPara="1" wrap="square" lIns="91425" tIns="45700" rIns="91425" bIns="45700" anchor="t" anchorCtr="0">
            <a:noAutofit/>
          </a:bodyPr>
          <a:lstStyle/>
          <a:p>
            <a:pPr marL="742950" marR="0" lvl="1" indent="-285750" algn="l" rtl="0">
              <a:lnSpc>
                <a:spcPct val="90000"/>
              </a:lnSpc>
              <a:spcBef>
                <a:spcPts val="0"/>
              </a:spcBef>
              <a:spcAft>
                <a:spcPts val="0"/>
              </a:spcAft>
              <a:buClr>
                <a:schemeClr val="accent1"/>
              </a:buClr>
              <a:buFont typeface="Noto Sans Symbols"/>
              <a:buNone/>
            </a:pPr>
            <a:endParaRPr sz="1700" b="1" i="1" u="none" strike="noStrike" cap="none">
              <a:solidFill>
                <a:schemeClr val="dk1"/>
              </a:solidFill>
              <a:latin typeface="Verdana"/>
              <a:ea typeface="Verdana"/>
              <a:cs typeface="Verdana"/>
              <a:sym typeface="Verdana"/>
            </a:endParaRPr>
          </a:p>
          <a:p>
            <a:pPr marL="742950" marR="0" lvl="1" indent="-285750" algn="l" rtl="0">
              <a:lnSpc>
                <a:spcPct val="90000"/>
              </a:lnSpc>
              <a:spcBef>
                <a:spcPts val="400"/>
              </a:spcBef>
              <a:spcAft>
                <a:spcPts val="0"/>
              </a:spcAft>
              <a:buClr>
                <a:schemeClr val="accent1"/>
              </a:buClr>
              <a:buFont typeface="Noto Sans Symbols"/>
              <a:buNone/>
            </a:pPr>
            <a:r>
              <a:rPr lang="ca-ES" sz="2000" b="1" i="0" u="none" strike="noStrike" cap="none">
                <a:solidFill>
                  <a:srgbClr val="008000"/>
                </a:solidFill>
                <a:latin typeface="Verdana"/>
                <a:ea typeface="Verdana"/>
                <a:cs typeface="Verdana"/>
                <a:sym typeface="Verdana"/>
              </a:rPr>
              <a:t>Valorar l</a:t>
            </a:r>
            <a:r>
              <a:rPr lang="ca-ES" sz="2000" b="1" i="0" u="none" strike="noStrike" cap="none">
                <a:solidFill>
                  <a:srgbClr val="008000"/>
                </a:solidFill>
                <a:latin typeface="Arial"/>
                <a:ea typeface="Arial"/>
                <a:cs typeface="Arial"/>
                <a:sym typeface="Arial"/>
              </a:rPr>
              <a:t>’</a:t>
            </a:r>
            <a:r>
              <a:rPr lang="ca-ES" sz="2000" b="1" i="0" u="none" strike="noStrike" cap="none">
                <a:solidFill>
                  <a:srgbClr val="008000"/>
                </a:solidFill>
                <a:latin typeface="Verdana"/>
                <a:ea typeface="Verdana"/>
                <a:cs typeface="Verdana"/>
                <a:sym typeface="Verdana"/>
              </a:rPr>
              <a:t>efic</a:t>
            </a:r>
            <a:r>
              <a:rPr lang="ca-ES" sz="2000" b="1" i="0" u="none" strike="noStrike" cap="none">
                <a:solidFill>
                  <a:srgbClr val="008000"/>
                </a:solidFill>
                <a:latin typeface="Arial"/>
                <a:ea typeface="Arial"/>
                <a:cs typeface="Arial"/>
                <a:sym typeface="Arial"/>
              </a:rPr>
              <a:t>à</a:t>
            </a:r>
            <a:r>
              <a:rPr lang="ca-ES" sz="2000" b="1" i="0" u="none" strike="noStrike" cap="none">
                <a:solidFill>
                  <a:srgbClr val="008000"/>
                </a:solidFill>
                <a:latin typeface="Verdana"/>
                <a:ea typeface="Verdana"/>
                <a:cs typeface="Verdana"/>
                <a:sym typeface="Verdana"/>
              </a:rPr>
              <a:t>cia de l</a:t>
            </a:r>
            <a:r>
              <a:rPr lang="ca-ES" sz="2000" b="1" i="0" u="none" strike="noStrike" cap="none">
                <a:solidFill>
                  <a:srgbClr val="008000"/>
                </a:solidFill>
                <a:latin typeface="Arial"/>
                <a:ea typeface="Arial"/>
                <a:cs typeface="Arial"/>
                <a:sym typeface="Arial"/>
              </a:rPr>
              <a:t>’</a:t>
            </a:r>
            <a:r>
              <a:rPr lang="ca-ES" sz="2000" b="1" i="0" u="none" strike="noStrike" cap="none">
                <a:solidFill>
                  <a:srgbClr val="008000"/>
                </a:solidFill>
                <a:latin typeface="Verdana"/>
                <a:ea typeface="Verdana"/>
                <a:cs typeface="Verdana"/>
                <a:sym typeface="Verdana"/>
              </a:rPr>
              <a:t>autotractament i la curaci</a:t>
            </a:r>
            <a:r>
              <a:rPr lang="ca-ES" sz="2000" b="1" i="0" u="none" strike="noStrike" cap="none">
                <a:solidFill>
                  <a:srgbClr val="008000"/>
                </a:solidFill>
                <a:latin typeface="Arial"/>
                <a:ea typeface="Arial"/>
                <a:cs typeface="Arial"/>
                <a:sym typeface="Arial"/>
              </a:rPr>
              <a:t>ó</a:t>
            </a:r>
            <a:r>
              <a:rPr lang="ca-ES" sz="2000" b="1" i="0" u="none" strike="noStrike" cap="none">
                <a:solidFill>
                  <a:srgbClr val="008000"/>
                </a:solidFill>
                <a:latin typeface="Verdana"/>
                <a:ea typeface="Verdana"/>
                <a:cs typeface="Verdana"/>
                <a:sym typeface="Verdana"/>
              </a:rPr>
              <a:t> cl</a:t>
            </a:r>
            <a:r>
              <a:rPr lang="ca-ES" sz="2000" b="1" i="0" u="none" strike="noStrike" cap="none">
                <a:solidFill>
                  <a:srgbClr val="008000"/>
                </a:solidFill>
                <a:latin typeface="Arial"/>
                <a:ea typeface="Arial"/>
                <a:cs typeface="Arial"/>
                <a:sym typeface="Arial"/>
              </a:rPr>
              <a:t>í</a:t>
            </a:r>
            <a:r>
              <a:rPr lang="ca-ES" sz="2000" b="1" i="0" u="none" strike="noStrike" cap="none">
                <a:solidFill>
                  <a:srgbClr val="008000"/>
                </a:solidFill>
                <a:latin typeface="Verdana"/>
                <a:ea typeface="Verdana"/>
                <a:cs typeface="Verdana"/>
                <a:sym typeface="Verdana"/>
              </a:rPr>
              <a:t>nica i bacteriològica</a:t>
            </a:r>
            <a:endParaRPr/>
          </a:p>
          <a:p>
            <a:pPr marL="742950" marR="0" lvl="1" indent="-285750" algn="l" rtl="0">
              <a:lnSpc>
                <a:spcPct val="90000"/>
              </a:lnSpc>
              <a:spcBef>
                <a:spcPts val="400"/>
              </a:spcBef>
              <a:spcAft>
                <a:spcPts val="0"/>
              </a:spcAft>
              <a:buClr>
                <a:schemeClr val="accent1"/>
              </a:buClr>
              <a:buFont typeface="Noto Sans Symbols"/>
              <a:buNone/>
            </a:pPr>
            <a:endParaRPr sz="2000" b="1" i="0" u="none" strike="noStrike" cap="none">
              <a:solidFill>
                <a:srgbClr val="008000"/>
              </a:solidFill>
              <a:latin typeface="Verdana"/>
              <a:ea typeface="Verdana"/>
              <a:cs typeface="Verdana"/>
              <a:sym typeface="Verdana"/>
            </a:endParaRPr>
          </a:p>
          <a:p>
            <a:pPr marL="742950" marR="0" lvl="1" indent="-285750" algn="l" rtl="0">
              <a:lnSpc>
                <a:spcPct val="90000"/>
              </a:lnSpc>
              <a:spcBef>
                <a:spcPts val="400"/>
              </a:spcBef>
              <a:spcAft>
                <a:spcPts val="0"/>
              </a:spcAft>
              <a:buClr>
                <a:schemeClr val="accent1"/>
              </a:buClr>
              <a:buFont typeface="Noto Sans Symbols"/>
              <a:buNone/>
            </a:pPr>
            <a:r>
              <a:rPr lang="ca-ES" sz="2000" b="0" i="0" u="none" strike="noStrike" cap="none">
                <a:solidFill>
                  <a:schemeClr val="dk1"/>
                </a:solidFill>
                <a:latin typeface="Verdana"/>
                <a:ea typeface="Verdana"/>
                <a:cs typeface="Verdana"/>
                <a:sym typeface="Verdana"/>
              </a:rPr>
              <a:t>172 dones joves i universitàries, seguiment de 12 mesos </a:t>
            </a:r>
            <a:endParaRPr/>
          </a:p>
          <a:p>
            <a:pPr marL="742950" marR="0" lvl="1" indent="-285750" algn="l" rtl="0">
              <a:lnSpc>
                <a:spcPct val="90000"/>
              </a:lnSpc>
              <a:spcBef>
                <a:spcPts val="400"/>
              </a:spcBef>
              <a:spcAft>
                <a:spcPts val="0"/>
              </a:spcAft>
              <a:buClr>
                <a:schemeClr val="accent1"/>
              </a:buClr>
              <a:buFont typeface="Noto Sans Symbols"/>
              <a:buNone/>
            </a:pPr>
            <a:r>
              <a:rPr lang="ca-ES" sz="2000" b="0" i="0" u="none" strike="noStrike" cap="none">
                <a:solidFill>
                  <a:schemeClr val="dk1"/>
                </a:solidFill>
                <a:latin typeface="Verdana"/>
                <a:ea typeface="Verdana"/>
                <a:cs typeface="Verdana"/>
                <a:sym typeface="Verdana"/>
              </a:rPr>
              <a:t>Tractament: fluoroquinolona 3 dies  </a:t>
            </a:r>
            <a:endParaRPr/>
          </a:p>
          <a:p>
            <a:pPr marL="742950" marR="0" lvl="1" indent="-285750" algn="l" rtl="0">
              <a:lnSpc>
                <a:spcPct val="90000"/>
              </a:lnSpc>
              <a:spcBef>
                <a:spcPts val="400"/>
              </a:spcBef>
              <a:spcAft>
                <a:spcPts val="0"/>
              </a:spcAft>
              <a:buClr>
                <a:schemeClr val="accent1"/>
              </a:buClr>
              <a:buFont typeface="Noto Sans Symbols"/>
              <a:buNone/>
            </a:pPr>
            <a:endParaRPr sz="2000" b="0" i="0" u="none" strike="noStrike" cap="none">
              <a:solidFill>
                <a:schemeClr val="dk1"/>
              </a:solidFill>
              <a:latin typeface="Verdana"/>
              <a:ea typeface="Verdana"/>
              <a:cs typeface="Verdana"/>
              <a:sym typeface="Verdana"/>
            </a:endParaRPr>
          </a:p>
          <a:p>
            <a:pPr marL="742950" marR="0" lvl="1" indent="-285750" algn="l" rtl="0">
              <a:lnSpc>
                <a:spcPct val="90000"/>
              </a:lnSpc>
              <a:spcBef>
                <a:spcPts val="500"/>
              </a:spcBef>
              <a:spcAft>
                <a:spcPts val="0"/>
              </a:spcAft>
              <a:buClr>
                <a:schemeClr val="accent1"/>
              </a:buClr>
              <a:buFont typeface="Noto Sans Symbols"/>
              <a:buNone/>
            </a:pPr>
            <a:endParaRPr sz="2500" b="0" i="0" u="none" strike="noStrike" cap="none">
              <a:solidFill>
                <a:schemeClr val="dk1"/>
              </a:solidFill>
              <a:latin typeface="Verdana"/>
              <a:ea typeface="Verdana"/>
              <a:cs typeface="Verdana"/>
              <a:sym typeface="Verdana"/>
            </a:endParaRPr>
          </a:p>
          <a:p>
            <a:pPr marL="742950" marR="0" lvl="1" indent="-285750" algn="l" rtl="0">
              <a:lnSpc>
                <a:spcPct val="90000"/>
              </a:lnSpc>
              <a:spcBef>
                <a:spcPts val="400"/>
              </a:spcBef>
              <a:spcAft>
                <a:spcPts val="0"/>
              </a:spcAft>
              <a:buClr>
                <a:schemeClr val="accent1"/>
              </a:buClr>
              <a:buFont typeface="Noto Sans Symbols"/>
              <a:buNone/>
            </a:pPr>
            <a:r>
              <a:rPr lang="ca-ES" sz="2000" b="1" i="0" u="none" strike="noStrike" cap="none">
                <a:solidFill>
                  <a:srgbClr val="008000"/>
                </a:solidFill>
                <a:latin typeface="Verdana"/>
                <a:ea typeface="Verdana"/>
                <a:cs typeface="Verdana"/>
                <a:sym typeface="Verdana"/>
              </a:rPr>
              <a:t>Efic</a:t>
            </a:r>
            <a:r>
              <a:rPr lang="ca-ES" sz="2000" b="1" i="0" u="none" strike="noStrike" cap="none">
                <a:solidFill>
                  <a:srgbClr val="008000"/>
                </a:solidFill>
                <a:latin typeface="Arial"/>
                <a:ea typeface="Arial"/>
                <a:cs typeface="Arial"/>
                <a:sym typeface="Arial"/>
              </a:rPr>
              <a:t>à</a:t>
            </a:r>
            <a:r>
              <a:rPr lang="ca-ES" sz="2000" b="1" i="0" u="none" strike="noStrike" cap="none">
                <a:solidFill>
                  <a:srgbClr val="008000"/>
                </a:solidFill>
                <a:latin typeface="Verdana"/>
                <a:ea typeface="Verdana"/>
                <a:cs typeface="Verdana"/>
                <a:sym typeface="Verdana"/>
              </a:rPr>
              <a:t>cia</a:t>
            </a:r>
            <a:endParaRPr sz="2500" b="0" i="0" u="none" strike="noStrike" cap="none">
              <a:solidFill>
                <a:schemeClr val="dk1"/>
              </a:solidFill>
              <a:latin typeface="Verdana"/>
              <a:ea typeface="Verdana"/>
              <a:cs typeface="Verdana"/>
              <a:sym typeface="Verdana"/>
            </a:endParaRPr>
          </a:p>
          <a:p>
            <a:pPr marL="742950" marR="0" lvl="1" indent="-285750" algn="l" rtl="0">
              <a:lnSpc>
                <a:spcPct val="90000"/>
              </a:lnSpc>
              <a:spcBef>
                <a:spcPts val="500"/>
              </a:spcBef>
              <a:spcAft>
                <a:spcPts val="0"/>
              </a:spcAft>
              <a:buClr>
                <a:schemeClr val="accent1"/>
              </a:buClr>
              <a:buFont typeface="Noto Sans Symbols"/>
              <a:buNone/>
            </a:pPr>
            <a:r>
              <a:rPr lang="ca-ES" sz="2500" b="0" i="0" u="none" strike="noStrike" cap="none">
                <a:solidFill>
                  <a:schemeClr val="dk1"/>
                </a:solidFill>
                <a:latin typeface="Verdana"/>
                <a:ea typeface="Verdana"/>
                <a:cs typeface="Verdana"/>
                <a:sym typeface="Verdana"/>
              </a:rPr>
              <a:t> </a:t>
            </a:r>
            <a:r>
              <a:rPr lang="ca-ES" sz="2000" b="0" i="0" u="none" strike="noStrike" cap="none">
                <a:solidFill>
                  <a:schemeClr val="dk1"/>
                </a:solidFill>
                <a:latin typeface="Verdana"/>
                <a:ea typeface="Verdana"/>
                <a:cs typeface="Verdana"/>
                <a:sym typeface="Verdana"/>
              </a:rPr>
              <a:t>- </a:t>
            </a:r>
            <a:r>
              <a:rPr lang="ca-ES" sz="2000" b="1" i="0" u="none" strike="noStrike" cap="none">
                <a:solidFill>
                  <a:schemeClr val="dk1"/>
                </a:solidFill>
                <a:latin typeface="Verdana"/>
                <a:ea typeface="Verdana"/>
                <a:cs typeface="Verdana"/>
                <a:sym typeface="Verdana"/>
              </a:rPr>
              <a:t>94%</a:t>
            </a:r>
            <a:r>
              <a:rPr lang="ca-ES" sz="2000" b="0" i="0" u="none" strike="noStrike" cap="none">
                <a:solidFill>
                  <a:schemeClr val="dk1"/>
                </a:solidFill>
                <a:latin typeface="Verdana"/>
                <a:ea typeface="Verdana"/>
                <a:cs typeface="Verdana"/>
                <a:sym typeface="Verdana"/>
              </a:rPr>
              <a:t> (urocultiu+ 84% de casos+piúria estèril 11%)</a:t>
            </a:r>
            <a:endParaRPr/>
          </a:p>
          <a:p>
            <a:pPr marL="742950" marR="0" lvl="1" indent="-285750" algn="l" rtl="0">
              <a:lnSpc>
                <a:spcPct val="90000"/>
              </a:lnSpc>
              <a:spcBef>
                <a:spcPts val="400"/>
              </a:spcBef>
              <a:spcAft>
                <a:spcPts val="0"/>
              </a:spcAft>
              <a:buClr>
                <a:schemeClr val="accent1"/>
              </a:buClr>
              <a:buFont typeface="Noto Sans Symbols"/>
              <a:buNone/>
            </a:pPr>
            <a:r>
              <a:rPr lang="ca-ES" sz="2000" b="0" i="0" u="none" strike="noStrike" cap="none">
                <a:solidFill>
                  <a:schemeClr val="dk1"/>
                </a:solidFill>
                <a:latin typeface="Verdana"/>
                <a:ea typeface="Verdana"/>
                <a:cs typeface="Verdana"/>
                <a:sym typeface="Verdana"/>
              </a:rPr>
              <a:t> - Als 30 dies, el </a:t>
            </a:r>
            <a:r>
              <a:rPr lang="ca-ES" sz="2000" b="1" i="0" u="none" strike="noStrike" cap="none">
                <a:solidFill>
                  <a:schemeClr val="dk1"/>
                </a:solidFill>
                <a:latin typeface="Verdana"/>
                <a:ea typeface="Verdana"/>
                <a:cs typeface="Verdana"/>
                <a:sym typeface="Verdana"/>
              </a:rPr>
              <a:t>98%</a:t>
            </a:r>
            <a:r>
              <a:rPr lang="ca-ES" sz="2000" b="0" i="0" u="none" strike="noStrike" cap="none">
                <a:solidFill>
                  <a:schemeClr val="dk1"/>
                </a:solidFill>
                <a:latin typeface="Verdana"/>
                <a:ea typeface="Verdana"/>
                <a:cs typeface="Verdana"/>
                <a:sym typeface="Verdana"/>
              </a:rPr>
              <a:t> tenien urocultiu negatiu</a:t>
            </a:r>
            <a:r>
              <a:rPr lang="ca-ES" sz="2000" b="1" i="0" u="none" strike="noStrike" cap="none">
                <a:solidFill>
                  <a:srgbClr val="FF9900"/>
                </a:solidFill>
                <a:latin typeface="Verdana"/>
                <a:ea typeface="Verdana"/>
                <a:cs typeface="Verdana"/>
                <a:sym typeface="Verdana"/>
              </a:rPr>
              <a:t>  </a:t>
            </a:r>
            <a:endParaRPr/>
          </a:p>
          <a:p>
            <a:pPr marL="742950" marR="0" lvl="1" indent="-285750" algn="l" rtl="0">
              <a:lnSpc>
                <a:spcPct val="90000"/>
              </a:lnSpc>
              <a:spcBef>
                <a:spcPts val="400"/>
              </a:spcBef>
              <a:spcAft>
                <a:spcPts val="0"/>
              </a:spcAft>
              <a:buClr>
                <a:schemeClr val="accent1"/>
              </a:buClr>
              <a:buFont typeface="Noto Sans Symbols"/>
              <a:buNone/>
            </a:pPr>
            <a:r>
              <a:rPr lang="ca-ES" sz="2000" b="1" i="0" u="none" strike="noStrike" cap="none">
                <a:solidFill>
                  <a:srgbClr val="FF9900"/>
                </a:solidFill>
                <a:latin typeface="Verdana"/>
                <a:ea typeface="Verdana"/>
                <a:cs typeface="Verdana"/>
                <a:sym typeface="Verdana"/>
              </a:rPr>
              <a:t> </a:t>
            </a:r>
            <a:endParaRPr/>
          </a:p>
          <a:p>
            <a:pPr marL="742950" marR="0" lvl="1" indent="-285750" algn="l" rtl="0">
              <a:lnSpc>
                <a:spcPct val="90000"/>
              </a:lnSpc>
              <a:spcBef>
                <a:spcPts val="560"/>
              </a:spcBef>
              <a:spcAft>
                <a:spcPts val="0"/>
              </a:spcAft>
              <a:buClr>
                <a:schemeClr val="accent1"/>
              </a:buClr>
              <a:buFont typeface="Noto Sans Symbols"/>
              <a:buNone/>
            </a:pPr>
            <a:r>
              <a:rPr lang="ca-ES" sz="1800" b="0" i="1" u="none" strike="noStrike" cap="none">
                <a:solidFill>
                  <a:schemeClr val="dk1"/>
                </a:solidFill>
                <a:latin typeface="Arial"/>
                <a:ea typeface="Arial"/>
                <a:cs typeface="Arial"/>
                <a:sym typeface="Arial"/>
              </a:rPr>
              <a:t> </a:t>
            </a:r>
            <a:r>
              <a:rPr lang="ca-ES" sz="1800" b="0" i="1" u="none" strike="noStrike" cap="none">
                <a:solidFill>
                  <a:schemeClr val="dk1"/>
                </a:solidFill>
                <a:latin typeface="Verdana"/>
                <a:ea typeface="Verdana"/>
                <a:cs typeface="Verdana"/>
                <a:sym typeface="Verdana"/>
              </a:rPr>
              <a:t>Patient-initiated treatment of uncomplicated recurrent UTI in young women. Gupta et al. Ann Intern Med 2001;135:9-16</a:t>
            </a:r>
            <a:r>
              <a:rPr lang="ca-ES" sz="2800" b="0" i="1" u="none" strike="noStrike" cap="none">
                <a:solidFill>
                  <a:schemeClr val="dk1"/>
                </a:solidFill>
                <a:latin typeface="Verdana"/>
                <a:ea typeface="Verdana"/>
                <a:cs typeface="Verdana"/>
                <a:sym typeface="Verdana"/>
              </a:rPr>
              <a:t>.</a:t>
            </a:r>
            <a:endParaRPr sz="1800" b="1" i="0" u="none" strike="noStrike" cap="none">
              <a:solidFill>
                <a:schemeClr val="dk1"/>
              </a:solidFill>
              <a:latin typeface="Verdana"/>
              <a:ea typeface="Verdana"/>
              <a:cs typeface="Verdana"/>
              <a:sym typeface="Verdana"/>
            </a:endParaRP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Shape 1879"/>
        <p:cNvGrpSpPr/>
        <p:nvPr/>
      </p:nvGrpSpPr>
      <p:grpSpPr>
        <a:xfrm>
          <a:off x="0" y="0"/>
          <a:ext cx="0" cy="0"/>
          <a:chOff x="0" y="0"/>
          <a:chExt cx="0" cy="0"/>
        </a:xfrm>
      </p:grpSpPr>
      <p:sp>
        <p:nvSpPr>
          <p:cNvPr id="1880" name="Shape 1880"/>
          <p:cNvSpPr txBox="1">
            <a:spLocks noGrp="1"/>
          </p:cNvSpPr>
          <p:nvPr>
            <p:ph type="title"/>
          </p:nvPr>
        </p:nvSpPr>
        <p:spPr>
          <a:xfrm>
            <a:off x="1619672" y="908720"/>
            <a:ext cx="6563412" cy="403038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ca-ES" sz="4000" b="0" i="0" u="none" strike="noStrike" cap="none" dirty="0">
                <a:solidFill>
                  <a:schemeClr val="dk2"/>
                </a:solidFill>
                <a:latin typeface="Verdana" pitchFamily="34" charset="0"/>
                <a:ea typeface="Verdana" pitchFamily="34" charset="0"/>
                <a:sym typeface="Times New Roman"/>
              </a:rPr>
              <a:t>PROFILAXIS</a:t>
            </a:r>
            <a:endParaRPr b="0" dirty="0">
              <a:latin typeface="Verdana" pitchFamily="34" charset="0"/>
              <a:ea typeface="Verdana" pitchFamily="34" charset="0"/>
            </a:endParaRPr>
          </a:p>
        </p:txBody>
      </p:sp>
      <p:sp>
        <p:nvSpPr>
          <p:cNvPr id="1881" name="Shape 1881"/>
          <p:cNvSpPr txBox="1">
            <a:spLocks noGrp="1"/>
          </p:cNvSpPr>
          <p:nvPr>
            <p:ph type="body" idx="1"/>
          </p:nvPr>
        </p:nvSpPr>
        <p:spPr>
          <a:xfrm>
            <a:off x="752064" y="2920524"/>
            <a:ext cx="7772400" cy="1500187"/>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chemeClr val="folHlink"/>
              </a:buClr>
              <a:buFont typeface="Noto Sans Symbols"/>
              <a:buNone/>
            </a:pPr>
            <a:endParaRPr sz="2000" b="0" i="0" u="none" strike="noStrike" cap="none">
              <a:solidFill>
                <a:schemeClr val="dk1"/>
              </a:solidFill>
              <a:latin typeface="Arial"/>
              <a:ea typeface="Arial"/>
              <a:cs typeface="Arial"/>
              <a:sym typeface="Arial"/>
            </a:endParaRPr>
          </a:p>
        </p:txBody>
      </p:sp>
      <p:grpSp>
        <p:nvGrpSpPr>
          <p:cNvPr id="1882" name="Shape 1882"/>
          <p:cNvGrpSpPr/>
          <p:nvPr/>
        </p:nvGrpSpPr>
        <p:grpSpPr>
          <a:xfrm>
            <a:off x="752088" y="2348888"/>
            <a:ext cx="8391812" cy="2768822"/>
            <a:chOff x="752064" y="1988841"/>
            <a:chExt cx="8154515" cy="2768822"/>
          </a:xfrm>
        </p:grpSpPr>
        <p:sp>
          <p:nvSpPr>
            <p:cNvPr id="1883" name="Shape 1883"/>
            <p:cNvSpPr/>
            <p:nvPr/>
          </p:nvSpPr>
          <p:spPr>
            <a:xfrm>
              <a:off x="752064" y="3112675"/>
              <a:ext cx="1549063" cy="1358033"/>
            </a:xfrm>
            <a:prstGeom prst="rect">
              <a:avLst/>
            </a:prstGeom>
            <a:solidFill>
              <a:schemeClr val="accent1"/>
            </a:solidFill>
            <a:ln w="25400" cap="flat" cmpd="sng">
              <a:solidFill>
                <a:srgbClr val="005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ca-ES" sz="1600" b="1" dirty="0">
                  <a:solidFill>
                    <a:schemeClr val="lt1"/>
                  </a:solidFill>
                  <a:latin typeface="Verdana"/>
                  <a:ea typeface="Verdana"/>
                  <a:cs typeface="Verdana"/>
                  <a:sym typeface="Verdana"/>
                </a:rPr>
                <a:t>Profilaxi</a:t>
              </a:r>
              <a:endParaRPr dirty="0"/>
            </a:p>
            <a:p>
              <a:pPr marL="0" marR="0" lvl="0" indent="0" algn="ctr" rtl="0">
                <a:spcBef>
                  <a:spcPts val="0"/>
                </a:spcBef>
                <a:spcAft>
                  <a:spcPts val="0"/>
                </a:spcAft>
                <a:buNone/>
              </a:pPr>
              <a:r>
                <a:rPr lang="ca-ES" sz="1600" b="1" dirty="0">
                  <a:solidFill>
                    <a:schemeClr val="lt1"/>
                  </a:solidFill>
                  <a:latin typeface="Verdana"/>
                  <a:ea typeface="Verdana"/>
                  <a:cs typeface="Verdana"/>
                  <a:sym typeface="Verdana"/>
                </a:rPr>
                <a:t> </a:t>
              </a:r>
              <a:r>
                <a:rPr lang="ca-ES" sz="1600" b="1" dirty="0" err="1">
                  <a:solidFill>
                    <a:schemeClr val="lt1"/>
                  </a:solidFill>
                  <a:latin typeface="Verdana"/>
                  <a:ea typeface="Verdana"/>
                  <a:cs typeface="Verdana"/>
                  <a:sym typeface="Verdana"/>
                </a:rPr>
                <a:t>post-coital</a:t>
              </a:r>
              <a:endParaRPr sz="1600" dirty="0">
                <a:solidFill>
                  <a:schemeClr val="lt1"/>
                </a:solidFill>
                <a:latin typeface="Verdana"/>
                <a:ea typeface="Verdana"/>
                <a:cs typeface="Verdana"/>
                <a:sym typeface="Verdana"/>
              </a:endParaRPr>
            </a:p>
          </p:txBody>
        </p:sp>
        <p:sp>
          <p:nvSpPr>
            <p:cNvPr id="1884" name="Shape 1884"/>
            <p:cNvSpPr/>
            <p:nvPr/>
          </p:nvSpPr>
          <p:spPr>
            <a:xfrm>
              <a:off x="2517195" y="3112675"/>
              <a:ext cx="2030557" cy="1305185"/>
            </a:xfrm>
            <a:prstGeom prst="rect">
              <a:avLst/>
            </a:prstGeom>
            <a:solidFill>
              <a:schemeClr val="accent1"/>
            </a:solidFill>
            <a:ln w="25400" cap="flat" cmpd="sng">
              <a:solidFill>
                <a:srgbClr val="005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ca-ES" sz="1600" b="1" dirty="0">
                  <a:solidFill>
                    <a:schemeClr val="lt1"/>
                  </a:solidFill>
                  <a:latin typeface="Verdana"/>
                  <a:ea typeface="Verdana"/>
                  <a:cs typeface="Verdana"/>
                  <a:sym typeface="Verdana"/>
                </a:rPr>
                <a:t>Profilaxi diària o 3 cops per setmana o cada 10 dies (F-T)</a:t>
              </a:r>
              <a:endParaRPr sz="1600" dirty="0">
                <a:solidFill>
                  <a:schemeClr val="lt1"/>
                </a:solidFill>
                <a:latin typeface="Verdana"/>
                <a:ea typeface="Verdana"/>
                <a:cs typeface="Verdana"/>
                <a:sym typeface="Verdana"/>
              </a:endParaRPr>
            </a:p>
          </p:txBody>
        </p:sp>
        <p:sp>
          <p:nvSpPr>
            <p:cNvPr id="1885" name="Shape 1885"/>
            <p:cNvSpPr/>
            <p:nvPr/>
          </p:nvSpPr>
          <p:spPr>
            <a:xfrm>
              <a:off x="1824621" y="1988841"/>
              <a:ext cx="844527" cy="1059392"/>
            </a:xfrm>
            <a:custGeom>
              <a:avLst/>
              <a:gdLst/>
              <a:ahLst/>
              <a:cxnLst/>
              <a:rect l="0" t="0" r="0" b="0"/>
              <a:pathLst>
                <a:path w="120000" h="120000" extrusionOk="0">
                  <a:moveTo>
                    <a:pt x="119722" y="0"/>
                  </a:moveTo>
                  <a:lnTo>
                    <a:pt x="0" y="0"/>
                  </a:lnTo>
                  <a:lnTo>
                    <a:pt x="0" y="119643"/>
                  </a:lnTo>
                </a:path>
              </a:pathLst>
            </a:custGeom>
            <a:noFill/>
            <a:ln w="25400" cap="rnd" cmpd="sng">
              <a:solidFill>
                <a:schemeClr val="dk1"/>
              </a:solidFill>
              <a:prstDash val="solid"/>
              <a:round/>
              <a:headEnd type="none" w="sm" len="sm"/>
              <a:tailEnd type="triangl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886" name="Shape 1886"/>
            <p:cNvSpPr/>
            <p:nvPr/>
          </p:nvSpPr>
          <p:spPr>
            <a:xfrm>
              <a:off x="4638264" y="2146898"/>
              <a:ext cx="3102088" cy="967325"/>
            </a:xfrm>
            <a:custGeom>
              <a:avLst/>
              <a:gdLst/>
              <a:ahLst/>
              <a:cxnLst/>
              <a:rect l="0" t="0" r="0" b="0"/>
              <a:pathLst>
                <a:path w="120000" h="120000" extrusionOk="0">
                  <a:moveTo>
                    <a:pt x="0" y="0"/>
                  </a:moveTo>
                  <a:lnTo>
                    <a:pt x="119722" y="0"/>
                  </a:lnTo>
                  <a:lnTo>
                    <a:pt x="119722" y="119643"/>
                  </a:lnTo>
                </a:path>
              </a:pathLst>
            </a:custGeom>
            <a:noFill/>
            <a:ln w="25400" cap="rnd" cmpd="sng">
              <a:solidFill>
                <a:schemeClr val="dk1"/>
              </a:solidFill>
              <a:prstDash val="solid"/>
              <a:round/>
              <a:headEnd type="none" w="sm" len="sm"/>
              <a:tailEnd type="triangl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cxnSp>
          <p:nvCxnSpPr>
            <p:cNvPr id="1887" name="Shape 1887"/>
            <p:cNvCxnSpPr/>
            <p:nvPr/>
          </p:nvCxnSpPr>
          <p:spPr>
            <a:xfrm flipH="1">
              <a:off x="3476867" y="2611273"/>
              <a:ext cx="850" cy="461913"/>
            </a:xfrm>
            <a:prstGeom prst="straightConnector1">
              <a:avLst/>
            </a:prstGeom>
            <a:noFill/>
            <a:ln w="25400" cap="flat" cmpd="sng">
              <a:solidFill>
                <a:schemeClr val="dk1"/>
              </a:solidFill>
              <a:prstDash val="solid"/>
              <a:round/>
              <a:headEnd type="none" w="sm" len="sm"/>
              <a:tailEnd type="triangle" w="med" len="med"/>
            </a:ln>
            <a:effectLst>
              <a:outerShdw blurRad="40000" dist="20000" dir="5400000" rotWithShape="0">
                <a:srgbClr val="000000">
                  <a:alpha val="37647"/>
                </a:srgbClr>
              </a:outerShdw>
            </a:effectLst>
          </p:spPr>
        </p:cxnSp>
        <p:sp>
          <p:nvSpPr>
            <p:cNvPr id="1888" name="Shape 1888"/>
            <p:cNvSpPr/>
            <p:nvPr/>
          </p:nvSpPr>
          <p:spPr>
            <a:xfrm>
              <a:off x="6563114" y="3128453"/>
              <a:ext cx="2343465" cy="1191300"/>
            </a:xfrm>
            <a:prstGeom prst="ellipse">
              <a:avLst/>
            </a:prstGeom>
            <a:solidFill>
              <a:schemeClr val="accent1"/>
            </a:solidFill>
            <a:ln w="28575" cap="flat" cmpd="sng">
              <a:solidFill>
                <a:srgbClr val="17365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ca-ES" sz="1600" b="1" dirty="0" err="1" smtClean="0">
                  <a:solidFill>
                    <a:schemeClr val="lt1"/>
                  </a:solidFill>
                  <a:latin typeface="Arial"/>
                  <a:ea typeface="Arial"/>
                  <a:cs typeface="Arial"/>
                  <a:sym typeface="Arial"/>
                </a:rPr>
                <a:t>Autotractament</a:t>
              </a:r>
              <a:endParaRPr sz="1600" b="1" dirty="0">
                <a:solidFill>
                  <a:schemeClr val="lt1"/>
                </a:solidFill>
                <a:latin typeface="Arial"/>
                <a:ea typeface="Arial"/>
                <a:cs typeface="Arial"/>
                <a:sym typeface="Arial"/>
              </a:endParaRPr>
            </a:p>
          </p:txBody>
        </p:sp>
        <p:sp>
          <p:nvSpPr>
            <p:cNvPr id="1889" name="Shape 1889"/>
            <p:cNvSpPr/>
            <p:nvPr/>
          </p:nvSpPr>
          <p:spPr>
            <a:xfrm>
              <a:off x="4701474" y="3073186"/>
              <a:ext cx="1814271" cy="1684477"/>
            </a:xfrm>
            <a:prstGeom prst="rect">
              <a:avLst/>
            </a:prstGeom>
            <a:solidFill>
              <a:schemeClr val="accent1"/>
            </a:solidFill>
            <a:ln w="25400" cap="flat" cmpd="sng">
              <a:solidFill>
                <a:srgbClr val="005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ca-ES" sz="1600" b="1" dirty="0">
                  <a:solidFill>
                    <a:schemeClr val="lt1"/>
                  </a:solidFill>
                  <a:latin typeface="Verdana"/>
                  <a:ea typeface="Verdana"/>
                  <a:cs typeface="Verdana"/>
                  <a:sym typeface="Verdana"/>
                </a:rPr>
                <a:t>Estrògens tòpics en menopausa </a:t>
              </a:r>
              <a:endParaRPr sz="1600" dirty="0">
                <a:solidFill>
                  <a:schemeClr val="lt1"/>
                </a:solidFill>
                <a:latin typeface="Verdana"/>
                <a:ea typeface="Verdana"/>
                <a:cs typeface="Verdana"/>
                <a:sym typeface="Verdana"/>
              </a:endParaRPr>
            </a:p>
          </p:txBody>
        </p:sp>
        <p:sp>
          <p:nvSpPr>
            <p:cNvPr id="1890" name="Shape 1890"/>
            <p:cNvSpPr/>
            <p:nvPr/>
          </p:nvSpPr>
          <p:spPr>
            <a:xfrm>
              <a:off x="4637644" y="2189097"/>
              <a:ext cx="959673" cy="900207"/>
            </a:xfrm>
            <a:custGeom>
              <a:avLst/>
              <a:gdLst/>
              <a:ahLst/>
              <a:cxnLst/>
              <a:rect l="0" t="0" r="0" b="0"/>
              <a:pathLst>
                <a:path w="120000" h="120000" extrusionOk="0">
                  <a:moveTo>
                    <a:pt x="0" y="0"/>
                  </a:moveTo>
                  <a:lnTo>
                    <a:pt x="119722" y="0"/>
                  </a:lnTo>
                  <a:lnTo>
                    <a:pt x="119722" y="119643"/>
                  </a:lnTo>
                </a:path>
              </a:pathLst>
            </a:custGeom>
            <a:noFill/>
            <a:ln w="25400" cap="rnd" cmpd="sng">
              <a:solidFill>
                <a:schemeClr val="dk1"/>
              </a:solidFill>
              <a:prstDash val="solid"/>
              <a:round/>
              <a:headEnd type="none" w="sm" len="sm"/>
              <a:tailEnd type="triangl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1891" name="Shape 1891"/>
          <p:cNvSpPr/>
          <p:nvPr/>
        </p:nvSpPr>
        <p:spPr>
          <a:xfrm>
            <a:off x="2669148" y="2092479"/>
            <a:ext cx="1958443" cy="913316"/>
          </a:xfrm>
          <a:prstGeom prst="rect">
            <a:avLst/>
          </a:prstGeom>
          <a:solidFill>
            <a:schemeClr val="accent1"/>
          </a:solidFill>
          <a:ln w="25400" cap="flat" cmpd="sng">
            <a:solidFill>
              <a:srgbClr val="005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ca-ES" sz="2000" b="1" dirty="0" smtClean="0">
                <a:solidFill>
                  <a:schemeClr val="lt1"/>
                </a:solidFill>
                <a:latin typeface="Verdana"/>
                <a:ea typeface="Verdana"/>
                <a:cs typeface="Verdana"/>
                <a:sym typeface="Verdana"/>
              </a:rPr>
              <a:t>PREVENCIÓ</a:t>
            </a:r>
            <a:endParaRPr sz="2000" dirty="0">
              <a:solidFill>
                <a:schemeClr val="lt1"/>
              </a:solidFill>
              <a:latin typeface="Verdana"/>
              <a:ea typeface="Verdana"/>
              <a:cs typeface="Verdana"/>
              <a:sym typeface="Verdana"/>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Shape 1895"/>
        <p:cNvGrpSpPr/>
        <p:nvPr/>
      </p:nvGrpSpPr>
      <p:grpSpPr>
        <a:xfrm>
          <a:off x="0" y="0"/>
          <a:ext cx="0" cy="0"/>
          <a:chOff x="0" y="0"/>
          <a:chExt cx="0" cy="0"/>
        </a:xfrm>
      </p:grpSpPr>
      <p:sp>
        <p:nvSpPr>
          <p:cNvPr id="1896" name="Shape 1896"/>
          <p:cNvSpPr txBox="1">
            <a:spLocks noGrp="1"/>
          </p:cNvSpPr>
          <p:nvPr>
            <p:ph type="title"/>
          </p:nvPr>
        </p:nvSpPr>
        <p:spPr>
          <a:xfrm>
            <a:off x="914400" y="658813"/>
            <a:ext cx="7772400" cy="762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ca-ES" sz="4200" b="0" i="0" u="none" strike="noStrike" cap="none">
                <a:solidFill>
                  <a:schemeClr val="dk2"/>
                </a:solidFill>
                <a:latin typeface="Verdana"/>
                <a:ea typeface="Verdana"/>
                <a:cs typeface="Verdana"/>
                <a:sym typeface="Verdana"/>
              </a:rPr>
              <a:t>Recurrències</a:t>
            </a:r>
            <a:endParaRPr/>
          </a:p>
        </p:txBody>
      </p:sp>
      <p:sp>
        <p:nvSpPr>
          <p:cNvPr id="1897" name="Shape 1897"/>
          <p:cNvSpPr txBox="1">
            <a:spLocks noGrp="1"/>
          </p:cNvSpPr>
          <p:nvPr>
            <p:ph type="body" idx="1"/>
          </p:nvPr>
        </p:nvSpPr>
        <p:spPr>
          <a:xfrm>
            <a:off x="928688" y="1571625"/>
            <a:ext cx="7772400" cy="4530725"/>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folHlink"/>
              </a:buClr>
              <a:buFont typeface="Noto Sans Symbols"/>
              <a:buNone/>
            </a:pPr>
            <a:endParaRPr sz="2800" b="0" i="0" u="none" strike="noStrike" cap="none">
              <a:solidFill>
                <a:schemeClr val="dk1"/>
              </a:solidFill>
              <a:latin typeface="Arial"/>
              <a:ea typeface="Arial"/>
              <a:cs typeface="Arial"/>
              <a:sym typeface="Arial"/>
            </a:endParaRPr>
          </a:p>
          <a:p>
            <a:pPr marL="342900" marR="0" lvl="0" indent="-182880" algn="l" rtl="0">
              <a:spcBef>
                <a:spcPts val="560"/>
              </a:spcBef>
              <a:spcAft>
                <a:spcPts val="0"/>
              </a:spcAft>
              <a:buClr>
                <a:schemeClr val="folHlink"/>
              </a:buClr>
              <a:buSzPts val="2520"/>
              <a:buFont typeface="Noto Sans Symbols"/>
              <a:buNone/>
            </a:pPr>
            <a:endParaRPr sz="2800" b="0" i="0" u="none" strike="noStrike" cap="none">
              <a:solidFill>
                <a:schemeClr val="dk1"/>
              </a:solidFill>
              <a:latin typeface="Arial"/>
              <a:ea typeface="Arial"/>
              <a:cs typeface="Arial"/>
              <a:sym typeface="Arial"/>
            </a:endParaRPr>
          </a:p>
          <a:p>
            <a:pPr marL="342900" marR="0" lvl="0" indent="-182880" algn="l" rtl="0">
              <a:spcBef>
                <a:spcPts val="560"/>
              </a:spcBef>
              <a:spcAft>
                <a:spcPts val="0"/>
              </a:spcAft>
              <a:buClr>
                <a:schemeClr val="folHlink"/>
              </a:buClr>
              <a:buSzPts val="2520"/>
              <a:buFont typeface="Noto Sans Symbols"/>
              <a:buNone/>
            </a:pPr>
            <a:endParaRPr sz="2800" b="0" i="0" u="none" strike="noStrike" cap="none">
              <a:solidFill>
                <a:schemeClr val="dk1"/>
              </a:solidFill>
              <a:latin typeface="Arial"/>
              <a:ea typeface="Arial"/>
              <a:cs typeface="Arial"/>
              <a:sym typeface="Arial"/>
            </a:endParaRPr>
          </a:p>
          <a:p>
            <a:pPr marL="342900" marR="0" lvl="0" indent="-342900" algn="l" rtl="0">
              <a:spcBef>
                <a:spcPts val="800"/>
              </a:spcBef>
              <a:spcAft>
                <a:spcPts val="0"/>
              </a:spcAft>
              <a:buClr>
                <a:schemeClr val="folHlink"/>
              </a:buClr>
              <a:buSzPts val="3600"/>
              <a:buFont typeface="Noto Sans Symbols"/>
              <a:buChar char="■"/>
            </a:pPr>
            <a:r>
              <a:rPr lang="ca-ES" sz="4000" b="0" i="0" u="none" strike="noStrike" cap="none">
                <a:solidFill>
                  <a:schemeClr val="dk1"/>
                </a:solidFill>
                <a:latin typeface="Arial"/>
                <a:ea typeface="Arial"/>
                <a:cs typeface="Arial"/>
                <a:sym typeface="Arial"/>
              </a:rPr>
              <a:t>   </a:t>
            </a:r>
            <a:r>
              <a:rPr lang="ca-ES" sz="3600" b="0" i="0" u="none" strike="noStrike" cap="none">
                <a:solidFill>
                  <a:schemeClr val="dk1"/>
                </a:solidFill>
                <a:latin typeface="Verdana"/>
                <a:ea typeface="Verdana"/>
                <a:cs typeface="Verdana"/>
                <a:sym typeface="Verdana"/>
              </a:rPr>
              <a:t>Cal fer un estudi de la via urinària?</a:t>
            </a:r>
            <a:endParaRPr sz="3600" b="0" i="0" u="none" strike="noStrike" cap="none">
              <a:solidFill>
                <a:schemeClr val="dk1"/>
              </a:solidFill>
              <a:latin typeface="Verdana"/>
              <a:ea typeface="Verdana"/>
              <a:cs typeface="Verdana"/>
              <a:sym typeface="Verdana"/>
            </a:endParaRPr>
          </a:p>
        </p:txBody>
      </p:sp>
      <p:pic>
        <p:nvPicPr>
          <p:cNvPr id="1898" name="Shape 1898" descr="MC900434411[1]"/>
          <p:cNvPicPr preferRelativeResize="0"/>
          <p:nvPr/>
        </p:nvPicPr>
        <p:blipFill rotWithShape="1">
          <a:blip r:embed="rId3">
            <a:alphaModFix/>
          </a:blip>
          <a:srcRect/>
          <a:stretch/>
        </p:blipFill>
        <p:spPr>
          <a:xfrm>
            <a:off x="7235825" y="0"/>
            <a:ext cx="1241425" cy="1397000"/>
          </a:xfrm>
          <a:prstGeom prst="rect">
            <a:avLst/>
          </a:prstGeom>
          <a:noFill/>
          <a:ln>
            <a:noFill/>
          </a:ln>
        </p:spPr>
      </p:pic>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Shape 1902"/>
        <p:cNvGrpSpPr/>
        <p:nvPr/>
      </p:nvGrpSpPr>
      <p:grpSpPr>
        <a:xfrm>
          <a:off x="0" y="0"/>
          <a:ext cx="0" cy="0"/>
          <a:chOff x="0" y="0"/>
          <a:chExt cx="0" cy="0"/>
        </a:xfrm>
      </p:grpSpPr>
      <p:sp>
        <p:nvSpPr>
          <p:cNvPr id="1903" name="Shape 1903"/>
          <p:cNvSpPr txBox="1">
            <a:spLocks noGrp="1"/>
          </p:cNvSpPr>
          <p:nvPr>
            <p:ph type="title"/>
          </p:nvPr>
        </p:nvSpPr>
        <p:spPr>
          <a:xfrm>
            <a:off x="914400" y="277813"/>
            <a:ext cx="7772400" cy="1143000"/>
          </a:xfrm>
          <a:prstGeom prst="rect">
            <a:avLst/>
          </a:prstGeom>
          <a:noFill/>
          <a:ln>
            <a:noFill/>
          </a:ln>
        </p:spPr>
        <p:txBody>
          <a:bodyPr spcFirstLastPara="1" wrap="square" lIns="90475" tIns="44450" rIns="90475" bIns="44450" anchor="b" anchorCtr="0">
            <a:noAutofit/>
          </a:bodyPr>
          <a:lstStyle/>
          <a:p>
            <a:pPr marL="0" marR="0" lvl="0" indent="0" algn="l" rtl="0">
              <a:spcBef>
                <a:spcPts val="0"/>
              </a:spcBef>
              <a:spcAft>
                <a:spcPts val="0"/>
              </a:spcAft>
              <a:buNone/>
            </a:pPr>
            <a:r>
              <a:rPr lang="ca-ES" sz="4200" b="0" i="0" u="none" strike="noStrike" cap="none">
                <a:solidFill>
                  <a:schemeClr val="dk2"/>
                </a:solidFill>
                <a:latin typeface="Verdana"/>
                <a:ea typeface="Verdana"/>
                <a:cs typeface="Verdana"/>
                <a:sym typeface="Verdana"/>
              </a:rPr>
              <a:t>Indicació d’estudi urològic</a:t>
            </a:r>
            <a:endParaRPr/>
          </a:p>
        </p:txBody>
      </p:sp>
      <p:sp>
        <p:nvSpPr>
          <p:cNvPr id="1904" name="Shape 1904"/>
          <p:cNvSpPr txBox="1">
            <a:spLocks noGrp="1"/>
          </p:cNvSpPr>
          <p:nvPr>
            <p:ph type="body" idx="1"/>
          </p:nvPr>
        </p:nvSpPr>
        <p:spPr>
          <a:xfrm>
            <a:off x="762000" y="1643063"/>
            <a:ext cx="7772400" cy="4300537"/>
          </a:xfrm>
          <a:prstGeom prst="rect">
            <a:avLst/>
          </a:prstGeom>
          <a:solidFill>
            <a:srgbClr val="C5D8F1"/>
          </a:solidFill>
          <a:ln>
            <a:noFill/>
          </a:ln>
        </p:spPr>
        <p:txBody>
          <a:bodyPr spcFirstLastPara="1" wrap="square" lIns="90475" tIns="44450" rIns="90475" bIns="44450" anchor="t" anchorCtr="0">
            <a:noAutofit/>
          </a:bodyPr>
          <a:lstStyle/>
          <a:p>
            <a:pPr marL="342900" marR="0" lvl="0" indent="-262890" algn="l" rtl="0">
              <a:lnSpc>
                <a:spcPct val="80000"/>
              </a:lnSpc>
              <a:spcBef>
                <a:spcPts val="0"/>
              </a:spcBef>
              <a:spcAft>
                <a:spcPts val="0"/>
              </a:spcAft>
              <a:buClr>
                <a:schemeClr val="folHlink"/>
              </a:buClr>
              <a:buSzPts val="1260"/>
              <a:buFont typeface="Noto Sans Symbols"/>
              <a:buNone/>
            </a:pPr>
            <a:endParaRPr sz="1400" b="0" i="0" u="none" strike="noStrike" cap="none">
              <a:solidFill>
                <a:schemeClr val="dk1"/>
              </a:solidFill>
              <a:latin typeface="Verdana"/>
              <a:ea typeface="Verdana"/>
              <a:cs typeface="Verdana"/>
              <a:sym typeface="Verdana"/>
            </a:endParaRPr>
          </a:p>
          <a:p>
            <a:pPr marL="342900" marR="0" lvl="0" indent="-342900" algn="l" rtl="0">
              <a:lnSpc>
                <a:spcPct val="80000"/>
              </a:lnSpc>
              <a:spcBef>
                <a:spcPts val="630"/>
              </a:spcBef>
              <a:spcAft>
                <a:spcPts val="0"/>
              </a:spcAft>
              <a:buClr>
                <a:schemeClr val="folHlink"/>
              </a:buClr>
              <a:buSzPts val="1620"/>
              <a:buFont typeface="Noto Sans Symbols"/>
              <a:buChar char="■"/>
            </a:pPr>
            <a:r>
              <a:rPr lang="ca-ES" sz="1800" b="0" i="0" u="none" strike="noStrike" cap="none">
                <a:solidFill>
                  <a:schemeClr val="dk1"/>
                </a:solidFill>
                <a:latin typeface="Verdana"/>
                <a:ea typeface="Verdana"/>
                <a:cs typeface="Verdana"/>
                <a:sym typeface="Verdana"/>
              </a:rPr>
              <a:t>Pielonefritis en la dona (2n. episodi, presentació atípica).</a:t>
            </a:r>
            <a:endParaRPr/>
          </a:p>
          <a:p>
            <a:pPr marL="342900" marR="0" lvl="0" indent="-342900" algn="l" rtl="0">
              <a:lnSpc>
                <a:spcPct val="80000"/>
              </a:lnSpc>
              <a:spcBef>
                <a:spcPts val="630"/>
              </a:spcBef>
              <a:spcAft>
                <a:spcPts val="0"/>
              </a:spcAft>
              <a:buClr>
                <a:schemeClr val="folHlink"/>
              </a:buClr>
              <a:buSzPts val="1620"/>
              <a:buFont typeface="Noto Sans Symbols"/>
              <a:buChar char="■"/>
            </a:pPr>
            <a:r>
              <a:rPr lang="ca-ES" sz="1800" b="1" i="0" u="none" strike="noStrike" cap="none">
                <a:solidFill>
                  <a:schemeClr val="dk2"/>
                </a:solidFill>
                <a:latin typeface="Verdana"/>
                <a:ea typeface="Verdana"/>
                <a:cs typeface="Verdana"/>
                <a:sym typeface="Verdana"/>
              </a:rPr>
              <a:t>Recaigudes</a:t>
            </a:r>
            <a:r>
              <a:rPr lang="ca-ES" sz="1800" b="0" i="0" u="none" strike="noStrike" cap="none">
                <a:solidFill>
                  <a:srgbClr val="008000"/>
                </a:solidFill>
                <a:latin typeface="Verdana"/>
                <a:ea typeface="Verdana"/>
                <a:cs typeface="Verdana"/>
                <a:sym typeface="Verdana"/>
              </a:rPr>
              <a:t> </a:t>
            </a:r>
            <a:r>
              <a:rPr lang="ca-ES" sz="1800" b="0" i="0" u="none" strike="noStrike" cap="none">
                <a:solidFill>
                  <a:schemeClr val="dk1"/>
                </a:solidFill>
                <a:latin typeface="Verdana"/>
                <a:ea typeface="Verdana"/>
                <a:cs typeface="Verdana"/>
                <a:sym typeface="Verdana"/>
              </a:rPr>
              <a:t>en la dona.</a:t>
            </a:r>
            <a:endParaRPr/>
          </a:p>
          <a:p>
            <a:pPr marL="342900" marR="0" lvl="0" indent="-342900" algn="l" rtl="0">
              <a:lnSpc>
                <a:spcPct val="80000"/>
              </a:lnSpc>
              <a:spcBef>
                <a:spcPts val="630"/>
              </a:spcBef>
              <a:spcAft>
                <a:spcPts val="0"/>
              </a:spcAft>
              <a:buClr>
                <a:schemeClr val="folHlink"/>
              </a:buClr>
              <a:buSzPts val="1620"/>
              <a:buFont typeface="Noto Sans Symbols"/>
              <a:buChar char="■"/>
            </a:pPr>
            <a:r>
              <a:rPr lang="ca-ES" sz="1800" b="1" i="0" u="none" strike="noStrike" cap="none">
                <a:solidFill>
                  <a:schemeClr val="dk2"/>
                </a:solidFill>
                <a:latin typeface="Verdana"/>
                <a:ea typeface="Verdana"/>
                <a:cs typeface="Verdana"/>
                <a:sym typeface="Verdana"/>
              </a:rPr>
              <a:t>Reinfecció</a:t>
            </a:r>
            <a:r>
              <a:rPr lang="ca-ES" sz="1800" b="0" i="0" u="none" strike="noStrike" cap="none">
                <a:solidFill>
                  <a:srgbClr val="008000"/>
                </a:solidFill>
                <a:latin typeface="Verdana"/>
                <a:ea typeface="Verdana"/>
                <a:cs typeface="Verdana"/>
                <a:sym typeface="Verdana"/>
              </a:rPr>
              <a:t> </a:t>
            </a:r>
            <a:r>
              <a:rPr lang="ca-ES" sz="1800" b="0" i="0" u="none" strike="noStrike" cap="none">
                <a:solidFill>
                  <a:schemeClr val="dk1"/>
                </a:solidFill>
                <a:latin typeface="Verdana"/>
                <a:ea typeface="Verdana"/>
                <a:cs typeface="Verdana"/>
                <a:sym typeface="Verdana"/>
              </a:rPr>
              <a:t>en la dona </a:t>
            </a:r>
            <a:r>
              <a:rPr lang="ca-ES" sz="1800" b="1" i="0" u="none" strike="noStrike" cap="none">
                <a:solidFill>
                  <a:schemeClr val="dk2"/>
                </a:solidFill>
                <a:latin typeface="Verdana"/>
                <a:ea typeface="Verdana"/>
                <a:cs typeface="Verdana"/>
                <a:sym typeface="Verdana"/>
              </a:rPr>
              <a:t>( </a:t>
            </a:r>
            <a:r>
              <a:rPr lang="ca-ES" sz="1800" b="1" i="1" u="none" strike="noStrike" cap="none">
                <a:solidFill>
                  <a:schemeClr val="dk2"/>
                </a:solidFill>
                <a:latin typeface="Verdana"/>
                <a:ea typeface="Verdana"/>
                <a:cs typeface="Verdana"/>
                <a:sym typeface="Verdana"/>
              </a:rPr>
              <a:t>Sols si &gt;3 episodis a l'any)</a:t>
            </a:r>
            <a:r>
              <a:rPr lang="ca-ES" sz="1800" b="1" i="0" u="none" strike="noStrike" cap="none">
                <a:solidFill>
                  <a:schemeClr val="dk2"/>
                </a:solidFill>
                <a:latin typeface="Verdana"/>
                <a:ea typeface="Verdana"/>
                <a:cs typeface="Verdana"/>
                <a:sym typeface="Verdana"/>
              </a:rPr>
              <a:t> i</a:t>
            </a:r>
            <a:endParaRPr/>
          </a:p>
          <a:p>
            <a:pPr marL="342900" marR="0" lvl="0" indent="-342900" algn="l" rtl="0">
              <a:lnSpc>
                <a:spcPct val="80000"/>
              </a:lnSpc>
              <a:spcBef>
                <a:spcPts val="630"/>
              </a:spcBef>
              <a:spcAft>
                <a:spcPts val="0"/>
              </a:spcAft>
              <a:buClr>
                <a:schemeClr val="folHlink"/>
              </a:buClr>
              <a:buFont typeface="Noto Sans Symbols"/>
              <a:buNone/>
            </a:pPr>
            <a:r>
              <a:rPr lang="ca-ES" sz="1800" b="1" i="0" u="none" strike="noStrike" cap="none">
                <a:solidFill>
                  <a:schemeClr val="dk2"/>
                </a:solidFill>
                <a:latin typeface="Verdana"/>
                <a:ea typeface="Verdana"/>
                <a:cs typeface="Verdana"/>
                <a:sym typeface="Verdana"/>
              </a:rPr>
              <a:t>     -  antecedents d´ITU a la infància</a:t>
            </a:r>
            <a:endParaRPr/>
          </a:p>
          <a:p>
            <a:pPr marL="342900" marR="0" lvl="0" indent="-342900" algn="l" rtl="0">
              <a:lnSpc>
                <a:spcPct val="80000"/>
              </a:lnSpc>
              <a:spcBef>
                <a:spcPts val="630"/>
              </a:spcBef>
              <a:spcAft>
                <a:spcPts val="0"/>
              </a:spcAft>
              <a:buClr>
                <a:schemeClr val="folHlink"/>
              </a:buClr>
              <a:buFont typeface="Noto Sans Symbols"/>
              <a:buNone/>
            </a:pPr>
            <a:r>
              <a:rPr lang="ca-ES" sz="1800" b="1" i="0" u="none" strike="noStrike" cap="none">
                <a:solidFill>
                  <a:schemeClr val="dk2"/>
                </a:solidFill>
                <a:latin typeface="Verdana"/>
                <a:ea typeface="Verdana"/>
                <a:cs typeface="Verdana"/>
                <a:sym typeface="Verdana"/>
              </a:rPr>
              <a:t>     -  alteracions de la funció renal</a:t>
            </a:r>
            <a:endParaRPr/>
          </a:p>
          <a:p>
            <a:pPr marL="342900" marR="0" lvl="0" indent="-342900" algn="l" rtl="0">
              <a:lnSpc>
                <a:spcPct val="80000"/>
              </a:lnSpc>
              <a:spcBef>
                <a:spcPts val="630"/>
              </a:spcBef>
              <a:spcAft>
                <a:spcPts val="0"/>
              </a:spcAft>
              <a:buClr>
                <a:schemeClr val="folHlink"/>
              </a:buClr>
              <a:buFont typeface="Noto Sans Symbols"/>
              <a:buNone/>
            </a:pPr>
            <a:r>
              <a:rPr lang="ca-ES" sz="1800" b="1" i="0" u="none" strike="noStrike" cap="none">
                <a:solidFill>
                  <a:schemeClr val="dk2"/>
                </a:solidFill>
                <a:latin typeface="Verdana"/>
                <a:ea typeface="Verdana"/>
                <a:cs typeface="Verdana"/>
                <a:sym typeface="Verdana"/>
              </a:rPr>
              <a:t>     -  hematúria / obstrucció de vies urinàries</a:t>
            </a:r>
            <a:endParaRPr/>
          </a:p>
          <a:p>
            <a:pPr marL="342900" marR="0" lvl="0" indent="-342900" algn="l" rtl="0">
              <a:lnSpc>
                <a:spcPct val="80000"/>
              </a:lnSpc>
              <a:spcBef>
                <a:spcPts val="630"/>
              </a:spcBef>
              <a:spcAft>
                <a:spcPts val="0"/>
              </a:spcAft>
              <a:buClr>
                <a:schemeClr val="folHlink"/>
              </a:buClr>
              <a:buSzPts val="1620"/>
              <a:buFont typeface="Noto Sans Symbols"/>
              <a:buChar char="■"/>
            </a:pPr>
            <a:r>
              <a:rPr lang="ca-ES" sz="1800" b="1" i="0" u="none" strike="noStrike" cap="none">
                <a:solidFill>
                  <a:schemeClr val="dk2"/>
                </a:solidFill>
                <a:latin typeface="Verdana"/>
                <a:ea typeface="Verdana"/>
                <a:cs typeface="Verdana"/>
                <a:sym typeface="Verdana"/>
              </a:rPr>
              <a:t>Recurrències</a:t>
            </a:r>
            <a:r>
              <a:rPr lang="ca-ES" sz="1800" b="1" i="0" u="none" strike="noStrike" cap="none">
                <a:solidFill>
                  <a:schemeClr val="dk1"/>
                </a:solidFill>
                <a:latin typeface="Verdana"/>
                <a:ea typeface="Verdana"/>
                <a:cs typeface="Verdana"/>
                <a:sym typeface="Verdana"/>
              </a:rPr>
              <a:t> </a:t>
            </a:r>
            <a:r>
              <a:rPr lang="ca-ES" sz="1800" b="0" i="0" u="none" strike="noStrike" cap="none">
                <a:solidFill>
                  <a:schemeClr val="dk1"/>
                </a:solidFill>
                <a:latin typeface="Verdana"/>
                <a:ea typeface="Verdana"/>
                <a:cs typeface="Verdana"/>
                <a:sym typeface="Verdana"/>
              </a:rPr>
              <a:t>+ urocultiu amb </a:t>
            </a:r>
            <a:r>
              <a:rPr lang="ca-ES" sz="1800" b="0" i="1" u="none" strike="noStrike" cap="none">
                <a:solidFill>
                  <a:schemeClr val="dk1"/>
                </a:solidFill>
                <a:latin typeface="Verdana"/>
                <a:ea typeface="Verdana"/>
                <a:cs typeface="Verdana"/>
                <a:sym typeface="Verdana"/>
              </a:rPr>
              <a:t>Proteus.</a:t>
            </a:r>
            <a:endParaRPr sz="1800" b="0" i="0" u="none" strike="noStrike" cap="none">
              <a:solidFill>
                <a:schemeClr val="dk1"/>
              </a:solidFill>
              <a:latin typeface="Verdana"/>
              <a:ea typeface="Verdana"/>
              <a:cs typeface="Verdana"/>
              <a:sym typeface="Verdana"/>
            </a:endParaRPr>
          </a:p>
          <a:p>
            <a:pPr marL="342900" marR="0" lvl="0" indent="-342900" algn="l" rtl="0">
              <a:lnSpc>
                <a:spcPct val="80000"/>
              </a:lnSpc>
              <a:spcBef>
                <a:spcPts val="630"/>
              </a:spcBef>
              <a:spcAft>
                <a:spcPts val="0"/>
              </a:spcAft>
              <a:buClr>
                <a:schemeClr val="folHlink"/>
              </a:buClr>
              <a:buSzPts val="1620"/>
              <a:buFont typeface="Noto Sans Symbols"/>
              <a:buChar char="■"/>
            </a:pPr>
            <a:r>
              <a:rPr lang="ca-ES" sz="1800" b="0" i="0" u="none" strike="noStrike" cap="none">
                <a:solidFill>
                  <a:schemeClr val="dk1"/>
                </a:solidFill>
                <a:latin typeface="Verdana"/>
                <a:ea typeface="Verdana"/>
                <a:cs typeface="Verdana"/>
                <a:sym typeface="Verdana"/>
              </a:rPr>
              <a:t>ITU simple en la dona amb alteracions de la funció renal.</a:t>
            </a:r>
            <a:endParaRPr/>
          </a:p>
          <a:p>
            <a:pPr marL="342900" marR="0" lvl="0" indent="-342900" algn="l" rtl="0">
              <a:lnSpc>
                <a:spcPct val="80000"/>
              </a:lnSpc>
              <a:spcBef>
                <a:spcPts val="630"/>
              </a:spcBef>
              <a:spcAft>
                <a:spcPts val="0"/>
              </a:spcAft>
              <a:buClr>
                <a:schemeClr val="folHlink"/>
              </a:buClr>
              <a:buSzPts val="1620"/>
              <a:buFont typeface="Noto Sans Symbols"/>
              <a:buChar char="■"/>
            </a:pPr>
            <a:r>
              <a:rPr lang="ca-ES" sz="1800" b="0" i="0" u="none" strike="noStrike" cap="none">
                <a:solidFill>
                  <a:schemeClr val="dk1"/>
                </a:solidFill>
                <a:latin typeface="Verdana"/>
                <a:ea typeface="Verdana"/>
                <a:cs typeface="Verdana"/>
                <a:sym typeface="Verdana"/>
              </a:rPr>
              <a:t>Bacteriúria mantinguda durant l'embaràs. </a:t>
            </a:r>
            <a:endParaRPr/>
          </a:p>
          <a:p>
            <a:pPr marL="342900" marR="0" lvl="0" indent="-342900" algn="l" rtl="0">
              <a:lnSpc>
                <a:spcPct val="80000"/>
              </a:lnSpc>
              <a:spcBef>
                <a:spcPts val="630"/>
              </a:spcBef>
              <a:spcAft>
                <a:spcPts val="0"/>
              </a:spcAft>
              <a:buClr>
                <a:schemeClr val="folHlink"/>
              </a:buClr>
              <a:buSzPts val="1620"/>
              <a:buFont typeface="Noto Sans Symbols"/>
              <a:buChar char="■"/>
            </a:pPr>
            <a:r>
              <a:rPr lang="ca-ES" sz="1400" b="0" i="0" u="none" strike="noStrike" cap="none">
                <a:solidFill>
                  <a:schemeClr val="dk1"/>
                </a:solidFill>
                <a:latin typeface="Verdana"/>
                <a:ea typeface="Verdana"/>
                <a:cs typeface="Verdana"/>
                <a:sym typeface="Verdana"/>
              </a:rPr>
              <a:t>Homes &gt; 50 anys.</a:t>
            </a:r>
            <a:r>
              <a:rPr lang="ca-ES" sz="1400" b="0" i="0" u="none" strike="noStrike" cap="none">
                <a:solidFill>
                  <a:srgbClr val="008000"/>
                </a:solidFill>
                <a:latin typeface="Verdana"/>
                <a:ea typeface="Verdana"/>
                <a:cs typeface="Verdana"/>
                <a:sym typeface="Verdana"/>
              </a:rPr>
              <a:t> </a:t>
            </a:r>
            <a:r>
              <a:rPr lang="ca-ES" sz="1400" b="0" i="0" u="none" strike="noStrike" cap="none">
                <a:solidFill>
                  <a:schemeClr val="dk1"/>
                </a:solidFill>
                <a:latin typeface="Verdana"/>
                <a:ea typeface="Verdana"/>
                <a:cs typeface="Verdana"/>
                <a:sym typeface="Verdana"/>
              </a:rPr>
              <a:t>Estudi prostàtic.</a:t>
            </a:r>
            <a:r>
              <a:rPr lang="ca-ES" sz="1800" b="0" i="0" u="none" strike="noStrike" cap="none">
                <a:solidFill>
                  <a:srgbClr val="008000"/>
                </a:solidFill>
                <a:latin typeface="Verdana"/>
                <a:ea typeface="Verdana"/>
                <a:cs typeface="Verdana"/>
                <a:sym typeface="Verdana"/>
              </a:rPr>
              <a:t> </a:t>
            </a:r>
            <a:endParaRPr/>
          </a:p>
          <a:p>
            <a:pPr marL="342900" marR="0" lvl="0" indent="-342900" algn="l" rtl="0">
              <a:lnSpc>
                <a:spcPct val="80000"/>
              </a:lnSpc>
              <a:spcBef>
                <a:spcPts val="490"/>
              </a:spcBef>
              <a:spcAft>
                <a:spcPts val="0"/>
              </a:spcAft>
              <a:buClr>
                <a:schemeClr val="folHlink"/>
              </a:buClr>
              <a:buSzPts val="1260"/>
              <a:buFont typeface="Noto Sans Symbols"/>
              <a:buChar char="■"/>
            </a:pPr>
            <a:r>
              <a:rPr lang="ca-ES" sz="1400" b="0" i="0" u="none" strike="noStrike" cap="none">
                <a:solidFill>
                  <a:schemeClr val="dk1"/>
                </a:solidFill>
                <a:latin typeface="Verdana"/>
                <a:ea typeface="Verdana"/>
                <a:cs typeface="Verdana"/>
                <a:sym typeface="Verdana"/>
              </a:rPr>
              <a:t>Cistitis en l’home (2n. episodi).</a:t>
            </a:r>
            <a:endParaRPr/>
          </a:p>
          <a:p>
            <a:pPr marL="342900" marR="0" lvl="0" indent="-342900" algn="l" rtl="0">
              <a:lnSpc>
                <a:spcPct val="80000"/>
              </a:lnSpc>
              <a:spcBef>
                <a:spcPts val="490"/>
              </a:spcBef>
              <a:spcAft>
                <a:spcPts val="0"/>
              </a:spcAft>
              <a:buClr>
                <a:schemeClr val="folHlink"/>
              </a:buClr>
              <a:buSzPts val="1260"/>
              <a:buFont typeface="Noto Sans Symbols"/>
              <a:buChar char="■"/>
            </a:pPr>
            <a:r>
              <a:rPr lang="ca-ES" sz="1400" b="0" i="0" u="none" strike="noStrike" cap="none">
                <a:solidFill>
                  <a:schemeClr val="dk1"/>
                </a:solidFill>
                <a:latin typeface="Verdana"/>
                <a:ea typeface="Verdana"/>
                <a:cs typeface="Verdana"/>
                <a:sym typeface="Verdana"/>
              </a:rPr>
              <a:t>Pielonefritis en l’home.</a:t>
            </a:r>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Shape 1908"/>
        <p:cNvGrpSpPr/>
        <p:nvPr/>
      </p:nvGrpSpPr>
      <p:grpSpPr>
        <a:xfrm>
          <a:off x="0" y="0"/>
          <a:ext cx="0" cy="0"/>
          <a:chOff x="0" y="0"/>
          <a:chExt cx="0" cy="0"/>
        </a:xfrm>
      </p:grpSpPr>
      <p:sp>
        <p:nvSpPr>
          <p:cNvPr id="1909" name="Shape 1909"/>
          <p:cNvSpPr txBox="1">
            <a:spLocks noGrp="1"/>
          </p:cNvSpPr>
          <p:nvPr>
            <p:ph type="title"/>
          </p:nvPr>
        </p:nvSpPr>
        <p:spPr>
          <a:xfrm>
            <a:off x="611188" y="0"/>
            <a:ext cx="8532812" cy="1628775"/>
          </a:xfrm>
          <a:prstGeom prst="rect">
            <a:avLst/>
          </a:prstGeom>
          <a:solidFill>
            <a:schemeClr val="bg1">
              <a:lumMod val="95000"/>
            </a:schemeClr>
          </a:solidFill>
          <a:ln>
            <a:noFill/>
          </a:ln>
        </p:spPr>
        <p:txBody>
          <a:bodyPr spcFirstLastPara="1" wrap="square" lIns="90475" tIns="44450" rIns="90475" bIns="44450" anchor="b" anchorCtr="0">
            <a:noAutofit/>
          </a:bodyPr>
          <a:lstStyle/>
          <a:p>
            <a:pPr marL="0" marR="0" lvl="0" indent="0" algn="l" rtl="0">
              <a:spcBef>
                <a:spcPts val="0"/>
              </a:spcBef>
              <a:spcAft>
                <a:spcPts val="0"/>
              </a:spcAft>
              <a:buNone/>
            </a:pPr>
            <a:r>
              <a:rPr lang="ca-ES" sz="4200" b="0" i="0" u="none" strike="noStrike" cap="none" dirty="0">
                <a:solidFill>
                  <a:schemeClr val="dk2"/>
                </a:solidFill>
                <a:latin typeface="Verdana"/>
                <a:ea typeface="Verdana"/>
                <a:cs typeface="Verdana"/>
                <a:sym typeface="Verdana"/>
              </a:rPr>
              <a:t>Cas clínic 3</a:t>
            </a:r>
            <a:endParaRPr dirty="0"/>
          </a:p>
        </p:txBody>
      </p:sp>
      <p:sp>
        <p:nvSpPr>
          <p:cNvPr id="1910" name="Shape 1910"/>
          <p:cNvSpPr txBox="1">
            <a:spLocks noGrp="1"/>
          </p:cNvSpPr>
          <p:nvPr>
            <p:ph type="body" idx="1"/>
          </p:nvPr>
        </p:nvSpPr>
        <p:spPr>
          <a:xfrm>
            <a:off x="755576" y="2060848"/>
            <a:ext cx="8089974" cy="3806552"/>
          </a:xfrm>
          <a:prstGeom prst="rect">
            <a:avLst/>
          </a:prstGeom>
          <a:noFill/>
          <a:ln>
            <a:noFill/>
          </a:ln>
        </p:spPr>
        <p:txBody>
          <a:bodyPr spcFirstLastPara="1" wrap="square" lIns="90475" tIns="44450" rIns="90475" bIns="44450" anchor="t" anchorCtr="0">
            <a:noAutofit/>
          </a:bodyPr>
          <a:lstStyle/>
          <a:p>
            <a:pPr marL="0" marR="0" lvl="0" indent="0" algn="l" rtl="0">
              <a:lnSpc>
                <a:spcPct val="120000"/>
              </a:lnSpc>
              <a:spcBef>
                <a:spcPts val="0"/>
              </a:spcBef>
              <a:spcAft>
                <a:spcPts val="0"/>
              </a:spcAft>
              <a:buClr>
                <a:schemeClr val="folHlink"/>
              </a:buClr>
              <a:buSzPts val="2160"/>
              <a:buNone/>
            </a:pPr>
            <a:r>
              <a:rPr lang="ca-ES" sz="2400" b="0" i="0" u="none" strike="noStrike" cap="none" dirty="0">
                <a:solidFill>
                  <a:schemeClr val="dk1"/>
                </a:solidFill>
                <a:latin typeface="+mj-lt"/>
                <a:ea typeface="Verdana"/>
                <a:cs typeface="Verdana"/>
                <a:sym typeface="Verdana"/>
              </a:rPr>
              <a:t>La pacient ARR, de 45 anys, ve a la consulta per febre de 24 hores d'evolució, amb nàusees i molèsties lumbars. No calfreds.</a:t>
            </a:r>
            <a:endParaRPr dirty="0">
              <a:latin typeface="+mj-lt"/>
            </a:endParaRPr>
          </a:p>
          <a:p>
            <a:pPr marL="342900" marR="0" lvl="0" indent="-205740" algn="l" rtl="0">
              <a:spcBef>
                <a:spcPts val="480"/>
              </a:spcBef>
              <a:spcAft>
                <a:spcPts val="0"/>
              </a:spcAft>
              <a:buClr>
                <a:schemeClr val="folHlink"/>
              </a:buClr>
              <a:buSzPts val="2160"/>
              <a:buFont typeface="Noto Sans Symbols"/>
              <a:buNone/>
            </a:pPr>
            <a:endParaRPr sz="2400" b="0" i="0" u="none" strike="noStrike" cap="none" dirty="0">
              <a:solidFill>
                <a:schemeClr val="dk1"/>
              </a:solidFill>
              <a:latin typeface="+mj-lt"/>
              <a:ea typeface="Verdana"/>
              <a:cs typeface="Verdana"/>
              <a:sym typeface="Verdana"/>
            </a:endParaRPr>
          </a:p>
          <a:p>
            <a:pPr marL="342900" marR="0" lvl="0" indent="-342900" algn="l" rtl="0">
              <a:spcBef>
                <a:spcPts val="480"/>
              </a:spcBef>
              <a:spcAft>
                <a:spcPts val="0"/>
              </a:spcAft>
              <a:buClr>
                <a:schemeClr val="folHlink"/>
              </a:buClr>
              <a:buFont typeface="Noto Sans Symbols"/>
              <a:buNone/>
            </a:pPr>
            <a:r>
              <a:rPr lang="ca-ES" sz="2400" b="0" i="0" u="sng" strike="noStrike" cap="none" dirty="0">
                <a:solidFill>
                  <a:schemeClr val="dk1"/>
                </a:solidFill>
                <a:latin typeface="+mj-lt"/>
                <a:ea typeface="Verdana"/>
                <a:cs typeface="Verdana"/>
                <a:sym typeface="Verdana"/>
              </a:rPr>
              <a:t>Antecedents</a:t>
            </a:r>
            <a:r>
              <a:rPr lang="ca-ES" sz="2400" b="0" i="0" u="none" strike="noStrike" cap="none" dirty="0">
                <a:solidFill>
                  <a:schemeClr val="dk1"/>
                </a:solidFill>
                <a:latin typeface="+mj-lt"/>
                <a:ea typeface="Verdana"/>
                <a:cs typeface="Verdana"/>
                <a:sym typeface="Verdana"/>
              </a:rPr>
              <a:t>: no antecedents d´ITU.</a:t>
            </a:r>
            <a:endParaRPr dirty="0">
              <a:latin typeface="+mj-lt"/>
            </a:endParaRPr>
          </a:p>
          <a:p>
            <a:pPr marL="342900" marR="0" lvl="0" indent="-205740" algn="l" rtl="0">
              <a:spcBef>
                <a:spcPts val="480"/>
              </a:spcBef>
              <a:spcAft>
                <a:spcPts val="0"/>
              </a:spcAft>
              <a:buClr>
                <a:schemeClr val="folHlink"/>
              </a:buClr>
              <a:buSzPts val="2160"/>
              <a:buFont typeface="Noto Sans Symbols"/>
              <a:buNone/>
            </a:pPr>
            <a:endParaRPr sz="2400" b="1" i="0" u="none" strike="noStrike" cap="none" dirty="0">
              <a:solidFill>
                <a:schemeClr val="dk1"/>
              </a:solidFill>
              <a:latin typeface="+mj-lt"/>
              <a:ea typeface="Verdana"/>
              <a:cs typeface="Verdana"/>
              <a:sym typeface="Verdana"/>
            </a:endParaRPr>
          </a:p>
          <a:p>
            <a:pPr marL="342900" marR="0" lvl="0" indent="-342900" algn="l" rtl="0">
              <a:spcBef>
                <a:spcPts val="480"/>
              </a:spcBef>
              <a:spcAft>
                <a:spcPts val="0"/>
              </a:spcAft>
              <a:buClr>
                <a:schemeClr val="folHlink"/>
              </a:buClr>
              <a:buFont typeface="Noto Sans Symbols"/>
              <a:buNone/>
            </a:pPr>
            <a:r>
              <a:rPr lang="ca-ES" sz="2400" b="0" i="0" u="sng" strike="noStrike" cap="none" dirty="0">
                <a:solidFill>
                  <a:schemeClr val="dk1"/>
                </a:solidFill>
                <a:latin typeface="+mj-lt"/>
                <a:ea typeface="Verdana"/>
                <a:cs typeface="Verdana"/>
                <a:sym typeface="Verdana"/>
              </a:rPr>
              <a:t>Exploració</a:t>
            </a:r>
            <a:r>
              <a:rPr lang="ca-ES" sz="2400" b="0" i="0" u="none" strike="noStrike" cap="none" dirty="0">
                <a:solidFill>
                  <a:schemeClr val="dk1"/>
                </a:solidFill>
                <a:latin typeface="+mj-lt"/>
                <a:ea typeface="Verdana"/>
                <a:cs typeface="Verdana"/>
                <a:sym typeface="Verdana"/>
              </a:rPr>
              <a:t>: Bon estat general. T= 39ºC.  TA= 120/80. </a:t>
            </a:r>
          </a:p>
          <a:p>
            <a:pPr marL="342900" marR="0" lvl="0" indent="-342900" algn="l" rtl="0">
              <a:spcBef>
                <a:spcPts val="480"/>
              </a:spcBef>
              <a:spcAft>
                <a:spcPts val="0"/>
              </a:spcAft>
              <a:buClr>
                <a:schemeClr val="folHlink"/>
              </a:buClr>
              <a:buFont typeface="Noto Sans Symbols"/>
              <a:buNone/>
            </a:pPr>
            <a:r>
              <a:rPr lang="ca-ES" sz="2400" b="0" i="0" u="none" strike="noStrike" cap="none" dirty="0">
                <a:solidFill>
                  <a:schemeClr val="dk1"/>
                </a:solidFill>
                <a:latin typeface="+mj-lt"/>
                <a:ea typeface="Verdana"/>
                <a:cs typeface="Verdana"/>
                <a:sym typeface="Verdana"/>
              </a:rPr>
              <a:t>FC= 98ppm. Abdomen dolorós a hipogastri. PPLD++.</a:t>
            </a:r>
            <a:endParaRPr dirty="0">
              <a:latin typeface="+mj-lt"/>
            </a:endParaRPr>
          </a:p>
        </p:txBody>
      </p:sp>
      <p:pic>
        <p:nvPicPr>
          <p:cNvPr id="1911" name="Shape 1911" descr="camfic blanc"/>
          <p:cNvPicPr preferRelativeResize="0"/>
          <p:nvPr/>
        </p:nvPicPr>
        <p:blipFill rotWithShape="1">
          <a:blip r:embed="rId3">
            <a:alphaModFix/>
          </a:blip>
          <a:srcRect/>
          <a:stretch/>
        </p:blipFill>
        <p:spPr>
          <a:xfrm>
            <a:off x="8382000" y="6281738"/>
            <a:ext cx="463550" cy="576262"/>
          </a:xfrm>
          <a:prstGeom prst="rect">
            <a:avLst/>
          </a:prstGeom>
          <a:noFill/>
          <a:ln>
            <a:noFill/>
          </a:ln>
        </p:spPr>
      </p:pic>
      <p:pic>
        <p:nvPicPr>
          <p:cNvPr id="1912" name="Shape 1912" descr="camfic blanc"/>
          <p:cNvPicPr preferRelativeResize="0"/>
          <p:nvPr/>
        </p:nvPicPr>
        <p:blipFill rotWithShape="1">
          <a:blip r:embed="rId3">
            <a:alphaModFix/>
          </a:blip>
          <a:srcRect/>
          <a:stretch/>
        </p:blipFill>
        <p:spPr>
          <a:xfrm>
            <a:off x="8172450" y="549275"/>
            <a:ext cx="463550" cy="576263"/>
          </a:xfrm>
          <a:prstGeom prst="rect">
            <a:avLst/>
          </a:prstGeom>
          <a:solidFill>
            <a:srgbClr val="538CD5"/>
          </a:solidFill>
          <a:ln>
            <a:noFill/>
          </a:ln>
        </p:spPr>
      </p:pic>
    </p:spTree>
    <p:extLst>
      <p:ext uri="{BB962C8B-B14F-4D97-AF65-F5344CB8AC3E}">
        <p14:creationId xmlns:p14="http://schemas.microsoft.com/office/powerpoint/2010/main" val="342058191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Shape 1916"/>
        <p:cNvGrpSpPr/>
        <p:nvPr/>
      </p:nvGrpSpPr>
      <p:grpSpPr>
        <a:xfrm>
          <a:off x="0" y="0"/>
          <a:ext cx="0" cy="0"/>
          <a:chOff x="0" y="0"/>
          <a:chExt cx="0" cy="0"/>
        </a:xfrm>
      </p:grpSpPr>
      <p:sp>
        <p:nvSpPr>
          <p:cNvPr id="1917" name="Shape 1917"/>
          <p:cNvSpPr txBox="1">
            <a:spLocks noGrp="1"/>
          </p:cNvSpPr>
          <p:nvPr>
            <p:ph type="title"/>
          </p:nvPr>
        </p:nvSpPr>
        <p:spPr>
          <a:xfrm>
            <a:off x="914400" y="277813"/>
            <a:ext cx="7772400" cy="1143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dirty="0"/>
          </a:p>
        </p:txBody>
      </p:sp>
      <p:sp>
        <p:nvSpPr>
          <p:cNvPr id="1918" name="Shape 1918"/>
          <p:cNvSpPr txBox="1">
            <a:spLocks noGrp="1"/>
          </p:cNvSpPr>
          <p:nvPr>
            <p:ph type="body" idx="1"/>
          </p:nvPr>
        </p:nvSpPr>
        <p:spPr>
          <a:xfrm>
            <a:off x="914400" y="2420887"/>
            <a:ext cx="7772400" cy="3710037"/>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folHlink"/>
              </a:buClr>
              <a:buSzPts val="2880"/>
              <a:buFont typeface="Noto Sans Symbols"/>
              <a:buChar char="■"/>
            </a:pPr>
            <a:r>
              <a:rPr lang="ca-ES" sz="2400" b="0" i="0" u="none" strike="noStrike" cap="none" dirty="0">
                <a:solidFill>
                  <a:schemeClr val="dk1"/>
                </a:solidFill>
                <a:latin typeface="+mj-lt"/>
                <a:ea typeface="Verdana"/>
                <a:cs typeface="Verdana"/>
                <a:sym typeface="Verdana"/>
              </a:rPr>
              <a:t>Quin és el diagnòstic de presumpció?</a:t>
            </a:r>
            <a:endParaRPr sz="2400" dirty="0">
              <a:latin typeface="+mj-lt"/>
            </a:endParaRPr>
          </a:p>
          <a:p>
            <a:pPr marL="342900" marR="0" lvl="0" indent="-160020" algn="l" rtl="0">
              <a:spcBef>
                <a:spcPts val="640"/>
              </a:spcBef>
              <a:spcAft>
                <a:spcPts val="0"/>
              </a:spcAft>
              <a:buClr>
                <a:schemeClr val="folHlink"/>
              </a:buClr>
              <a:buSzPts val="2880"/>
              <a:buFont typeface="Noto Sans Symbols"/>
              <a:buNone/>
            </a:pPr>
            <a:endParaRPr sz="2400" b="0" i="0" u="none" strike="noStrike" cap="none" dirty="0">
              <a:solidFill>
                <a:schemeClr val="dk1"/>
              </a:solidFill>
              <a:latin typeface="+mj-lt"/>
              <a:ea typeface="Verdana"/>
              <a:cs typeface="Verdana"/>
              <a:sym typeface="Verdana"/>
            </a:endParaRPr>
          </a:p>
          <a:p>
            <a:pPr marL="342900" marR="0" lvl="0" indent="-342900" algn="l" rtl="0">
              <a:spcBef>
                <a:spcPts val="640"/>
              </a:spcBef>
              <a:spcAft>
                <a:spcPts val="0"/>
              </a:spcAft>
              <a:buClr>
                <a:schemeClr val="folHlink"/>
              </a:buClr>
              <a:buSzPts val="2880"/>
              <a:buFont typeface="Noto Sans Symbols"/>
              <a:buChar char="■"/>
            </a:pPr>
            <a:r>
              <a:rPr lang="ca-ES" sz="2400" b="0" i="0" u="none" strike="noStrike" cap="none" dirty="0">
                <a:solidFill>
                  <a:schemeClr val="dk1"/>
                </a:solidFill>
                <a:latin typeface="+mj-lt"/>
                <a:ea typeface="Verdana"/>
                <a:cs typeface="Verdana"/>
                <a:sym typeface="Verdana"/>
              </a:rPr>
              <a:t>Quin és el diagnòstic diferencial?</a:t>
            </a:r>
            <a:endParaRPr sz="2400" dirty="0">
              <a:latin typeface="+mj-lt"/>
            </a:endParaRPr>
          </a:p>
          <a:p>
            <a:pPr marL="342900" marR="0" lvl="0" indent="-160020" algn="l" rtl="0">
              <a:spcBef>
                <a:spcPts val="640"/>
              </a:spcBef>
              <a:spcAft>
                <a:spcPts val="0"/>
              </a:spcAft>
              <a:buClr>
                <a:schemeClr val="folHlink"/>
              </a:buClr>
              <a:buSzPts val="2880"/>
              <a:buFont typeface="Noto Sans Symbols"/>
              <a:buNone/>
            </a:pPr>
            <a:endParaRPr sz="2400" b="0" i="0" u="none" strike="noStrike" cap="none" dirty="0">
              <a:solidFill>
                <a:schemeClr val="dk1"/>
              </a:solidFill>
              <a:latin typeface="+mj-lt"/>
              <a:ea typeface="Verdana"/>
              <a:cs typeface="Verdana"/>
              <a:sym typeface="Verdana"/>
            </a:endParaRPr>
          </a:p>
          <a:p>
            <a:pPr marL="342900" marR="0" lvl="0" indent="-342900" algn="l" rtl="0">
              <a:spcBef>
                <a:spcPts val="640"/>
              </a:spcBef>
              <a:spcAft>
                <a:spcPts val="0"/>
              </a:spcAft>
              <a:buClr>
                <a:schemeClr val="folHlink"/>
              </a:buClr>
              <a:buSzPts val="2880"/>
              <a:buFont typeface="Noto Sans Symbols"/>
              <a:buChar char="■"/>
            </a:pPr>
            <a:r>
              <a:rPr lang="ca-ES" sz="2400" b="0" i="0" u="none" strike="noStrike" cap="none" dirty="0">
                <a:solidFill>
                  <a:schemeClr val="dk1"/>
                </a:solidFill>
                <a:latin typeface="+mj-lt"/>
                <a:ea typeface="Verdana"/>
                <a:cs typeface="Verdana"/>
                <a:sym typeface="Verdana"/>
              </a:rPr>
              <a:t>Haurem de derivar la </a:t>
            </a:r>
            <a:r>
              <a:rPr lang="ca-ES" sz="2400" b="0" i="0" u="none" strike="noStrike" cap="none" dirty="0">
                <a:solidFill>
                  <a:schemeClr val="dk1"/>
                </a:solidFill>
                <a:latin typeface="Verdana"/>
                <a:ea typeface="Verdana"/>
                <a:cs typeface="Verdana"/>
                <a:sym typeface="Verdana"/>
              </a:rPr>
              <a:t>pacient a l’hospital?</a:t>
            </a:r>
            <a:endParaRPr sz="2400" dirty="0"/>
          </a:p>
        </p:txBody>
      </p:sp>
      <p:pic>
        <p:nvPicPr>
          <p:cNvPr id="1919" name="Shape 1919" descr="camfic blanc"/>
          <p:cNvPicPr preferRelativeResize="0"/>
          <p:nvPr/>
        </p:nvPicPr>
        <p:blipFill rotWithShape="1">
          <a:blip r:embed="rId3">
            <a:alphaModFix/>
          </a:blip>
          <a:srcRect/>
          <a:stretch/>
        </p:blipFill>
        <p:spPr>
          <a:xfrm>
            <a:off x="8172450" y="549275"/>
            <a:ext cx="463500" cy="576300"/>
          </a:xfrm>
          <a:prstGeom prst="rect">
            <a:avLst/>
          </a:prstGeom>
          <a:solidFill>
            <a:srgbClr val="538CD5"/>
          </a:solidFill>
          <a:ln>
            <a:noFill/>
          </a:ln>
        </p:spPr>
      </p:pic>
    </p:spTree>
    <p:extLst>
      <p:ext uri="{BB962C8B-B14F-4D97-AF65-F5344CB8AC3E}">
        <p14:creationId xmlns:p14="http://schemas.microsoft.com/office/powerpoint/2010/main" val="91316933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04AB8089-DC56-41F4-9226-35B5F1FED223}"/>
              </a:ext>
            </a:extLst>
          </p:cNvPr>
          <p:cNvSpPr>
            <a:spLocks noGrp="1"/>
          </p:cNvSpPr>
          <p:nvPr>
            <p:ph type="title"/>
          </p:nvPr>
        </p:nvSpPr>
        <p:spPr/>
        <p:txBody>
          <a:bodyPr/>
          <a:lstStyle/>
          <a:p>
            <a:r>
              <a:rPr lang="ca-ES" dirty="0">
                <a:latin typeface="+mj-lt"/>
                <a:ea typeface="Verdana"/>
                <a:cs typeface="Verdana"/>
                <a:sym typeface="Verdana"/>
              </a:rPr>
              <a:t>Pielonefritis aguda</a:t>
            </a:r>
            <a:endParaRPr lang="ca-ES" dirty="0">
              <a:latin typeface="+mj-lt"/>
            </a:endParaRPr>
          </a:p>
        </p:txBody>
      </p:sp>
      <p:sp>
        <p:nvSpPr>
          <p:cNvPr id="3" name="Marcador de texto 2">
            <a:extLst>
              <a:ext uri="{FF2B5EF4-FFF2-40B4-BE49-F238E27FC236}">
                <a16:creationId xmlns="" xmlns:a16="http://schemas.microsoft.com/office/drawing/2014/main" id="{18593015-B57E-449C-B79E-2AC54AB89D2D}"/>
              </a:ext>
            </a:extLst>
          </p:cNvPr>
          <p:cNvSpPr>
            <a:spLocks noGrp="1"/>
          </p:cNvSpPr>
          <p:nvPr>
            <p:ph type="body" idx="1"/>
          </p:nvPr>
        </p:nvSpPr>
        <p:spPr>
          <a:xfrm>
            <a:off x="914400" y="2132856"/>
            <a:ext cx="7772400" cy="3998069"/>
          </a:xfrm>
          <a:solidFill>
            <a:schemeClr val="tx2"/>
          </a:solidFill>
        </p:spPr>
        <p:txBody>
          <a:bodyPr/>
          <a:lstStyle/>
          <a:p>
            <a:pPr marL="68580" indent="0" fontAlgn="base">
              <a:buNone/>
            </a:pPr>
            <a:r>
              <a:rPr lang="es-ES" sz="2000" dirty="0"/>
              <a:t>Afecta en un 90%  a dones </a:t>
            </a:r>
            <a:r>
              <a:rPr lang="es-ES" sz="2000" dirty="0" err="1"/>
              <a:t>joves</a:t>
            </a:r>
            <a:r>
              <a:rPr lang="es-ES" sz="2000" dirty="0"/>
              <a:t> sanes entre 20-40 </a:t>
            </a:r>
            <a:r>
              <a:rPr lang="es-ES" sz="2000" dirty="0" err="1"/>
              <a:t>anys</a:t>
            </a:r>
            <a:endParaRPr lang="es-ES" sz="2000" dirty="0"/>
          </a:p>
          <a:p>
            <a:pPr marL="68580" indent="0" fontAlgn="base">
              <a:buNone/>
            </a:pPr>
            <a:r>
              <a:rPr lang="es-ES" sz="2000" dirty="0"/>
              <a:t>ITU complicada? Cistitis mal curada?</a:t>
            </a:r>
          </a:p>
          <a:p>
            <a:pPr marL="68580" indent="0" fontAlgn="base">
              <a:buNone/>
            </a:pPr>
            <a:r>
              <a:rPr lang="es-ES" sz="2000" b="1" dirty="0"/>
              <a:t>Etiología</a:t>
            </a:r>
            <a:r>
              <a:rPr lang="es-ES" sz="2000" dirty="0"/>
              <a:t>: E. </a:t>
            </a:r>
            <a:r>
              <a:rPr lang="es-ES" sz="2000" dirty="0" err="1"/>
              <a:t>coli</a:t>
            </a:r>
            <a:r>
              <a:rPr lang="es-ES" sz="2000" dirty="0"/>
              <a:t> 80-90% </a:t>
            </a:r>
            <a:endParaRPr lang="es-ES" sz="2000" b="1" dirty="0"/>
          </a:p>
          <a:p>
            <a:pPr marL="68580" indent="0" fontAlgn="base">
              <a:buNone/>
            </a:pPr>
            <a:r>
              <a:rPr lang="es-ES" sz="2000" b="1" dirty="0"/>
              <a:t>Els </a:t>
            </a:r>
            <a:r>
              <a:rPr lang="es-ES" sz="2000" b="1" dirty="0" err="1"/>
              <a:t>factors</a:t>
            </a:r>
            <a:r>
              <a:rPr lang="es-ES" sz="2000" b="1" dirty="0"/>
              <a:t> de </a:t>
            </a:r>
            <a:r>
              <a:rPr lang="es-ES" sz="2000" b="1" dirty="0" err="1"/>
              <a:t>risc</a:t>
            </a:r>
            <a:r>
              <a:rPr lang="es-ES" sz="2000" b="1" dirty="0"/>
              <a:t> </a:t>
            </a:r>
            <a:r>
              <a:rPr lang="es-ES" sz="2000" dirty="0" err="1"/>
              <a:t>són</a:t>
            </a:r>
            <a:r>
              <a:rPr lang="es-ES" sz="2000" dirty="0"/>
              <a:t> </a:t>
            </a:r>
            <a:r>
              <a:rPr lang="es-ES" sz="2000" dirty="0" err="1"/>
              <a:t>similars</a:t>
            </a:r>
            <a:r>
              <a:rPr lang="es-ES" sz="2000" dirty="0"/>
              <a:t> </a:t>
            </a:r>
            <a:r>
              <a:rPr lang="es-ES" sz="2000" dirty="0" err="1"/>
              <a:t>als</a:t>
            </a:r>
            <a:r>
              <a:rPr lang="es-ES" sz="2000" dirty="0"/>
              <a:t> de la cistitis: </a:t>
            </a:r>
            <a:endParaRPr lang="es-ES" sz="2000" b="1" dirty="0"/>
          </a:p>
          <a:p>
            <a:pPr fontAlgn="base">
              <a:buFont typeface="Arial" panose="020B0604020202020204" pitchFamily="34" charset="0"/>
              <a:buChar char="•"/>
            </a:pPr>
            <a:r>
              <a:rPr lang="es-ES" sz="2000" dirty="0" err="1"/>
              <a:t>Antibiòtic</a:t>
            </a:r>
            <a:r>
              <a:rPr lang="es-ES" sz="2000" dirty="0"/>
              <a:t> </a:t>
            </a:r>
            <a:r>
              <a:rPr lang="es-ES" sz="2000" dirty="0" err="1"/>
              <a:t>previ</a:t>
            </a:r>
            <a:endParaRPr lang="es-ES" sz="2000" dirty="0"/>
          </a:p>
          <a:p>
            <a:pPr fontAlgn="base">
              <a:buFont typeface="Arial" panose="020B0604020202020204" pitchFamily="34" charset="0"/>
              <a:buChar char="•"/>
            </a:pPr>
            <a:r>
              <a:rPr lang="es-ES" sz="2000" dirty="0" err="1"/>
              <a:t>Canvi</a:t>
            </a:r>
            <a:r>
              <a:rPr lang="es-ES" sz="2000" dirty="0"/>
              <a:t> de parella sexual </a:t>
            </a:r>
            <a:r>
              <a:rPr lang="es-ES" sz="2000" dirty="0" err="1"/>
              <a:t>últim</a:t>
            </a:r>
            <a:r>
              <a:rPr lang="es-ES" sz="2000" dirty="0"/>
              <a:t> </a:t>
            </a:r>
            <a:r>
              <a:rPr lang="es-ES" sz="2000" dirty="0" err="1"/>
              <a:t>any</a:t>
            </a:r>
            <a:endParaRPr lang="es-ES" sz="2000" dirty="0"/>
          </a:p>
          <a:p>
            <a:pPr fontAlgn="base">
              <a:buFont typeface="Arial" panose="020B0604020202020204" pitchFamily="34" charset="0"/>
              <a:buChar char="•"/>
            </a:pPr>
            <a:r>
              <a:rPr lang="es-ES" sz="2000" dirty="0" err="1"/>
              <a:t>Espermicides</a:t>
            </a:r>
            <a:endParaRPr lang="es-ES" sz="2000" dirty="0"/>
          </a:p>
          <a:p>
            <a:pPr fontAlgn="base">
              <a:buFont typeface="Arial" panose="020B0604020202020204" pitchFamily="34" charset="0"/>
              <a:buChar char="•"/>
            </a:pPr>
            <a:r>
              <a:rPr lang="es-ES" sz="2000" dirty="0"/>
              <a:t>DM (factor de </a:t>
            </a:r>
            <a:r>
              <a:rPr lang="es-ES" sz="2000" dirty="0" err="1"/>
              <a:t>risc</a:t>
            </a:r>
            <a:r>
              <a:rPr lang="es-ES" sz="2000" dirty="0"/>
              <a:t> </a:t>
            </a:r>
            <a:r>
              <a:rPr lang="es-ES" sz="2000" dirty="0" err="1"/>
              <a:t>independent</a:t>
            </a:r>
            <a:r>
              <a:rPr lang="es-ES" sz="2000" dirty="0"/>
              <a:t> per PNA)</a:t>
            </a:r>
          </a:p>
          <a:p>
            <a:pPr fontAlgn="base">
              <a:buFont typeface="Arial" panose="020B0604020202020204" pitchFamily="34" charset="0"/>
              <a:buChar char="•"/>
            </a:pPr>
            <a:r>
              <a:rPr lang="es-ES" sz="2000" dirty="0" err="1"/>
              <a:t>Antecedents</a:t>
            </a:r>
            <a:r>
              <a:rPr lang="es-ES" sz="2000" dirty="0"/>
              <a:t> </a:t>
            </a:r>
            <a:r>
              <a:rPr lang="es-ES" sz="2000" dirty="0" err="1"/>
              <a:t>familiars</a:t>
            </a:r>
            <a:r>
              <a:rPr lang="es-ES" sz="2000" dirty="0"/>
              <a:t> d’itu</a:t>
            </a:r>
          </a:p>
          <a:p>
            <a:endParaRPr lang="ca-ES" dirty="0"/>
          </a:p>
        </p:txBody>
      </p:sp>
    </p:spTree>
    <p:extLst>
      <p:ext uri="{BB962C8B-B14F-4D97-AF65-F5344CB8AC3E}">
        <p14:creationId xmlns:p14="http://schemas.microsoft.com/office/powerpoint/2010/main" val="27579010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Shape 197"/>
          <p:cNvSpPr txBox="1">
            <a:spLocks noGrp="1"/>
          </p:cNvSpPr>
          <p:nvPr>
            <p:ph type="title"/>
          </p:nvPr>
        </p:nvSpPr>
        <p:spPr>
          <a:xfrm>
            <a:off x="914400" y="277813"/>
            <a:ext cx="7772400" cy="1143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ca-ES" sz="4200" b="0" i="0" u="none" strike="noStrike" cap="none" dirty="0">
                <a:solidFill>
                  <a:schemeClr val="dk2"/>
                </a:solidFill>
                <a:latin typeface="Verdana"/>
                <a:ea typeface="Verdana"/>
                <a:cs typeface="Verdana"/>
                <a:sym typeface="Verdana"/>
              </a:rPr>
              <a:t>Cas clínic 1</a:t>
            </a:r>
            <a:endParaRPr dirty="0"/>
          </a:p>
        </p:txBody>
      </p:sp>
      <p:sp>
        <p:nvSpPr>
          <p:cNvPr id="198" name="Shape 198"/>
          <p:cNvSpPr txBox="1">
            <a:spLocks noGrp="1"/>
          </p:cNvSpPr>
          <p:nvPr>
            <p:ph type="body" idx="1"/>
          </p:nvPr>
        </p:nvSpPr>
        <p:spPr>
          <a:xfrm>
            <a:off x="684213" y="1524000"/>
            <a:ext cx="8154987" cy="4572000"/>
          </a:xfrm>
          <a:prstGeom prst="rect">
            <a:avLst/>
          </a:prstGeom>
          <a:noFill/>
          <a:ln>
            <a:noFill/>
          </a:ln>
        </p:spPr>
        <p:txBody>
          <a:bodyPr spcFirstLastPara="1" wrap="square" lIns="91425" tIns="45700" rIns="91425" bIns="45700" anchor="t" anchorCtr="0">
            <a:noAutofit/>
          </a:bodyPr>
          <a:lstStyle/>
          <a:p>
            <a:pPr marL="342900" marR="0" lvl="0" indent="-182880" algn="l" rtl="0">
              <a:spcBef>
                <a:spcPts val="0"/>
              </a:spcBef>
              <a:spcAft>
                <a:spcPts val="0"/>
              </a:spcAft>
              <a:buClr>
                <a:schemeClr val="folHlink"/>
              </a:buClr>
              <a:buSzPts val="2520"/>
              <a:buFont typeface="Noto Sans Symbols"/>
              <a:buNone/>
            </a:pPr>
            <a:endParaRPr sz="2800" b="0" i="0" u="none" strike="noStrike" cap="none" dirty="0">
              <a:solidFill>
                <a:schemeClr val="dk1"/>
              </a:solidFill>
              <a:latin typeface="Arial"/>
              <a:ea typeface="Arial"/>
              <a:cs typeface="Arial"/>
              <a:sym typeface="Arial"/>
            </a:endParaRPr>
          </a:p>
          <a:p>
            <a:pPr marL="342900" marR="0" lvl="0" indent="-342900" algn="l" rtl="0">
              <a:spcBef>
                <a:spcPts val="560"/>
              </a:spcBef>
              <a:spcAft>
                <a:spcPts val="0"/>
              </a:spcAft>
              <a:buClr>
                <a:schemeClr val="folHlink"/>
              </a:buClr>
              <a:buFont typeface="Noto Sans Symbols"/>
              <a:buNone/>
            </a:pPr>
            <a:endParaRPr sz="2800" b="0" i="0" u="none" strike="noStrike" cap="none" dirty="0">
              <a:solidFill>
                <a:schemeClr val="dk1"/>
              </a:solidFill>
              <a:latin typeface="Arial"/>
              <a:ea typeface="Arial"/>
              <a:cs typeface="Arial"/>
              <a:sym typeface="Arial"/>
            </a:endParaRPr>
          </a:p>
          <a:p>
            <a:pPr marL="342900" marR="0" lvl="0" indent="-342900" algn="l" rtl="0">
              <a:spcBef>
                <a:spcPts val="720"/>
              </a:spcBef>
              <a:spcAft>
                <a:spcPts val="0"/>
              </a:spcAft>
              <a:buClr>
                <a:schemeClr val="folHlink"/>
              </a:buClr>
              <a:buSzPts val="3240"/>
              <a:buFont typeface="Noto Sans Symbols"/>
              <a:buChar char="■"/>
            </a:pPr>
            <a:r>
              <a:rPr lang="ca-ES" sz="3600" b="0" i="0" u="none" strike="noStrike" cap="none" dirty="0">
                <a:solidFill>
                  <a:schemeClr val="dk1"/>
                </a:solidFill>
                <a:latin typeface="Verdana"/>
                <a:ea typeface="Verdana"/>
                <a:cs typeface="Verdana"/>
                <a:sym typeface="Verdana"/>
              </a:rPr>
              <a:t>  Quins mètodes diagnòstics     utilitzaries?</a:t>
            </a:r>
            <a:endParaRPr dirty="0"/>
          </a:p>
        </p:txBody>
      </p:sp>
      <p:pic>
        <p:nvPicPr>
          <p:cNvPr id="199" name="Shape 199" descr="MC900434411[1]"/>
          <p:cNvPicPr preferRelativeResize="0"/>
          <p:nvPr/>
        </p:nvPicPr>
        <p:blipFill rotWithShape="1">
          <a:blip r:embed="rId3">
            <a:alphaModFix/>
          </a:blip>
          <a:srcRect/>
          <a:stretch/>
        </p:blipFill>
        <p:spPr>
          <a:xfrm>
            <a:off x="7235825" y="0"/>
            <a:ext cx="1241425" cy="1397000"/>
          </a:xfrm>
          <a:prstGeom prst="rect">
            <a:avLst/>
          </a:prstGeom>
          <a:noFill/>
          <a:ln>
            <a:noFill/>
          </a:ln>
        </p:spPr>
      </p:pic>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Shape 1923"/>
        <p:cNvGrpSpPr/>
        <p:nvPr/>
      </p:nvGrpSpPr>
      <p:grpSpPr>
        <a:xfrm>
          <a:off x="0" y="0"/>
          <a:ext cx="0" cy="0"/>
          <a:chOff x="0" y="0"/>
          <a:chExt cx="0" cy="0"/>
        </a:xfrm>
      </p:grpSpPr>
      <p:sp>
        <p:nvSpPr>
          <p:cNvPr id="1924" name="Shape 1924"/>
          <p:cNvSpPr txBox="1">
            <a:spLocks noGrp="1"/>
          </p:cNvSpPr>
          <p:nvPr>
            <p:ph type="title"/>
          </p:nvPr>
        </p:nvSpPr>
        <p:spPr>
          <a:xfrm>
            <a:off x="827088" y="277813"/>
            <a:ext cx="7859712" cy="1143000"/>
          </a:xfrm>
          <a:prstGeom prst="rect">
            <a:avLst/>
          </a:prstGeom>
          <a:noFill/>
          <a:ln>
            <a:noFill/>
          </a:ln>
        </p:spPr>
        <p:txBody>
          <a:bodyPr spcFirstLastPara="1" wrap="square" lIns="91425" tIns="45700" rIns="91425" bIns="45700" anchor="ctr" anchorCtr="0">
            <a:noAutofit/>
          </a:bodyPr>
          <a:lstStyle/>
          <a:p>
            <a:pPr lvl="0">
              <a:lnSpc>
                <a:spcPct val="90000"/>
              </a:lnSpc>
            </a:pPr>
            <a:r>
              <a:rPr lang="ca-ES" dirty="0">
                <a:latin typeface="+mj-lt"/>
                <a:ea typeface="Verdana"/>
                <a:cs typeface="Verdana"/>
                <a:sym typeface="Verdana"/>
              </a:rPr>
              <a:t>Pielonefritis aguda</a:t>
            </a:r>
            <a:endParaRPr sz="2000" b="0" i="0" u="none" strike="noStrike" cap="none" dirty="0">
              <a:solidFill>
                <a:schemeClr val="dk2"/>
              </a:solidFill>
              <a:latin typeface="+mj-lt"/>
              <a:ea typeface="Verdana"/>
              <a:cs typeface="Verdana"/>
              <a:sym typeface="Verdana"/>
            </a:endParaRPr>
          </a:p>
        </p:txBody>
      </p:sp>
      <p:sp>
        <p:nvSpPr>
          <p:cNvPr id="1925" name="Shape 1925"/>
          <p:cNvSpPr txBox="1">
            <a:spLocks noGrp="1"/>
          </p:cNvSpPr>
          <p:nvPr>
            <p:ph type="body" idx="1"/>
          </p:nvPr>
        </p:nvSpPr>
        <p:spPr>
          <a:xfrm>
            <a:off x="827088" y="1844824"/>
            <a:ext cx="7772400" cy="4824264"/>
          </a:xfrm>
          <a:prstGeom prst="rect">
            <a:avLst/>
          </a:prstGeom>
          <a:solidFill>
            <a:schemeClr val="tx2"/>
          </a:solidFill>
          <a:ln>
            <a:solidFill>
              <a:schemeClr val="bg1"/>
            </a:solidFill>
          </a:ln>
        </p:spPr>
        <p:txBody>
          <a:bodyPr spcFirstLastPara="1" wrap="square" lIns="91425" tIns="45700" rIns="91425" bIns="45700" anchor="t" anchorCtr="0">
            <a:noAutofit/>
          </a:bodyPr>
          <a:lstStyle/>
          <a:p>
            <a:pPr marL="342900" marR="0" lvl="0" indent="-165735" algn="l" rtl="0">
              <a:lnSpc>
                <a:spcPct val="90000"/>
              </a:lnSpc>
              <a:spcBef>
                <a:spcPts val="0"/>
              </a:spcBef>
              <a:spcAft>
                <a:spcPts val="0"/>
              </a:spcAft>
              <a:buClr>
                <a:schemeClr val="folHlink"/>
              </a:buClr>
              <a:buSzPts val="2790"/>
              <a:buFont typeface="Noto Sans Symbols"/>
              <a:buNone/>
            </a:pPr>
            <a:endParaRPr sz="3100" b="0" i="0" u="sng" strike="noStrike" cap="none" dirty="0">
              <a:solidFill>
                <a:schemeClr val="dk1"/>
              </a:solidFill>
              <a:latin typeface="Verdana"/>
              <a:ea typeface="Verdana"/>
              <a:cs typeface="Verdana"/>
              <a:sym typeface="Verdana"/>
            </a:endParaRPr>
          </a:p>
          <a:p>
            <a:pPr marL="342900" marR="0" lvl="0" indent="-342900" algn="l" rtl="0">
              <a:lnSpc>
                <a:spcPct val="90000"/>
              </a:lnSpc>
              <a:spcBef>
                <a:spcPts val="480"/>
              </a:spcBef>
              <a:spcAft>
                <a:spcPts val="0"/>
              </a:spcAft>
              <a:buClr>
                <a:schemeClr val="folHlink"/>
              </a:buClr>
              <a:buSzPts val="2160"/>
              <a:buFont typeface="Noto Sans Symbols"/>
              <a:buChar char="■"/>
            </a:pPr>
            <a:r>
              <a:rPr lang="ca-ES" sz="2000" b="1" i="0" strike="noStrike" cap="none" dirty="0">
                <a:solidFill>
                  <a:schemeClr val="dk1"/>
                </a:solidFill>
                <a:latin typeface="+mj-lt"/>
                <a:ea typeface="Verdana"/>
                <a:cs typeface="Verdana"/>
                <a:sym typeface="Verdana"/>
              </a:rPr>
              <a:t>Clínica</a:t>
            </a:r>
            <a:r>
              <a:rPr lang="ca-ES" sz="2000" b="0" i="0" u="none" strike="noStrike" cap="none" dirty="0">
                <a:solidFill>
                  <a:schemeClr val="dk1"/>
                </a:solidFill>
                <a:latin typeface="+mj-lt"/>
                <a:ea typeface="Verdana"/>
                <a:cs typeface="Verdana"/>
                <a:sym typeface="Verdana"/>
              </a:rPr>
              <a:t>:</a:t>
            </a:r>
            <a:r>
              <a:rPr lang="ca-ES" sz="2400" b="1" i="0" u="none" strike="noStrike" cap="none" dirty="0">
                <a:solidFill>
                  <a:schemeClr val="dk1"/>
                </a:solidFill>
                <a:latin typeface="+mj-lt"/>
                <a:ea typeface="Verdana"/>
                <a:cs typeface="Verdana"/>
                <a:sym typeface="Verdana"/>
              </a:rPr>
              <a:t> </a:t>
            </a:r>
            <a:r>
              <a:rPr lang="ca-ES" sz="2000" b="0" i="0" u="none" strike="noStrike" cap="none" dirty="0">
                <a:solidFill>
                  <a:schemeClr val="dk1"/>
                </a:solidFill>
                <a:latin typeface="+mj-lt"/>
                <a:ea typeface="Verdana"/>
                <a:cs typeface="Verdana"/>
                <a:sym typeface="Verdana"/>
              </a:rPr>
              <a:t>febre, calfreds, dolor lumbar, nàusees i vòmits, diarrea. PPL+. Disúria</a:t>
            </a:r>
            <a:r>
              <a:rPr lang="ca-ES" sz="2000" b="0" i="0" u="sng" strike="noStrike" cap="none" dirty="0">
                <a:solidFill>
                  <a:schemeClr val="dk1"/>
                </a:solidFill>
                <a:latin typeface="+mj-lt"/>
                <a:ea typeface="Verdana"/>
                <a:cs typeface="Verdana"/>
                <a:sym typeface="Verdana"/>
              </a:rPr>
              <a:t>+</a:t>
            </a:r>
            <a:r>
              <a:rPr lang="ca-ES" sz="2000" b="0" i="0" u="none" strike="noStrike" cap="none" dirty="0">
                <a:solidFill>
                  <a:schemeClr val="dk1"/>
                </a:solidFill>
                <a:latin typeface="+mj-lt"/>
                <a:ea typeface="Verdana"/>
                <a:cs typeface="Verdana"/>
                <a:sym typeface="Verdana"/>
              </a:rPr>
              <a:t>.</a:t>
            </a:r>
            <a:endParaRPr dirty="0">
              <a:latin typeface="+mj-lt"/>
            </a:endParaRPr>
          </a:p>
          <a:p>
            <a:pPr marL="342900" marR="0" lvl="0" indent="-228600" algn="l" rtl="0">
              <a:lnSpc>
                <a:spcPct val="90000"/>
              </a:lnSpc>
              <a:spcBef>
                <a:spcPts val="400"/>
              </a:spcBef>
              <a:spcAft>
                <a:spcPts val="0"/>
              </a:spcAft>
              <a:buClr>
                <a:schemeClr val="folHlink"/>
              </a:buClr>
              <a:buSzPts val="1800"/>
              <a:buFont typeface="Noto Sans Symbols"/>
              <a:buNone/>
            </a:pPr>
            <a:endParaRPr sz="2000" b="0" i="0" u="none" strike="noStrike" cap="none" dirty="0">
              <a:solidFill>
                <a:schemeClr val="dk1"/>
              </a:solidFill>
              <a:latin typeface="+mj-lt"/>
              <a:ea typeface="Verdana"/>
              <a:cs typeface="Verdana"/>
              <a:sym typeface="Verdana"/>
            </a:endParaRPr>
          </a:p>
          <a:p>
            <a:pPr marL="342900" marR="0" lvl="0" indent="-342900" algn="l" rtl="0">
              <a:lnSpc>
                <a:spcPct val="90000"/>
              </a:lnSpc>
              <a:spcBef>
                <a:spcPts val="480"/>
              </a:spcBef>
              <a:spcAft>
                <a:spcPts val="0"/>
              </a:spcAft>
              <a:buClr>
                <a:schemeClr val="folHlink"/>
              </a:buClr>
              <a:buSzPts val="2160"/>
              <a:buFont typeface="Noto Sans Symbols"/>
              <a:buChar char="■"/>
            </a:pPr>
            <a:r>
              <a:rPr lang="ca-ES" sz="2000" b="1" i="0" strike="noStrike" cap="none" dirty="0">
                <a:solidFill>
                  <a:schemeClr val="dk1"/>
                </a:solidFill>
                <a:latin typeface="+mj-lt"/>
                <a:ea typeface="Verdana"/>
                <a:cs typeface="Verdana"/>
                <a:sym typeface="Verdana"/>
              </a:rPr>
              <a:t>Gent gran</a:t>
            </a:r>
            <a:r>
              <a:rPr lang="ca-ES" sz="2400" b="0" i="0" u="none" strike="noStrike" cap="none" dirty="0">
                <a:solidFill>
                  <a:schemeClr val="dk1"/>
                </a:solidFill>
                <a:latin typeface="+mj-lt"/>
                <a:ea typeface="Verdana"/>
                <a:cs typeface="Verdana"/>
                <a:sym typeface="Verdana"/>
              </a:rPr>
              <a:t>: </a:t>
            </a:r>
            <a:r>
              <a:rPr lang="ca-ES" sz="2000" b="1" i="0" u="none" strike="noStrike" cap="none" dirty="0">
                <a:solidFill>
                  <a:srgbClr val="7030A0"/>
                </a:solidFill>
                <a:latin typeface="+mj-lt"/>
                <a:ea typeface="Verdana"/>
                <a:cs typeface="Verdana"/>
                <a:sym typeface="Verdana"/>
              </a:rPr>
              <a:t>pot presentar-se de forma atípica</a:t>
            </a:r>
            <a:endParaRPr dirty="0">
              <a:latin typeface="+mj-lt"/>
            </a:endParaRPr>
          </a:p>
          <a:p>
            <a:pPr marL="342900" marR="0" lvl="0" indent="-342900" algn="l" rtl="0">
              <a:lnSpc>
                <a:spcPct val="90000"/>
              </a:lnSpc>
              <a:spcBef>
                <a:spcPts val="400"/>
              </a:spcBef>
              <a:spcAft>
                <a:spcPts val="0"/>
              </a:spcAft>
              <a:buClr>
                <a:schemeClr val="folHlink"/>
              </a:buClr>
              <a:buFont typeface="Noto Sans Symbols"/>
              <a:buNone/>
            </a:pPr>
            <a:r>
              <a:rPr lang="ca-ES" sz="2000" b="0" i="0" u="none" strike="noStrike" cap="none" dirty="0">
                <a:solidFill>
                  <a:schemeClr val="dk1"/>
                </a:solidFill>
                <a:latin typeface="+mj-lt"/>
                <a:ea typeface="Verdana"/>
                <a:cs typeface="Verdana"/>
                <a:sym typeface="Verdana"/>
              </a:rPr>
              <a:t>	- només algun dels símptomes</a:t>
            </a:r>
            <a:endParaRPr dirty="0">
              <a:latin typeface="+mj-lt"/>
            </a:endParaRPr>
          </a:p>
          <a:p>
            <a:pPr marL="342900" marR="0" lvl="0" indent="-342900" algn="l" rtl="0">
              <a:lnSpc>
                <a:spcPct val="90000"/>
              </a:lnSpc>
              <a:spcBef>
                <a:spcPts val="400"/>
              </a:spcBef>
              <a:spcAft>
                <a:spcPts val="0"/>
              </a:spcAft>
              <a:buClr>
                <a:schemeClr val="folHlink"/>
              </a:buClr>
              <a:buFont typeface="Noto Sans Symbols"/>
              <a:buNone/>
            </a:pPr>
            <a:r>
              <a:rPr lang="ca-ES" sz="2000" b="0" i="0" u="none" strike="noStrike" cap="none" dirty="0">
                <a:solidFill>
                  <a:schemeClr val="dk1"/>
                </a:solidFill>
                <a:latin typeface="+mj-lt"/>
                <a:ea typeface="Verdana"/>
                <a:cs typeface="Verdana"/>
                <a:sym typeface="Verdana"/>
              </a:rPr>
              <a:t>	- amb confusió i letargia</a:t>
            </a:r>
            <a:endParaRPr dirty="0">
              <a:latin typeface="+mj-lt"/>
            </a:endParaRPr>
          </a:p>
          <a:p>
            <a:pPr marL="342900" marR="0" lvl="0" indent="-342900" algn="l" rtl="0">
              <a:lnSpc>
                <a:spcPct val="90000"/>
              </a:lnSpc>
              <a:spcBef>
                <a:spcPts val="400"/>
              </a:spcBef>
              <a:spcAft>
                <a:spcPts val="0"/>
              </a:spcAft>
              <a:buClr>
                <a:schemeClr val="folHlink"/>
              </a:buClr>
              <a:buFont typeface="Noto Sans Symbols"/>
              <a:buNone/>
            </a:pPr>
            <a:r>
              <a:rPr lang="ca-ES" sz="2000" b="0" i="0" u="none" strike="noStrike" cap="none" dirty="0">
                <a:solidFill>
                  <a:schemeClr val="dk1"/>
                </a:solidFill>
                <a:latin typeface="+mj-lt"/>
                <a:ea typeface="Verdana"/>
                <a:cs typeface="Verdana"/>
                <a:sym typeface="Verdana"/>
              </a:rPr>
              <a:t>	- amb o sense febre (fins a un 30%)</a:t>
            </a:r>
            <a:endParaRPr dirty="0">
              <a:latin typeface="+mj-lt"/>
            </a:endParaRPr>
          </a:p>
          <a:p>
            <a:pPr marL="342900" marR="0" lvl="0" indent="-342900" algn="l" rtl="0">
              <a:lnSpc>
                <a:spcPct val="90000"/>
              </a:lnSpc>
              <a:spcBef>
                <a:spcPts val="400"/>
              </a:spcBef>
              <a:spcAft>
                <a:spcPts val="0"/>
              </a:spcAft>
              <a:buClr>
                <a:schemeClr val="folHlink"/>
              </a:buClr>
              <a:buFont typeface="Noto Sans Symbols"/>
              <a:buNone/>
            </a:pPr>
            <a:r>
              <a:rPr lang="ca-ES" sz="2000" b="0" i="0" u="none" strike="noStrike" cap="none" dirty="0">
                <a:solidFill>
                  <a:schemeClr val="dk1"/>
                </a:solidFill>
                <a:latin typeface="+mj-lt"/>
                <a:ea typeface="Verdana"/>
                <a:cs typeface="Verdana"/>
                <a:sym typeface="Verdana"/>
              </a:rPr>
              <a:t>	- en un 20% de casos, predomini símptomes digestius</a:t>
            </a:r>
            <a:endParaRPr dirty="0">
              <a:latin typeface="+mj-lt"/>
            </a:endParaRPr>
          </a:p>
        </p:txBody>
      </p:sp>
      <p:sp>
        <p:nvSpPr>
          <p:cNvPr id="1926" name="Shape 1926"/>
          <p:cNvSpPr txBox="1"/>
          <p:nvPr/>
        </p:nvSpPr>
        <p:spPr>
          <a:xfrm>
            <a:off x="685800" y="6096000"/>
            <a:ext cx="7696200" cy="6413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3600">
              <a:solidFill>
                <a:schemeClr val="dk1"/>
              </a:solidFill>
              <a:latin typeface="Verdana"/>
              <a:ea typeface="Verdana"/>
              <a:cs typeface="Verdana"/>
              <a:sym typeface="Verdana"/>
            </a:endParaRPr>
          </a:p>
        </p:txBody>
      </p:sp>
      <p:pic>
        <p:nvPicPr>
          <p:cNvPr id="1927" name="Shape 1927" descr="https://encrypted-tbn0.gstatic.com/images?q=tbn:ANd9GcRM291vy3fU3Uh21u5TDi2wEdXRA8BJOawuHi9C6auio3szRV6D"/>
          <p:cNvPicPr preferRelativeResize="0"/>
          <p:nvPr/>
        </p:nvPicPr>
        <p:blipFill rotWithShape="1">
          <a:blip r:embed="rId3">
            <a:alphaModFix/>
          </a:blip>
          <a:srcRect/>
          <a:stretch/>
        </p:blipFill>
        <p:spPr>
          <a:xfrm>
            <a:off x="6401575" y="5354600"/>
            <a:ext cx="2197800" cy="1209300"/>
          </a:xfrm>
          <a:prstGeom prst="rect">
            <a:avLst/>
          </a:prstGeom>
          <a:noFill/>
          <a:ln>
            <a:noFill/>
          </a:ln>
        </p:spPr>
      </p:pic>
    </p:spTree>
    <p:extLst>
      <p:ext uri="{BB962C8B-B14F-4D97-AF65-F5344CB8AC3E}">
        <p14:creationId xmlns:p14="http://schemas.microsoft.com/office/powerpoint/2010/main" val="404590137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Shape 1931"/>
        <p:cNvGrpSpPr/>
        <p:nvPr/>
      </p:nvGrpSpPr>
      <p:grpSpPr>
        <a:xfrm>
          <a:off x="0" y="0"/>
          <a:ext cx="0" cy="0"/>
          <a:chOff x="0" y="0"/>
          <a:chExt cx="0" cy="0"/>
        </a:xfrm>
      </p:grpSpPr>
      <p:sp>
        <p:nvSpPr>
          <p:cNvPr id="1932" name="Shape 1932"/>
          <p:cNvSpPr txBox="1">
            <a:spLocks noGrp="1"/>
          </p:cNvSpPr>
          <p:nvPr>
            <p:ph type="title"/>
          </p:nvPr>
        </p:nvSpPr>
        <p:spPr>
          <a:xfrm>
            <a:off x="685800" y="381000"/>
            <a:ext cx="7772400" cy="762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ca-ES" sz="3600" b="0" i="0" u="none" strike="noStrike" cap="none" dirty="0">
                <a:solidFill>
                  <a:schemeClr val="dk2"/>
                </a:solidFill>
                <a:latin typeface="+mj-lt"/>
                <a:ea typeface="Verdana"/>
                <a:cs typeface="Verdana"/>
                <a:sym typeface="Verdana"/>
              </a:rPr>
              <a:t>Pielonefritis aguda.</a:t>
            </a:r>
            <a:br>
              <a:rPr lang="ca-ES" sz="3600" b="0" i="0" u="none" strike="noStrike" cap="none" dirty="0">
                <a:solidFill>
                  <a:schemeClr val="dk2"/>
                </a:solidFill>
                <a:latin typeface="+mj-lt"/>
                <a:ea typeface="Verdana"/>
                <a:cs typeface="Verdana"/>
                <a:sym typeface="Verdana"/>
              </a:rPr>
            </a:br>
            <a:r>
              <a:rPr lang="ca-ES" sz="3600" b="0" i="0" u="none" strike="noStrike" cap="none" dirty="0">
                <a:solidFill>
                  <a:schemeClr val="dk2"/>
                </a:solidFill>
                <a:latin typeface="+mj-lt"/>
                <a:ea typeface="Verdana"/>
                <a:cs typeface="Verdana"/>
                <a:sym typeface="Verdana"/>
              </a:rPr>
              <a:t>Diagnòstic diferencial</a:t>
            </a:r>
            <a:endParaRPr sz="3600" dirty="0">
              <a:latin typeface="+mj-lt"/>
            </a:endParaRPr>
          </a:p>
        </p:txBody>
      </p:sp>
      <p:sp>
        <p:nvSpPr>
          <p:cNvPr id="1933" name="Shape 1933"/>
          <p:cNvSpPr txBox="1">
            <a:spLocks noGrp="1"/>
          </p:cNvSpPr>
          <p:nvPr>
            <p:ph type="body" idx="1"/>
          </p:nvPr>
        </p:nvSpPr>
        <p:spPr>
          <a:xfrm>
            <a:off x="914400" y="1989138"/>
            <a:ext cx="7772400" cy="4141787"/>
          </a:xfrm>
          <a:prstGeom prst="rect">
            <a:avLst/>
          </a:prstGeom>
          <a:solidFill>
            <a:schemeClr val="tx2"/>
          </a:solid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folHlink"/>
              </a:buClr>
              <a:buSzPts val="1800"/>
              <a:buFont typeface="Noto Sans Symbols"/>
              <a:buChar char="•"/>
            </a:pPr>
            <a:endParaRPr lang="ca-ES" sz="2000" b="0" i="0" u="none" strike="noStrike" cap="none" dirty="0">
              <a:solidFill>
                <a:schemeClr val="dk1"/>
              </a:solidFill>
              <a:latin typeface="Verdana"/>
              <a:ea typeface="Verdana"/>
              <a:cs typeface="Verdana"/>
              <a:sym typeface="Verdana"/>
            </a:endParaRPr>
          </a:p>
          <a:p>
            <a:pPr marL="342900" marR="0" lvl="0" indent="-342900" algn="l" rtl="0">
              <a:lnSpc>
                <a:spcPct val="90000"/>
              </a:lnSpc>
              <a:spcBef>
                <a:spcPts val="0"/>
              </a:spcBef>
              <a:spcAft>
                <a:spcPts val="0"/>
              </a:spcAft>
              <a:buClr>
                <a:schemeClr val="folHlink"/>
              </a:buClr>
              <a:buSzPts val="1800"/>
              <a:buFont typeface="Noto Sans Symbols"/>
              <a:buChar char="•"/>
            </a:pPr>
            <a:r>
              <a:rPr lang="ca-ES" sz="2000" b="0" i="0" u="none" strike="noStrike" cap="none" dirty="0">
                <a:solidFill>
                  <a:schemeClr val="dk1"/>
                </a:solidFill>
                <a:latin typeface="+mj-lt"/>
                <a:ea typeface="Verdana"/>
                <a:cs typeface="Verdana"/>
                <a:sym typeface="Verdana"/>
              </a:rPr>
              <a:t>Litiasi renal (pot coexistir amb PNA).</a:t>
            </a:r>
            <a:endParaRPr dirty="0">
              <a:latin typeface="+mj-lt"/>
            </a:endParaRPr>
          </a:p>
          <a:p>
            <a:pPr marL="342900" marR="0" lvl="0" indent="-342900" algn="l" rtl="0">
              <a:lnSpc>
                <a:spcPct val="90000"/>
              </a:lnSpc>
              <a:spcBef>
                <a:spcPts val="400"/>
              </a:spcBef>
              <a:spcAft>
                <a:spcPts val="0"/>
              </a:spcAft>
              <a:buClr>
                <a:schemeClr val="folHlink"/>
              </a:buClr>
              <a:buSzPts val="1800"/>
              <a:buFont typeface="Noto Sans Symbols"/>
              <a:buChar char="•"/>
            </a:pPr>
            <a:r>
              <a:rPr lang="ca-ES" sz="2000" b="0" i="0" u="none" strike="noStrike" cap="none" dirty="0">
                <a:solidFill>
                  <a:schemeClr val="dk1"/>
                </a:solidFill>
                <a:latin typeface="+mj-lt"/>
                <a:ea typeface="Verdana"/>
                <a:cs typeface="Verdana"/>
                <a:sym typeface="Verdana"/>
              </a:rPr>
              <a:t>Infecció urinària de vies baixes.</a:t>
            </a:r>
            <a:endParaRPr dirty="0">
              <a:latin typeface="+mj-lt"/>
            </a:endParaRPr>
          </a:p>
          <a:p>
            <a:pPr marL="342900" marR="0" lvl="0" indent="-342900" algn="l" rtl="0">
              <a:lnSpc>
                <a:spcPct val="90000"/>
              </a:lnSpc>
              <a:spcBef>
                <a:spcPts val="400"/>
              </a:spcBef>
              <a:spcAft>
                <a:spcPts val="0"/>
              </a:spcAft>
              <a:buClr>
                <a:schemeClr val="folHlink"/>
              </a:buClr>
              <a:buSzPts val="1800"/>
              <a:buFont typeface="Noto Sans Symbols"/>
              <a:buChar char="•"/>
            </a:pPr>
            <a:r>
              <a:rPr lang="ca-ES" sz="2000" b="0" i="0" u="none" strike="noStrike" cap="none" dirty="0">
                <a:solidFill>
                  <a:schemeClr val="dk1"/>
                </a:solidFill>
                <a:latin typeface="+mj-lt"/>
                <a:ea typeface="Verdana"/>
                <a:cs typeface="Verdana"/>
                <a:sym typeface="Verdana"/>
              </a:rPr>
              <a:t>Infart renal, trombosi de vena renal, hemorràgia en un tumor renal.</a:t>
            </a:r>
            <a:endParaRPr dirty="0">
              <a:latin typeface="+mj-lt"/>
            </a:endParaRPr>
          </a:p>
          <a:p>
            <a:pPr marL="342900" marR="0" lvl="0" indent="-342900" algn="l" rtl="0">
              <a:lnSpc>
                <a:spcPct val="90000"/>
              </a:lnSpc>
              <a:spcBef>
                <a:spcPts val="400"/>
              </a:spcBef>
              <a:spcAft>
                <a:spcPts val="0"/>
              </a:spcAft>
              <a:buClr>
                <a:schemeClr val="folHlink"/>
              </a:buClr>
              <a:buSzPts val="1800"/>
              <a:buFont typeface="Noto Sans Symbols"/>
              <a:buChar char="•"/>
            </a:pPr>
            <a:r>
              <a:rPr lang="ca-ES" sz="2000" b="0" i="0" u="none" strike="noStrike" cap="none" dirty="0">
                <a:solidFill>
                  <a:schemeClr val="dk1"/>
                </a:solidFill>
                <a:latin typeface="+mj-lt"/>
                <a:ea typeface="Verdana"/>
                <a:cs typeface="Verdana"/>
                <a:sym typeface="Verdana"/>
              </a:rPr>
              <a:t>Patologia abdominal (colecistitis, empiema, ulcus pèptic, pancreatitis, apendicitis).</a:t>
            </a:r>
            <a:endParaRPr dirty="0">
              <a:latin typeface="+mj-lt"/>
            </a:endParaRPr>
          </a:p>
          <a:p>
            <a:pPr marL="342900" marR="0" lvl="0" indent="-342900" algn="l" rtl="0">
              <a:lnSpc>
                <a:spcPct val="90000"/>
              </a:lnSpc>
              <a:spcBef>
                <a:spcPts val="400"/>
              </a:spcBef>
              <a:spcAft>
                <a:spcPts val="0"/>
              </a:spcAft>
              <a:buClr>
                <a:schemeClr val="folHlink"/>
              </a:buClr>
              <a:buSzPts val="1800"/>
              <a:buFont typeface="Noto Sans Symbols"/>
              <a:buChar char="•"/>
            </a:pPr>
            <a:r>
              <a:rPr lang="ca-ES" sz="2000" b="0" i="0" u="none" strike="noStrike" cap="none" dirty="0">
                <a:solidFill>
                  <a:schemeClr val="dk1"/>
                </a:solidFill>
                <a:latin typeface="+mj-lt"/>
                <a:ea typeface="Verdana"/>
                <a:cs typeface="Verdana"/>
                <a:sym typeface="Verdana"/>
              </a:rPr>
              <a:t>Malaltia inflamatòria </a:t>
            </a:r>
            <a:r>
              <a:rPr lang="ca-ES" sz="2000" b="0" i="0" u="none" strike="noStrike" cap="none" dirty="0" err="1">
                <a:solidFill>
                  <a:schemeClr val="dk1"/>
                </a:solidFill>
                <a:latin typeface="+mj-lt"/>
                <a:ea typeface="Verdana"/>
                <a:cs typeface="Verdana"/>
                <a:sym typeface="Verdana"/>
              </a:rPr>
              <a:t>pèlvica</a:t>
            </a:r>
            <a:r>
              <a:rPr lang="ca-ES" sz="2000" b="0" i="0" u="none" strike="noStrike" cap="none" dirty="0">
                <a:solidFill>
                  <a:schemeClr val="dk1"/>
                </a:solidFill>
                <a:latin typeface="+mj-lt"/>
                <a:ea typeface="Verdana"/>
                <a:cs typeface="Verdana"/>
                <a:sym typeface="Verdana"/>
              </a:rPr>
              <a:t>.</a:t>
            </a:r>
            <a:endParaRPr dirty="0">
              <a:latin typeface="+mj-lt"/>
            </a:endParaRPr>
          </a:p>
          <a:p>
            <a:pPr marL="342900" marR="0" lvl="0" indent="-342900" algn="l" rtl="0">
              <a:lnSpc>
                <a:spcPct val="90000"/>
              </a:lnSpc>
              <a:spcBef>
                <a:spcPts val="400"/>
              </a:spcBef>
              <a:spcAft>
                <a:spcPts val="0"/>
              </a:spcAft>
              <a:buClr>
                <a:schemeClr val="folHlink"/>
              </a:buClr>
              <a:buSzPts val="1800"/>
              <a:buFont typeface="Noto Sans Symbols"/>
              <a:buChar char="•"/>
            </a:pPr>
            <a:r>
              <a:rPr lang="ca-ES" sz="2000" b="0" i="0" u="none" strike="noStrike" cap="none" dirty="0">
                <a:solidFill>
                  <a:schemeClr val="dk1"/>
                </a:solidFill>
                <a:latin typeface="+mj-lt"/>
                <a:ea typeface="Verdana"/>
                <a:cs typeface="Verdana"/>
                <a:sym typeface="Verdana"/>
              </a:rPr>
              <a:t>Pneumònia basal.</a:t>
            </a:r>
            <a:endParaRPr dirty="0">
              <a:latin typeface="+mj-lt"/>
            </a:endParaRPr>
          </a:p>
          <a:p>
            <a:pPr marL="342900" marR="0" lvl="0" indent="-342900" algn="l" rtl="0">
              <a:lnSpc>
                <a:spcPct val="90000"/>
              </a:lnSpc>
              <a:spcBef>
                <a:spcPts val="400"/>
              </a:spcBef>
              <a:spcAft>
                <a:spcPts val="0"/>
              </a:spcAft>
              <a:buClr>
                <a:schemeClr val="folHlink"/>
              </a:buClr>
              <a:buSzPts val="1800"/>
              <a:buFont typeface="Noto Sans Symbols"/>
              <a:buChar char="•"/>
            </a:pPr>
            <a:r>
              <a:rPr lang="ca-ES" sz="2000" b="0" i="0" u="none" strike="noStrike" cap="none" dirty="0">
                <a:solidFill>
                  <a:schemeClr val="dk1"/>
                </a:solidFill>
                <a:latin typeface="+mj-lt"/>
                <a:ea typeface="Verdana"/>
                <a:cs typeface="Verdana"/>
                <a:sym typeface="Verdana"/>
              </a:rPr>
              <a:t>Herpes zòster.</a:t>
            </a:r>
            <a:endParaRPr dirty="0">
              <a:latin typeface="+mj-lt"/>
            </a:endParaRPr>
          </a:p>
          <a:p>
            <a:pPr marL="342900" marR="0" lvl="0" indent="-342900" algn="l" rtl="0">
              <a:lnSpc>
                <a:spcPct val="90000"/>
              </a:lnSpc>
              <a:spcBef>
                <a:spcPts val="400"/>
              </a:spcBef>
              <a:spcAft>
                <a:spcPts val="0"/>
              </a:spcAft>
              <a:buClr>
                <a:schemeClr val="folHlink"/>
              </a:buClr>
              <a:buSzPts val="1800"/>
              <a:buFont typeface="Noto Sans Symbols"/>
              <a:buChar char="•"/>
            </a:pPr>
            <a:r>
              <a:rPr lang="ca-ES" sz="2000" b="0" i="0" u="none" strike="noStrike" cap="none" dirty="0">
                <a:solidFill>
                  <a:schemeClr val="dk1"/>
                </a:solidFill>
                <a:latin typeface="+mj-lt"/>
                <a:ea typeface="Verdana"/>
                <a:cs typeface="Verdana"/>
                <a:sym typeface="Verdana"/>
              </a:rPr>
              <a:t>Dolor referit d’una lesió vertebral.</a:t>
            </a:r>
            <a:endParaRPr dirty="0">
              <a:latin typeface="+mj-lt"/>
            </a:endParaRPr>
          </a:p>
          <a:p>
            <a:pPr marL="342900" marR="0" lvl="0" indent="-342900" algn="l" rtl="0">
              <a:lnSpc>
                <a:spcPct val="90000"/>
              </a:lnSpc>
              <a:spcBef>
                <a:spcPts val="400"/>
              </a:spcBef>
              <a:spcAft>
                <a:spcPts val="0"/>
              </a:spcAft>
              <a:buClr>
                <a:schemeClr val="folHlink"/>
              </a:buClr>
              <a:buSzPts val="1800"/>
              <a:buFont typeface="Noto Sans Symbols"/>
              <a:buChar char="•"/>
            </a:pPr>
            <a:r>
              <a:rPr lang="ca-ES" sz="2000" b="0" i="0" u="none" strike="noStrike" cap="none" dirty="0">
                <a:solidFill>
                  <a:schemeClr val="dk1"/>
                </a:solidFill>
                <a:latin typeface="+mj-lt"/>
                <a:ea typeface="Verdana"/>
                <a:cs typeface="Verdana"/>
                <a:sym typeface="Verdana"/>
              </a:rPr>
              <a:t>Altres quadres en febre alta: grip...</a:t>
            </a:r>
            <a:endParaRPr dirty="0">
              <a:latin typeface="+mj-lt"/>
            </a:endParaRPr>
          </a:p>
        </p:txBody>
      </p:sp>
      <p:sp>
        <p:nvSpPr>
          <p:cNvPr id="1934" name="Shape 1934"/>
          <p:cNvSpPr txBox="1"/>
          <p:nvPr/>
        </p:nvSpPr>
        <p:spPr>
          <a:xfrm>
            <a:off x="685800" y="6096000"/>
            <a:ext cx="7696200" cy="6413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3600">
              <a:solidFill>
                <a:schemeClr val="dk1"/>
              </a:solidFill>
              <a:latin typeface="Verdana"/>
              <a:ea typeface="Verdana"/>
              <a:cs typeface="Verdana"/>
              <a:sym typeface="Verdana"/>
            </a:endParaRPr>
          </a:p>
        </p:txBody>
      </p:sp>
    </p:spTree>
    <p:extLst>
      <p:ext uri="{BB962C8B-B14F-4D97-AF65-F5344CB8AC3E}">
        <p14:creationId xmlns:p14="http://schemas.microsoft.com/office/powerpoint/2010/main" val="121267020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Shape 1938"/>
        <p:cNvGrpSpPr/>
        <p:nvPr/>
      </p:nvGrpSpPr>
      <p:grpSpPr>
        <a:xfrm>
          <a:off x="0" y="0"/>
          <a:ext cx="0" cy="0"/>
          <a:chOff x="0" y="0"/>
          <a:chExt cx="0" cy="0"/>
        </a:xfrm>
      </p:grpSpPr>
      <p:sp>
        <p:nvSpPr>
          <p:cNvPr id="1939" name="Shape 1939"/>
          <p:cNvSpPr txBox="1">
            <a:spLocks noGrp="1"/>
          </p:cNvSpPr>
          <p:nvPr>
            <p:ph type="title"/>
          </p:nvPr>
        </p:nvSpPr>
        <p:spPr>
          <a:xfrm>
            <a:off x="973832" y="351989"/>
            <a:ext cx="7772400" cy="838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ca-ES" sz="3600" b="0" i="0" u="none" strike="noStrike" cap="none" dirty="0">
                <a:solidFill>
                  <a:schemeClr val="dk2"/>
                </a:solidFill>
                <a:latin typeface="+mj-lt"/>
                <a:ea typeface="Verdana"/>
                <a:cs typeface="Verdana"/>
                <a:sym typeface="Verdana"/>
              </a:rPr>
              <a:t>Pielonefritis aguda. </a:t>
            </a:r>
            <a:br>
              <a:rPr lang="ca-ES" sz="3600" b="0" i="0" u="none" strike="noStrike" cap="none" dirty="0">
                <a:solidFill>
                  <a:schemeClr val="dk2"/>
                </a:solidFill>
                <a:latin typeface="+mj-lt"/>
                <a:ea typeface="Verdana"/>
                <a:cs typeface="Verdana"/>
                <a:sym typeface="Verdana"/>
              </a:rPr>
            </a:br>
            <a:r>
              <a:rPr lang="ca-ES" sz="3600" b="0" i="0" u="none" strike="noStrike" cap="none" dirty="0">
                <a:solidFill>
                  <a:schemeClr val="dk2"/>
                </a:solidFill>
                <a:latin typeface="+mj-lt"/>
                <a:ea typeface="Verdana"/>
                <a:cs typeface="Verdana"/>
                <a:sym typeface="Verdana"/>
              </a:rPr>
              <a:t>Derivació a l’hospital</a:t>
            </a:r>
            <a:endParaRPr dirty="0">
              <a:latin typeface="+mj-lt"/>
            </a:endParaRPr>
          </a:p>
        </p:txBody>
      </p:sp>
      <p:pic>
        <p:nvPicPr>
          <p:cNvPr id="1940" name="Shape 1940" descr="MC900229835[1]"/>
          <p:cNvPicPr preferRelativeResize="0">
            <a:picLocks noGrp="1"/>
          </p:cNvPicPr>
          <p:nvPr>
            <p:ph type="body" idx="1"/>
          </p:nvPr>
        </p:nvPicPr>
        <p:blipFill rotWithShape="1">
          <a:blip r:embed="rId3">
            <a:alphaModFix/>
          </a:blip>
          <a:srcRect/>
          <a:stretch/>
        </p:blipFill>
        <p:spPr>
          <a:xfrm>
            <a:off x="7019925" y="0"/>
            <a:ext cx="1511300" cy="1389063"/>
          </a:xfrm>
          <a:prstGeom prst="rect">
            <a:avLst/>
          </a:prstGeom>
          <a:noFill/>
          <a:ln>
            <a:noFill/>
          </a:ln>
        </p:spPr>
      </p:pic>
      <p:sp>
        <p:nvSpPr>
          <p:cNvPr id="1941" name="Shape 1941"/>
          <p:cNvSpPr txBox="1"/>
          <p:nvPr/>
        </p:nvSpPr>
        <p:spPr>
          <a:xfrm>
            <a:off x="762000" y="1885951"/>
            <a:ext cx="3429000" cy="3127225"/>
          </a:xfrm>
          <a:prstGeom prst="rect">
            <a:avLst/>
          </a:prstGeom>
          <a:solidFill>
            <a:schemeClr val="tx2"/>
          </a:solidFill>
          <a:ln w="12700" cap="flat" cmpd="sng">
            <a:solidFill>
              <a:schemeClr val="dk1"/>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ca-ES" sz="2000" b="1" dirty="0">
                <a:solidFill>
                  <a:schemeClr val="tx1"/>
                </a:solidFill>
                <a:latin typeface="+mj-lt"/>
                <a:ea typeface="Verdana"/>
                <a:cs typeface="Verdana"/>
                <a:sym typeface="Verdana"/>
              </a:rPr>
              <a:t>Indicacions absolutes:</a:t>
            </a:r>
          </a:p>
          <a:p>
            <a:pPr>
              <a:spcBef>
                <a:spcPts val="680"/>
              </a:spcBef>
              <a:buClr>
                <a:schemeClr val="dk1"/>
              </a:buClr>
              <a:buSzPts val="1500"/>
              <a:buFont typeface="Verdana"/>
              <a:buChar char="-"/>
            </a:pPr>
            <a:r>
              <a:rPr lang="ca-ES" sz="1600" dirty="0">
                <a:solidFill>
                  <a:schemeClr val="dk1"/>
                </a:solidFill>
                <a:ea typeface="Verdana"/>
                <a:cs typeface="Verdana"/>
                <a:sym typeface="Verdana"/>
              </a:rPr>
              <a:t>Embaràs</a:t>
            </a:r>
            <a:endParaRPr lang="ca-ES" sz="1600" dirty="0"/>
          </a:p>
          <a:p>
            <a:pPr marL="0" marR="0" lvl="0" indent="0" algn="l" rtl="0">
              <a:spcBef>
                <a:spcPts val="680"/>
              </a:spcBef>
              <a:spcAft>
                <a:spcPts val="0"/>
              </a:spcAft>
              <a:buClr>
                <a:schemeClr val="dk1"/>
              </a:buClr>
              <a:buSzPts val="1500"/>
              <a:buFont typeface="Verdana"/>
              <a:buChar char="-"/>
            </a:pPr>
            <a:r>
              <a:rPr lang="ca-ES" sz="1600" dirty="0">
                <a:solidFill>
                  <a:schemeClr val="dk1"/>
                </a:solidFill>
                <a:latin typeface="+mj-lt"/>
                <a:ea typeface="Verdana"/>
                <a:cs typeface="Verdana"/>
                <a:sym typeface="Verdana"/>
              </a:rPr>
              <a:t>Sospita de </a:t>
            </a:r>
            <a:r>
              <a:rPr lang="ca-ES" sz="1600" dirty="0" err="1">
                <a:solidFill>
                  <a:schemeClr val="dk1"/>
                </a:solidFill>
                <a:latin typeface="+mj-lt"/>
                <a:ea typeface="Verdana"/>
                <a:cs typeface="Verdana"/>
                <a:sym typeface="Verdana"/>
              </a:rPr>
              <a:t>sepsi</a:t>
            </a:r>
            <a:endParaRPr sz="1600" dirty="0">
              <a:latin typeface="+mj-lt"/>
            </a:endParaRPr>
          </a:p>
          <a:p>
            <a:pPr marL="0" marR="0" lvl="0" indent="0" algn="l" rtl="0">
              <a:spcBef>
                <a:spcPts val="680"/>
              </a:spcBef>
              <a:spcAft>
                <a:spcPts val="0"/>
              </a:spcAft>
              <a:buClr>
                <a:schemeClr val="dk1"/>
              </a:buClr>
              <a:buSzPts val="1500"/>
              <a:buFont typeface="Verdana"/>
              <a:buChar char="-"/>
            </a:pPr>
            <a:r>
              <a:rPr lang="ca-ES" sz="1600" dirty="0">
                <a:solidFill>
                  <a:schemeClr val="dk1"/>
                </a:solidFill>
                <a:latin typeface="+mj-lt"/>
                <a:ea typeface="Verdana"/>
                <a:cs typeface="Verdana"/>
                <a:sym typeface="Verdana"/>
              </a:rPr>
              <a:t>Vòmits persistents</a:t>
            </a:r>
            <a:endParaRPr sz="1600" dirty="0">
              <a:latin typeface="+mj-lt"/>
            </a:endParaRPr>
          </a:p>
          <a:p>
            <a:pPr>
              <a:spcBef>
                <a:spcPts val="680"/>
              </a:spcBef>
              <a:buClr>
                <a:schemeClr val="dk1"/>
              </a:buClr>
              <a:buSzPts val="1500"/>
              <a:buFont typeface="Verdana"/>
              <a:buChar char="-"/>
            </a:pPr>
            <a:r>
              <a:rPr lang="ca-ES" sz="1600" dirty="0" err="1">
                <a:solidFill>
                  <a:schemeClr val="dk1"/>
                </a:solidFill>
                <a:latin typeface="+mj-lt"/>
                <a:ea typeface="Verdana"/>
                <a:cs typeface="Verdana"/>
                <a:sym typeface="Verdana"/>
              </a:rPr>
              <a:t>Oligoanúria</a:t>
            </a:r>
            <a:r>
              <a:rPr lang="ca-ES" sz="1600" dirty="0">
                <a:solidFill>
                  <a:schemeClr val="dk1"/>
                </a:solidFill>
                <a:latin typeface="+mj-lt"/>
                <a:ea typeface="Verdana"/>
                <a:cs typeface="Verdana"/>
                <a:sym typeface="Verdana"/>
              </a:rPr>
              <a:t>, o</a:t>
            </a:r>
            <a:r>
              <a:rPr lang="ca-ES" sz="1600" dirty="0">
                <a:solidFill>
                  <a:schemeClr val="dk1"/>
                </a:solidFill>
                <a:ea typeface="Verdana"/>
                <a:cs typeface="Verdana"/>
                <a:sym typeface="Verdana"/>
              </a:rPr>
              <a:t>bstrucció urinària</a:t>
            </a:r>
            <a:endParaRPr lang="ca-ES" sz="1600" dirty="0"/>
          </a:p>
          <a:p>
            <a:pPr marL="0" marR="0" lvl="0" indent="0" algn="l" rtl="0">
              <a:spcBef>
                <a:spcPts val="680"/>
              </a:spcBef>
              <a:spcAft>
                <a:spcPts val="0"/>
              </a:spcAft>
              <a:buClr>
                <a:schemeClr val="dk1"/>
              </a:buClr>
              <a:buSzPts val="1500"/>
              <a:buFont typeface="Verdana"/>
              <a:buChar char="-"/>
            </a:pPr>
            <a:r>
              <a:rPr lang="ca-ES" sz="1600" dirty="0">
                <a:solidFill>
                  <a:schemeClr val="dk1"/>
                </a:solidFill>
                <a:latin typeface="+mj-lt"/>
                <a:ea typeface="Verdana"/>
                <a:cs typeface="Verdana"/>
                <a:sym typeface="Verdana"/>
              </a:rPr>
              <a:t>Dolor sever</a:t>
            </a:r>
          </a:p>
          <a:p>
            <a:pPr lvl="0">
              <a:spcBef>
                <a:spcPts val="680"/>
              </a:spcBef>
              <a:buClr>
                <a:schemeClr val="dk1"/>
              </a:buClr>
              <a:buSzPts val="1500"/>
              <a:buFont typeface="Verdana"/>
              <a:buChar char="-"/>
            </a:pPr>
            <a:r>
              <a:rPr lang="ca-ES" sz="1600" dirty="0">
                <a:solidFill>
                  <a:schemeClr val="dk1"/>
                </a:solidFill>
                <a:ea typeface="Verdana"/>
                <a:cs typeface="Verdana"/>
                <a:sym typeface="Verdana"/>
              </a:rPr>
              <a:t>Dubte diagnòstic</a:t>
            </a:r>
          </a:p>
          <a:p>
            <a:pPr lvl="0" indent="-31750">
              <a:spcBef>
                <a:spcPts val="680"/>
              </a:spcBef>
              <a:buClr>
                <a:schemeClr val="dk1"/>
              </a:buClr>
              <a:buSzPts val="2000"/>
              <a:buFont typeface="Verdana"/>
              <a:buChar char="-"/>
            </a:pPr>
            <a:r>
              <a:rPr lang="ca-ES" sz="1600" dirty="0">
                <a:solidFill>
                  <a:schemeClr val="dk1"/>
                </a:solidFill>
                <a:ea typeface="Verdana"/>
                <a:cs typeface="Verdana"/>
                <a:sym typeface="Verdana"/>
              </a:rPr>
              <a:t>Impossibilitat </a:t>
            </a:r>
            <a:r>
              <a:rPr lang="ca-ES" sz="1600" dirty="0" err="1">
                <a:solidFill>
                  <a:schemeClr val="dk1"/>
                </a:solidFill>
                <a:ea typeface="Verdana"/>
                <a:cs typeface="Verdana"/>
                <a:sym typeface="Verdana"/>
              </a:rPr>
              <a:t>d’urocultiu</a:t>
            </a:r>
            <a:endParaRPr lang="ca-ES" sz="1600" dirty="0">
              <a:solidFill>
                <a:schemeClr val="dk1"/>
              </a:solidFill>
              <a:ea typeface="Verdana"/>
              <a:cs typeface="Verdana"/>
              <a:sym typeface="Verdana"/>
            </a:endParaRPr>
          </a:p>
          <a:p>
            <a:pPr marL="0" marR="0" lvl="0" indent="0" algn="l" rtl="0">
              <a:spcBef>
                <a:spcPts val="680"/>
              </a:spcBef>
              <a:spcAft>
                <a:spcPts val="0"/>
              </a:spcAft>
              <a:buClr>
                <a:schemeClr val="dk1"/>
              </a:buClr>
              <a:buSzPts val="1500"/>
              <a:buFont typeface="Verdana"/>
              <a:buChar char="-"/>
            </a:pPr>
            <a:r>
              <a:rPr lang="ca-ES" sz="1600" dirty="0">
                <a:solidFill>
                  <a:schemeClr val="dk1"/>
                </a:solidFill>
                <a:latin typeface="+mj-lt"/>
                <a:ea typeface="Verdana"/>
                <a:cs typeface="Verdana"/>
                <a:sym typeface="Verdana"/>
              </a:rPr>
              <a:t>Fragilitat</a:t>
            </a:r>
            <a:endParaRPr sz="1600" dirty="0">
              <a:latin typeface="+mj-lt"/>
            </a:endParaRPr>
          </a:p>
          <a:p>
            <a:pPr marL="0" marR="0" lvl="0" indent="0" algn="l" rtl="0">
              <a:spcBef>
                <a:spcPts val="680"/>
              </a:spcBef>
              <a:spcAft>
                <a:spcPts val="0"/>
              </a:spcAft>
              <a:buClr>
                <a:schemeClr val="dk1"/>
              </a:buClr>
              <a:buSzPts val="1500"/>
            </a:pPr>
            <a:endParaRPr sz="1600" dirty="0">
              <a:latin typeface="+mj-lt"/>
            </a:endParaRPr>
          </a:p>
        </p:txBody>
      </p:sp>
      <p:sp>
        <p:nvSpPr>
          <p:cNvPr id="1942" name="Shape 1942"/>
          <p:cNvSpPr txBox="1"/>
          <p:nvPr/>
        </p:nvSpPr>
        <p:spPr>
          <a:xfrm>
            <a:off x="4495800" y="1885950"/>
            <a:ext cx="4114800" cy="3127226"/>
          </a:xfrm>
          <a:prstGeom prst="rect">
            <a:avLst/>
          </a:prstGeom>
          <a:solidFill>
            <a:schemeClr val="tx2"/>
          </a:solidFill>
          <a:ln w="12700" cap="flat" cmpd="sng">
            <a:solidFill>
              <a:schemeClr val="dk1"/>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ca-ES" sz="2000" b="1" dirty="0">
                <a:solidFill>
                  <a:schemeClr val="tx1"/>
                </a:solidFill>
                <a:latin typeface="+mj-lt"/>
                <a:ea typeface="Verdana"/>
                <a:cs typeface="Verdana"/>
                <a:sym typeface="Verdana"/>
              </a:rPr>
              <a:t>Indicacions relatives</a:t>
            </a:r>
            <a:r>
              <a:rPr lang="ca-ES" sz="2000" dirty="0">
                <a:solidFill>
                  <a:schemeClr val="tx1"/>
                </a:solidFill>
                <a:latin typeface="+mj-lt"/>
                <a:ea typeface="Verdana"/>
                <a:cs typeface="Verdana"/>
                <a:sym typeface="Verdana"/>
              </a:rPr>
              <a:t>:</a:t>
            </a:r>
            <a:endParaRPr dirty="0">
              <a:solidFill>
                <a:schemeClr val="tx1"/>
              </a:solidFill>
              <a:latin typeface="+mj-lt"/>
            </a:endParaRPr>
          </a:p>
          <a:p>
            <a:pPr>
              <a:spcBef>
                <a:spcPts val="1000"/>
              </a:spcBef>
            </a:pPr>
            <a:r>
              <a:rPr lang="ca-ES" sz="1600" dirty="0">
                <a:solidFill>
                  <a:schemeClr val="dk1"/>
                </a:solidFill>
                <a:latin typeface="+mj-lt"/>
                <a:ea typeface="Verdana"/>
                <a:cs typeface="Verdana"/>
                <a:sym typeface="Verdana"/>
              </a:rPr>
              <a:t>- &gt;60 any</a:t>
            </a:r>
          </a:p>
          <a:p>
            <a:pPr>
              <a:spcBef>
                <a:spcPts val="1000"/>
              </a:spcBef>
            </a:pPr>
            <a:r>
              <a:rPr lang="ca-ES" sz="1600" dirty="0">
                <a:solidFill>
                  <a:schemeClr val="dk1"/>
                </a:solidFill>
                <a:ea typeface="Verdana"/>
                <a:cs typeface="Verdana"/>
                <a:sym typeface="Verdana"/>
              </a:rPr>
              <a:t>- Homes</a:t>
            </a:r>
            <a:endParaRPr sz="1600" dirty="0">
              <a:solidFill>
                <a:schemeClr val="dk1"/>
              </a:solidFill>
              <a:latin typeface="+mj-lt"/>
              <a:ea typeface="Verdana"/>
              <a:cs typeface="Verdana"/>
              <a:sym typeface="Verdana"/>
            </a:endParaRPr>
          </a:p>
          <a:p>
            <a:pPr marL="0" marR="0" lvl="0" indent="0" algn="l" rtl="0">
              <a:spcBef>
                <a:spcPts val="1000"/>
              </a:spcBef>
              <a:spcAft>
                <a:spcPts val="0"/>
              </a:spcAft>
              <a:buNone/>
            </a:pPr>
            <a:r>
              <a:rPr lang="ca-ES" sz="1600" dirty="0">
                <a:solidFill>
                  <a:schemeClr val="dk1"/>
                </a:solidFill>
                <a:latin typeface="+mj-lt"/>
                <a:ea typeface="Verdana"/>
                <a:cs typeface="Verdana"/>
                <a:sym typeface="Verdana"/>
              </a:rPr>
              <a:t>- Litiasi renal</a:t>
            </a:r>
            <a:endParaRPr sz="1600" dirty="0">
              <a:latin typeface="+mj-lt"/>
            </a:endParaRPr>
          </a:p>
          <a:p>
            <a:pPr marL="0" marR="0" lvl="0" indent="0" algn="l" rtl="0">
              <a:spcBef>
                <a:spcPts val="1000"/>
              </a:spcBef>
              <a:spcAft>
                <a:spcPts val="0"/>
              </a:spcAft>
              <a:buNone/>
            </a:pPr>
            <a:r>
              <a:rPr lang="ca-ES" sz="1600" dirty="0">
                <a:solidFill>
                  <a:schemeClr val="dk1"/>
                </a:solidFill>
                <a:latin typeface="+mj-lt"/>
                <a:ea typeface="Verdana"/>
                <a:cs typeface="Verdana"/>
                <a:sym typeface="Verdana"/>
              </a:rPr>
              <a:t>- Alteracions via urinària</a:t>
            </a:r>
            <a:endParaRPr sz="1600" dirty="0">
              <a:latin typeface="+mj-lt"/>
            </a:endParaRPr>
          </a:p>
          <a:p>
            <a:pPr marL="0" marR="0" lvl="0" indent="0" algn="l" rtl="0">
              <a:spcBef>
                <a:spcPts val="1000"/>
              </a:spcBef>
              <a:spcAft>
                <a:spcPts val="0"/>
              </a:spcAft>
              <a:buNone/>
            </a:pPr>
            <a:r>
              <a:rPr lang="ca-ES" sz="1600" dirty="0">
                <a:solidFill>
                  <a:schemeClr val="dk1"/>
                </a:solidFill>
                <a:latin typeface="+mj-lt"/>
                <a:ea typeface="Verdana"/>
                <a:cs typeface="Verdana"/>
                <a:sym typeface="Verdana"/>
              </a:rPr>
              <a:t>- </a:t>
            </a:r>
            <a:r>
              <a:rPr lang="ca-ES" sz="1600" dirty="0" err="1">
                <a:solidFill>
                  <a:schemeClr val="dk1"/>
                </a:solidFill>
                <a:latin typeface="+mj-lt"/>
                <a:ea typeface="Verdana"/>
                <a:cs typeface="Verdana"/>
                <a:sym typeface="Verdana"/>
              </a:rPr>
              <a:t>Immunodepresió</a:t>
            </a:r>
            <a:r>
              <a:rPr lang="ca-ES" sz="1600" dirty="0">
                <a:solidFill>
                  <a:schemeClr val="dk1"/>
                </a:solidFill>
                <a:latin typeface="+mj-lt"/>
                <a:ea typeface="Verdana"/>
                <a:cs typeface="Verdana"/>
                <a:sym typeface="Verdana"/>
              </a:rPr>
              <a:t> (</a:t>
            </a:r>
            <a:r>
              <a:rPr lang="ca-ES" sz="1600" dirty="0" err="1">
                <a:solidFill>
                  <a:schemeClr val="dk1"/>
                </a:solidFill>
                <a:latin typeface="+mj-lt"/>
                <a:ea typeface="Verdana"/>
                <a:cs typeface="Verdana"/>
                <a:sym typeface="Verdana"/>
              </a:rPr>
              <a:t>DM,càncer,transplant</a:t>
            </a:r>
            <a:r>
              <a:rPr lang="ca-ES" sz="1600" dirty="0">
                <a:solidFill>
                  <a:schemeClr val="dk1"/>
                </a:solidFill>
                <a:latin typeface="+mj-lt"/>
                <a:ea typeface="Verdana"/>
                <a:cs typeface="Verdana"/>
                <a:sym typeface="Verdana"/>
              </a:rPr>
              <a:t>)</a:t>
            </a:r>
            <a:endParaRPr sz="1600" dirty="0">
              <a:latin typeface="+mj-lt"/>
            </a:endParaRPr>
          </a:p>
          <a:p>
            <a:pPr marL="0" marR="0" lvl="0" indent="0" algn="l" rtl="0">
              <a:spcBef>
                <a:spcPts val="1000"/>
              </a:spcBef>
              <a:spcAft>
                <a:spcPts val="0"/>
              </a:spcAft>
              <a:buNone/>
            </a:pPr>
            <a:r>
              <a:rPr lang="ca-ES" sz="1600" dirty="0">
                <a:solidFill>
                  <a:schemeClr val="dk1"/>
                </a:solidFill>
                <a:latin typeface="+mj-lt"/>
                <a:ea typeface="Verdana"/>
                <a:cs typeface="Verdana"/>
                <a:sym typeface="Verdana"/>
              </a:rPr>
              <a:t>- Dificultats seguiment </a:t>
            </a:r>
            <a:endParaRPr sz="1600" dirty="0">
              <a:latin typeface="+mj-lt"/>
            </a:endParaRPr>
          </a:p>
        </p:txBody>
      </p:sp>
      <p:sp>
        <p:nvSpPr>
          <p:cNvPr id="1943" name="Shape 1943"/>
          <p:cNvSpPr txBox="1"/>
          <p:nvPr/>
        </p:nvSpPr>
        <p:spPr>
          <a:xfrm>
            <a:off x="685800" y="6096000"/>
            <a:ext cx="7696200" cy="6413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3600">
              <a:solidFill>
                <a:schemeClr val="dk1"/>
              </a:solidFill>
              <a:latin typeface="Verdana"/>
              <a:ea typeface="Verdana"/>
              <a:cs typeface="Verdana"/>
              <a:sym typeface="Verdana"/>
            </a:endParaRPr>
          </a:p>
        </p:txBody>
      </p:sp>
      <p:sp>
        <p:nvSpPr>
          <p:cNvPr id="1944" name="Shape 1944"/>
          <p:cNvSpPr txBox="1"/>
          <p:nvPr/>
        </p:nvSpPr>
        <p:spPr>
          <a:xfrm>
            <a:off x="762000" y="6165303"/>
            <a:ext cx="7914456" cy="773659"/>
          </a:xfrm>
          <a:prstGeom prst="rect">
            <a:avLst/>
          </a:prstGeom>
          <a:noFill/>
          <a:ln>
            <a:noFill/>
          </a:ln>
        </p:spPr>
        <p:txBody>
          <a:bodyPr spcFirstLastPara="1" wrap="square" lIns="91425" tIns="45700" rIns="91425" bIns="45700" anchor="t" anchorCtr="0">
            <a:noAutofit/>
          </a:bodyPr>
          <a:lstStyle/>
          <a:p>
            <a:pPr marL="457200" marR="0" lvl="1" indent="0" algn="l" rtl="0">
              <a:spcBef>
                <a:spcPts val="0"/>
              </a:spcBef>
              <a:spcAft>
                <a:spcPts val="0"/>
              </a:spcAft>
              <a:buNone/>
            </a:pPr>
            <a:r>
              <a:rPr lang="ca-ES" sz="1400" b="0" i="1" u="none" strike="noStrike" cap="none" dirty="0">
                <a:solidFill>
                  <a:schemeClr val="dk1"/>
                </a:solidFill>
                <a:latin typeface="Verdana"/>
                <a:ea typeface="Verdana"/>
                <a:cs typeface="Verdana"/>
                <a:sym typeface="Verdana"/>
              </a:rPr>
              <a:t>(Modificada de </a:t>
            </a:r>
            <a:r>
              <a:rPr lang="ca-ES" sz="1400" b="0" i="1" u="none" strike="noStrike" cap="none" dirty="0" err="1">
                <a:solidFill>
                  <a:schemeClr val="dk1"/>
                </a:solidFill>
                <a:latin typeface="Verdana"/>
                <a:ea typeface="Verdana"/>
                <a:cs typeface="Verdana"/>
                <a:sym typeface="Verdana"/>
              </a:rPr>
              <a:t>Ramakrishnan</a:t>
            </a:r>
            <a:r>
              <a:rPr lang="ca-ES" sz="1400" b="0" i="1" u="none" strike="noStrike" cap="none" dirty="0">
                <a:solidFill>
                  <a:schemeClr val="dk1"/>
                </a:solidFill>
                <a:latin typeface="Verdana"/>
                <a:ea typeface="Verdana"/>
                <a:cs typeface="Verdana"/>
                <a:sym typeface="Verdana"/>
              </a:rPr>
              <a:t> K et al. Diagnosis </a:t>
            </a:r>
            <a:r>
              <a:rPr lang="ca-ES" sz="1400" b="0" i="1" u="none" strike="noStrike" cap="none" dirty="0" err="1">
                <a:solidFill>
                  <a:schemeClr val="dk1"/>
                </a:solidFill>
                <a:latin typeface="Verdana"/>
                <a:ea typeface="Verdana"/>
                <a:cs typeface="Verdana"/>
                <a:sym typeface="Verdana"/>
              </a:rPr>
              <a:t>and</a:t>
            </a:r>
            <a:r>
              <a:rPr lang="ca-ES" sz="1400" b="0" i="1" u="none" strike="noStrike" cap="none" dirty="0">
                <a:solidFill>
                  <a:schemeClr val="dk1"/>
                </a:solidFill>
                <a:latin typeface="Verdana"/>
                <a:ea typeface="Verdana"/>
                <a:cs typeface="Verdana"/>
                <a:sym typeface="Verdana"/>
              </a:rPr>
              <a:t> management of </a:t>
            </a:r>
            <a:r>
              <a:rPr lang="ca-ES" sz="1400" b="0" i="1" u="none" strike="noStrike" cap="none" dirty="0" err="1">
                <a:solidFill>
                  <a:schemeClr val="dk1"/>
                </a:solidFill>
                <a:latin typeface="Verdana"/>
                <a:ea typeface="Verdana"/>
                <a:cs typeface="Verdana"/>
                <a:sym typeface="Verdana"/>
              </a:rPr>
              <a:t>acute</a:t>
            </a:r>
            <a:r>
              <a:rPr lang="ca-ES" sz="1400" b="0" i="1" u="none" strike="noStrike" cap="none" dirty="0">
                <a:solidFill>
                  <a:schemeClr val="dk1"/>
                </a:solidFill>
                <a:latin typeface="Verdana"/>
                <a:ea typeface="Verdana"/>
                <a:cs typeface="Verdana"/>
                <a:sym typeface="Verdana"/>
              </a:rPr>
              <a:t> </a:t>
            </a:r>
            <a:r>
              <a:rPr lang="ca-ES" sz="1400" b="0" i="1" u="none" strike="noStrike" cap="none" dirty="0" err="1">
                <a:solidFill>
                  <a:schemeClr val="dk1"/>
                </a:solidFill>
                <a:latin typeface="Verdana"/>
                <a:ea typeface="Verdana"/>
                <a:cs typeface="Verdana"/>
                <a:sym typeface="Verdana"/>
              </a:rPr>
              <a:t>pyelonephritis</a:t>
            </a:r>
            <a:r>
              <a:rPr lang="ca-ES" sz="1400" b="0" i="1" u="none" strike="noStrike" cap="none" dirty="0">
                <a:solidFill>
                  <a:schemeClr val="dk1"/>
                </a:solidFill>
                <a:latin typeface="Verdana"/>
                <a:ea typeface="Verdana"/>
                <a:cs typeface="Verdana"/>
                <a:sym typeface="Verdana"/>
              </a:rPr>
              <a:t> in adults. Am Fam </a:t>
            </a:r>
            <a:r>
              <a:rPr lang="ca-ES" sz="1400" b="0" i="1" u="none" strike="noStrike" cap="none" dirty="0" err="1">
                <a:solidFill>
                  <a:schemeClr val="dk1"/>
                </a:solidFill>
                <a:latin typeface="Verdana"/>
                <a:ea typeface="Verdana"/>
                <a:cs typeface="Verdana"/>
                <a:sym typeface="Verdana"/>
              </a:rPr>
              <a:t>Physician</a:t>
            </a:r>
            <a:r>
              <a:rPr lang="ca-ES" sz="1400" b="0" i="1" u="none" strike="noStrike" cap="none" dirty="0">
                <a:solidFill>
                  <a:schemeClr val="dk1"/>
                </a:solidFill>
                <a:latin typeface="Verdana"/>
                <a:ea typeface="Verdana"/>
                <a:cs typeface="Verdana"/>
                <a:sym typeface="Verdana"/>
              </a:rPr>
              <a:t> 2005;71:933-42)</a:t>
            </a:r>
            <a:endParaRPr dirty="0"/>
          </a:p>
          <a:p>
            <a:pPr marL="0" marR="0" lvl="0" indent="0" algn="l" rtl="0">
              <a:spcBef>
                <a:spcPts val="700"/>
              </a:spcBef>
              <a:spcAft>
                <a:spcPts val="0"/>
              </a:spcAft>
              <a:buNone/>
            </a:pPr>
            <a:endParaRPr sz="1400" i="1" dirty="0">
              <a:solidFill>
                <a:schemeClr val="dk1"/>
              </a:solidFill>
              <a:latin typeface="Verdana"/>
              <a:ea typeface="Verdana"/>
              <a:cs typeface="Verdana"/>
              <a:sym typeface="Verdana"/>
            </a:endParaRPr>
          </a:p>
        </p:txBody>
      </p:sp>
    </p:spTree>
    <p:extLst>
      <p:ext uri="{BB962C8B-B14F-4D97-AF65-F5344CB8AC3E}">
        <p14:creationId xmlns:p14="http://schemas.microsoft.com/office/powerpoint/2010/main" val="185467909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Shape 1948"/>
        <p:cNvGrpSpPr/>
        <p:nvPr/>
      </p:nvGrpSpPr>
      <p:grpSpPr>
        <a:xfrm>
          <a:off x="0" y="0"/>
          <a:ext cx="0" cy="0"/>
          <a:chOff x="0" y="0"/>
          <a:chExt cx="0" cy="0"/>
        </a:xfrm>
      </p:grpSpPr>
      <p:sp>
        <p:nvSpPr>
          <p:cNvPr id="1949" name="Shape 1949"/>
          <p:cNvSpPr txBox="1">
            <a:spLocks noGrp="1"/>
          </p:cNvSpPr>
          <p:nvPr>
            <p:ph type="title"/>
          </p:nvPr>
        </p:nvSpPr>
        <p:spPr>
          <a:xfrm>
            <a:off x="1104900" y="0"/>
            <a:ext cx="6934200" cy="1143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dirty="0">
              <a:latin typeface="+mj-lt"/>
            </a:endParaRPr>
          </a:p>
        </p:txBody>
      </p:sp>
      <p:sp>
        <p:nvSpPr>
          <p:cNvPr id="1950" name="Shape 1950"/>
          <p:cNvSpPr txBox="1">
            <a:spLocks noGrp="1"/>
          </p:cNvSpPr>
          <p:nvPr>
            <p:ph type="body" idx="1"/>
          </p:nvPr>
        </p:nvSpPr>
        <p:spPr>
          <a:xfrm>
            <a:off x="914400" y="1988840"/>
            <a:ext cx="7772400" cy="4142085"/>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folHlink"/>
              </a:buClr>
              <a:buSzPts val="2880"/>
              <a:buFont typeface="Noto Sans Symbols"/>
              <a:buChar char="■"/>
            </a:pPr>
            <a:r>
              <a:rPr lang="ca-ES" b="0" i="0" u="none" strike="noStrike" cap="none" dirty="0">
                <a:solidFill>
                  <a:schemeClr val="dk1"/>
                </a:solidFill>
                <a:latin typeface="+mj-lt"/>
                <a:ea typeface="Verdana"/>
                <a:cs typeface="Verdana"/>
                <a:sym typeface="Verdana"/>
              </a:rPr>
              <a:t>Hem de fer tira d’orina u Urocultiu?</a:t>
            </a:r>
            <a:endParaRPr dirty="0">
              <a:latin typeface="+mj-lt"/>
            </a:endParaRPr>
          </a:p>
          <a:p>
            <a:pPr marL="342900" marR="0" lvl="0" indent="-160020" algn="l" rtl="0">
              <a:spcBef>
                <a:spcPts val="640"/>
              </a:spcBef>
              <a:spcAft>
                <a:spcPts val="0"/>
              </a:spcAft>
              <a:buClr>
                <a:schemeClr val="folHlink"/>
              </a:buClr>
              <a:buSzPts val="2880"/>
              <a:buFont typeface="Noto Sans Symbols"/>
              <a:buNone/>
            </a:pPr>
            <a:endParaRPr b="0" i="0" u="none" strike="noStrike" cap="none" dirty="0">
              <a:solidFill>
                <a:schemeClr val="dk1"/>
              </a:solidFill>
              <a:latin typeface="+mj-lt"/>
              <a:ea typeface="Verdana"/>
              <a:cs typeface="Verdana"/>
              <a:sym typeface="Verdana"/>
            </a:endParaRPr>
          </a:p>
          <a:p>
            <a:pPr marL="342900" marR="0" lvl="0" indent="-342900" algn="l" rtl="0">
              <a:spcBef>
                <a:spcPts val="640"/>
              </a:spcBef>
              <a:spcAft>
                <a:spcPts val="0"/>
              </a:spcAft>
              <a:buClr>
                <a:schemeClr val="folHlink"/>
              </a:buClr>
              <a:buSzPts val="2880"/>
              <a:buFont typeface="Noto Sans Symbols"/>
              <a:buChar char="■"/>
            </a:pPr>
            <a:r>
              <a:rPr lang="ca-ES" b="0" i="0" u="none" strike="noStrike" cap="none" dirty="0">
                <a:solidFill>
                  <a:schemeClr val="dk1"/>
                </a:solidFill>
                <a:latin typeface="+mj-lt"/>
                <a:ea typeface="Verdana"/>
                <a:cs typeface="Verdana"/>
                <a:sym typeface="Verdana"/>
              </a:rPr>
              <a:t>Quin tractament farem?</a:t>
            </a:r>
            <a:endParaRPr dirty="0">
              <a:latin typeface="+mj-lt"/>
            </a:endParaRPr>
          </a:p>
          <a:p>
            <a:pPr marL="342900" marR="0" lvl="0" indent="-160020" algn="l" rtl="0">
              <a:spcBef>
                <a:spcPts val="640"/>
              </a:spcBef>
              <a:spcAft>
                <a:spcPts val="0"/>
              </a:spcAft>
              <a:buClr>
                <a:schemeClr val="folHlink"/>
              </a:buClr>
              <a:buSzPts val="2880"/>
              <a:buFont typeface="Noto Sans Symbols"/>
              <a:buNone/>
            </a:pPr>
            <a:endParaRPr b="0" i="0" u="none" strike="noStrike" cap="none" dirty="0">
              <a:solidFill>
                <a:schemeClr val="dk1"/>
              </a:solidFill>
              <a:latin typeface="+mj-lt"/>
              <a:ea typeface="Verdana"/>
              <a:cs typeface="Verdana"/>
              <a:sym typeface="Verdana"/>
            </a:endParaRPr>
          </a:p>
          <a:p>
            <a:pPr marL="342900" marR="0" lvl="0" indent="-342900" algn="l" rtl="0">
              <a:spcBef>
                <a:spcPts val="640"/>
              </a:spcBef>
              <a:spcAft>
                <a:spcPts val="0"/>
              </a:spcAft>
              <a:buClr>
                <a:schemeClr val="folHlink"/>
              </a:buClr>
              <a:buSzPts val="2880"/>
              <a:buFont typeface="Noto Sans Symbols"/>
              <a:buChar char="■"/>
            </a:pPr>
            <a:r>
              <a:rPr lang="ca-ES" b="0" i="0" u="none" strike="noStrike" cap="none" dirty="0">
                <a:solidFill>
                  <a:schemeClr val="dk1"/>
                </a:solidFill>
                <a:latin typeface="+mj-lt"/>
                <a:ea typeface="Verdana"/>
                <a:cs typeface="Verdana"/>
                <a:sym typeface="Verdana"/>
              </a:rPr>
              <a:t>Com ha de ser el control evolutiu?</a:t>
            </a:r>
            <a:endParaRPr dirty="0">
              <a:latin typeface="+mj-lt"/>
            </a:endParaRPr>
          </a:p>
          <a:p>
            <a:pPr marL="342900" marR="0" lvl="0" indent="-160020" algn="l" rtl="0">
              <a:spcBef>
                <a:spcPts val="640"/>
              </a:spcBef>
              <a:spcAft>
                <a:spcPts val="0"/>
              </a:spcAft>
              <a:buClr>
                <a:schemeClr val="folHlink"/>
              </a:buClr>
              <a:buSzPts val="2880"/>
              <a:buFont typeface="Noto Sans Symbols"/>
              <a:buNone/>
            </a:pPr>
            <a:endParaRPr b="0" i="0" u="none" strike="noStrike" cap="none" dirty="0">
              <a:solidFill>
                <a:schemeClr val="dk1"/>
              </a:solidFill>
              <a:latin typeface="+mj-lt"/>
              <a:ea typeface="Verdana"/>
              <a:cs typeface="Verdana"/>
              <a:sym typeface="Verdana"/>
            </a:endParaRPr>
          </a:p>
          <a:p>
            <a:pPr marL="342900" marR="0" lvl="0" indent="-342900" algn="l" rtl="0">
              <a:spcBef>
                <a:spcPts val="640"/>
              </a:spcBef>
              <a:spcAft>
                <a:spcPts val="0"/>
              </a:spcAft>
              <a:buClr>
                <a:schemeClr val="folHlink"/>
              </a:buClr>
              <a:buSzPts val="2880"/>
              <a:buFont typeface="Noto Sans Symbols"/>
              <a:buChar char="■"/>
            </a:pPr>
            <a:r>
              <a:rPr lang="ca-ES" b="0" i="0" u="none" strike="noStrike" cap="none" dirty="0">
                <a:solidFill>
                  <a:schemeClr val="dk1"/>
                </a:solidFill>
                <a:latin typeface="+mj-lt"/>
                <a:ea typeface="Verdana"/>
                <a:cs typeface="Verdana"/>
                <a:sym typeface="Verdana"/>
              </a:rPr>
              <a:t>Quines exploracions cal demanar?</a:t>
            </a:r>
            <a:endParaRPr dirty="0">
              <a:latin typeface="+mj-lt"/>
            </a:endParaRPr>
          </a:p>
        </p:txBody>
      </p:sp>
    </p:spTree>
    <p:extLst>
      <p:ext uri="{BB962C8B-B14F-4D97-AF65-F5344CB8AC3E}">
        <p14:creationId xmlns:p14="http://schemas.microsoft.com/office/powerpoint/2010/main" val="113563439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Shape 1955"/>
        <p:cNvGrpSpPr/>
        <p:nvPr/>
      </p:nvGrpSpPr>
      <p:grpSpPr>
        <a:xfrm>
          <a:off x="0" y="0"/>
          <a:ext cx="0" cy="0"/>
          <a:chOff x="0" y="0"/>
          <a:chExt cx="0" cy="0"/>
        </a:xfrm>
      </p:grpSpPr>
      <p:sp>
        <p:nvSpPr>
          <p:cNvPr id="1956" name="Shape 1956"/>
          <p:cNvSpPr txBox="1">
            <a:spLocks noGrp="1"/>
          </p:cNvSpPr>
          <p:nvPr>
            <p:ph type="title"/>
          </p:nvPr>
        </p:nvSpPr>
        <p:spPr>
          <a:xfrm>
            <a:off x="381000" y="476250"/>
            <a:ext cx="7718425" cy="1081088"/>
          </a:xfrm>
          <a:prstGeom prst="rect">
            <a:avLst/>
          </a:prstGeom>
          <a:noFill/>
          <a:ln>
            <a:noFill/>
          </a:ln>
        </p:spPr>
        <p:txBody>
          <a:bodyPr spcFirstLastPara="1" wrap="square" lIns="90475" tIns="44450" rIns="90475" bIns="44450" anchor="b" anchorCtr="0">
            <a:noAutofit/>
          </a:bodyPr>
          <a:lstStyle/>
          <a:p>
            <a:pPr marL="0" marR="0" lvl="0" indent="0" algn="ctr" rtl="0">
              <a:spcBef>
                <a:spcPts val="0"/>
              </a:spcBef>
              <a:spcAft>
                <a:spcPts val="0"/>
              </a:spcAft>
              <a:buNone/>
            </a:pPr>
            <a:r>
              <a:rPr lang="ca-ES" sz="3800" b="1" i="0" u="none" strike="noStrike" cap="none" dirty="0">
                <a:solidFill>
                  <a:schemeClr val="dk2"/>
                </a:solidFill>
                <a:latin typeface="Times New Roman"/>
                <a:ea typeface="Times New Roman"/>
                <a:cs typeface="Times New Roman"/>
                <a:sym typeface="Times New Roman"/>
              </a:rPr>
              <a:t/>
            </a:r>
            <a:br>
              <a:rPr lang="ca-ES" sz="3800" b="1" i="0" u="none" strike="noStrike" cap="none" dirty="0">
                <a:solidFill>
                  <a:schemeClr val="dk2"/>
                </a:solidFill>
                <a:latin typeface="Times New Roman"/>
                <a:ea typeface="Times New Roman"/>
                <a:cs typeface="Times New Roman"/>
                <a:sym typeface="Times New Roman"/>
              </a:rPr>
            </a:br>
            <a:r>
              <a:rPr lang="ca-ES" sz="3800" b="1" i="0" u="none" strike="noStrike" cap="none" dirty="0">
                <a:solidFill>
                  <a:schemeClr val="dk2"/>
                </a:solidFill>
                <a:latin typeface="Times New Roman"/>
                <a:ea typeface="Times New Roman"/>
                <a:cs typeface="Times New Roman"/>
                <a:sym typeface="Times New Roman"/>
              </a:rPr>
              <a:t/>
            </a:r>
            <a:br>
              <a:rPr lang="ca-ES" sz="3800" b="1" i="0" u="none" strike="noStrike" cap="none" dirty="0">
                <a:solidFill>
                  <a:schemeClr val="dk2"/>
                </a:solidFill>
                <a:latin typeface="Times New Roman"/>
                <a:ea typeface="Times New Roman"/>
                <a:cs typeface="Times New Roman"/>
                <a:sym typeface="Times New Roman"/>
              </a:rPr>
            </a:br>
            <a:r>
              <a:rPr lang="ca-ES" sz="3800" b="1" i="0" u="none" strike="noStrike" cap="none" dirty="0">
                <a:solidFill>
                  <a:schemeClr val="dk2"/>
                </a:solidFill>
                <a:latin typeface="Times New Roman"/>
                <a:ea typeface="Times New Roman"/>
                <a:cs typeface="Times New Roman"/>
                <a:sym typeface="Times New Roman"/>
              </a:rPr>
              <a:t/>
            </a:r>
            <a:br>
              <a:rPr lang="ca-ES" sz="3800" b="1" i="0" u="none" strike="noStrike" cap="none" dirty="0">
                <a:solidFill>
                  <a:schemeClr val="dk2"/>
                </a:solidFill>
                <a:latin typeface="Times New Roman"/>
                <a:ea typeface="Times New Roman"/>
                <a:cs typeface="Times New Roman"/>
                <a:sym typeface="Times New Roman"/>
              </a:rPr>
            </a:br>
            <a:r>
              <a:rPr lang="ca-ES" sz="3800" b="1" i="0" u="none" strike="noStrike" cap="none" dirty="0">
                <a:solidFill>
                  <a:schemeClr val="dk2"/>
                </a:solidFill>
                <a:latin typeface="Times New Roman"/>
                <a:ea typeface="Times New Roman"/>
                <a:cs typeface="Times New Roman"/>
                <a:sym typeface="Times New Roman"/>
              </a:rPr>
              <a:t/>
            </a:r>
            <a:br>
              <a:rPr lang="ca-ES" sz="3800" b="1" i="0" u="none" strike="noStrike" cap="none" dirty="0">
                <a:solidFill>
                  <a:schemeClr val="dk2"/>
                </a:solidFill>
                <a:latin typeface="Times New Roman"/>
                <a:ea typeface="Times New Roman"/>
                <a:cs typeface="Times New Roman"/>
                <a:sym typeface="Times New Roman"/>
              </a:rPr>
            </a:br>
            <a:r>
              <a:rPr lang="ca-ES" sz="3800" b="1" i="0" u="none" strike="noStrike" cap="none" dirty="0">
                <a:solidFill>
                  <a:schemeClr val="dk2"/>
                </a:solidFill>
                <a:latin typeface="Times New Roman"/>
                <a:ea typeface="Times New Roman"/>
                <a:cs typeface="Times New Roman"/>
                <a:sym typeface="Times New Roman"/>
              </a:rPr>
              <a:t/>
            </a:r>
            <a:br>
              <a:rPr lang="ca-ES" sz="3800" b="1" i="0" u="none" strike="noStrike" cap="none" dirty="0">
                <a:solidFill>
                  <a:schemeClr val="dk2"/>
                </a:solidFill>
                <a:latin typeface="Times New Roman"/>
                <a:ea typeface="Times New Roman"/>
                <a:cs typeface="Times New Roman"/>
                <a:sym typeface="Times New Roman"/>
              </a:rPr>
            </a:br>
            <a:r>
              <a:rPr lang="ca-ES" sz="3800" b="0" i="0" u="none" strike="noStrike" cap="none" dirty="0">
                <a:solidFill>
                  <a:schemeClr val="dk2"/>
                </a:solidFill>
                <a:latin typeface="Verdana"/>
                <a:ea typeface="Verdana"/>
                <a:cs typeface="Verdana"/>
                <a:sym typeface="Verdana"/>
              </a:rPr>
              <a:t> </a:t>
            </a:r>
            <a:r>
              <a:rPr lang="ca-ES" sz="3800" b="0" i="0" u="none" strike="noStrike" cap="none" dirty="0">
                <a:solidFill>
                  <a:schemeClr val="dk2"/>
                </a:solidFill>
                <a:latin typeface="+mj-lt"/>
                <a:ea typeface="Verdana"/>
                <a:cs typeface="Verdana"/>
                <a:sym typeface="Verdana"/>
              </a:rPr>
              <a:t>Maneig Pielonefritis aguda</a:t>
            </a:r>
            <a:r>
              <a:rPr lang="ca-ES" sz="3800" b="0" i="0" u="none" strike="noStrike" cap="none" dirty="0">
                <a:solidFill>
                  <a:schemeClr val="dk2"/>
                </a:solidFill>
                <a:latin typeface="Verdana"/>
                <a:ea typeface="Verdana"/>
                <a:cs typeface="Verdana"/>
                <a:sym typeface="Verdana"/>
              </a:rPr>
              <a:t/>
            </a:r>
            <a:br>
              <a:rPr lang="ca-ES" sz="3800" b="0" i="0" u="none" strike="noStrike" cap="none" dirty="0">
                <a:solidFill>
                  <a:schemeClr val="dk2"/>
                </a:solidFill>
                <a:latin typeface="Verdana"/>
                <a:ea typeface="Verdana"/>
                <a:cs typeface="Verdana"/>
                <a:sym typeface="Verdana"/>
              </a:rPr>
            </a:br>
            <a:endParaRPr sz="3800" b="0" i="0" u="none" strike="noStrike" cap="none" dirty="0">
              <a:solidFill>
                <a:schemeClr val="dk2"/>
              </a:solidFill>
              <a:latin typeface="Verdana"/>
              <a:ea typeface="Verdana"/>
              <a:cs typeface="Verdana"/>
              <a:sym typeface="Verdana"/>
            </a:endParaRPr>
          </a:p>
        </p:txBody>
      </p:sp>
      <p:sp>
        <p:nvSpPr>
          <p:cNvPr id="1957" name="Shape 1957"/>
          <p:cNvSpPr txBox="1">
            <a:spLocks noGrp="1"/>
          </p:cNvSpPr>
          <p:nvPr>
            <p:ph type="body" idx="1"/>
          </p:nvPr>
        </p:nvSpPr>
        <p:spPr>
          <a:xfrm>
            <a:off x="970493" y="1872732"/>
            <a:ext cx="7558087" cy="2132332"/>
          </a:xfrm>
          <a:prstGeom prst="rect">
            <a:avLst/>
          </a:prstGeom>
          <a:solidFill>
            <a:schemeClr val="tx2"/>
          </a:solidFill>
          <a:ln>
            <a:noFill/>
          </a:ln>
        </p:spPr>
        <p:txBody>
          <a:bodyPr spcFirstLastPara="1" wrap="square" lIns="90475" tIns="44450" rIns="90475" bIns="44450" anchor="t" anchorCtr="0">
            <a:noAutofit/>
          </a:bodyPr>
          <a:lstStyle/>
          <a:p>
            <a:pPr marL="647700" marR="0" lvl="1" indent="-457200" algn="l" rtl="0">
              <a:lnSpc>
                <a:spcPct val="90000"/>
              </a:lnSpc>
              <a:spcBef>
                <a:spcPts val="0"/>
              </a:spcBef>
              <a:spcAft>
                <a:spcPts val="0"/>
              </a:spcAft>
              <a:buClr>
                <a:schemeClr val="accent1"/>
              </a:buClr>
              <a:buFont typeface="Garamond"/>
              <a:buNone/>
            </a:pPr>
            <a:r>
              <a:rPr lang="ca-ES" sz="2400" i="0" u="none" strike="noStrike" cap="none" dirty="0">
                <a:solidFill>
                  <a:schemeClr val="dk1"/>
                </a:solidFill>
                <a:latin typeface="Verdana"/>
                <a:ea typeface="Verdana"/>
                <a:cs typeface="Verdana"/>
                <a:sym typeface="Verdana"/>
              </a:rPr>
              <a:t>- </a:t>
            </a:r>
            <a:r>
              <a:rPr lang="ca-ES" sz="2400" i="0" u="none" strike="noStrike" cap="none" dirty="0">
                <a:solidFill>
                  <a:schemeClr val="dk1"/>
                </a:solidFill>
                <a:latin typeface="+mj-lt"/>
                <a:ea typeface="Verdana"/>
                <a:cs typeface="Verdana"/>
                <a:sym typeface="Verdana"/>
              </a:rPr>
              <a:t>Urocultiu</a:t>
            </a:r>
            <a:endParaRPr sz="2400" dirty="0">
              <a:latin typeface="+mj-lt"/>
            </a:endParaRPr>
          </a:p>
          <a:p>
            <a:pPr marL="647700" lvl="1" indent="-457200">
              <a:lnSpc>
                <a:spcPct val="90000"/>
              </a:lnSpc>
              <a:spcBef>
                <a:spcPts val="1200"/>
              </a:spcBef>
              <a:buClr>
                <a:schemeClr val="dk1"/>
              </a:buClr>
              <a:buNone/>
            </a:pPr>
            <a:r>
              <a:rPr lang="ca-ES" sz="2400" b="0" i="0" u="none" strike="noStrike" cap="none" dirty="0">
                <a:solidFill>
                  <a:schemeClr val="dk1"/>
                </a:solidFill>
                <a:latin typeface="+mj-lt"/>
                <a:ea typeface="Verdana"/>
                <a:cs typeface="Verdana"/>
                <a:sym typeface="Verdana"/>
              </a:rPr>
              <a:t>- Tractament:  1.</a:t>
            </a:r>
            <a:r>
              <a:rPr lang="ca-ES" sz="2400" dirty="0">
                <a:latin typeface="+mj-lt"/>
                <a:ea typeface="Verdana"/>
                <a:cs typeface="Verdana"/>
                <a:sym typeface="Verdana"/>
              </a:rPr>
              <a:t> Tractament antibiòtic</a:t>
            </a:r>
            <a:r>
              <a:rPr lang="ca-ES" sz="2400" b="1" dirty="0">
                <a:latin typeface="+mj-lt"/>
                <a:ea typeface="Verdana"/>
                <a:cs typeface="Verdana"/>
                <a:sym typeface="Verdana"/>
              </a:rPr>
              <a:t> </a:t>
            </a:r>
            <a:r>
              <a:rPr lang="ca-ES" sz="2400" b="1" dirty="0">
                <a:solidFill>
                  <a:schemeClr val="tx1"/>
                </a:solidFill>
                <a:latin typeface="+mj-lt"/>
                <a:ea typeface="Verdana"/>
                <a:cs typeface="Verdana"/>
                <a:sym typeface="Verdana"/>
              </a:rPr>
              <a:t>7-14 d</a:t>
            </a:r>
            <a:endParaRPr sz="2400" dirty="0">
              <a:latin typeface="+mj-lt"/>
              <a:ea typeface="Verdana"/>
              <a:cs typeface="Verdana"/>
              <a:sym typeface="Verdana"/>
            </a:endParaRPr>
          </a:p>
          <a:p>
            <a:pPr marL="190500" marR="0" lvl="1" indent="0" algn="l" rtl="0">
              <a:lnSpc>
                <a:spcPct val="90000"/>
              </a:lnSpc>
              <a:spcBef>
                <a:spcPts val="1200"/>
              </a:spcBef>
              <a:spcAft>
                <a:spcPts val="0"/>
              </a:spcAft>
              <a:buClr>
                <a:schemeClr val="dk1"/>
              </a:buClr>
              <a:buFont typeface="Noto Sans Symbols"/>
              <a:buNone/>
            </a:pPr>
            <a:r>
              <a:rPr lang="ca-ES" sz="2400" dirty="0">
                <a:latin typeface="+mj-lt"/>
                <a:ea typeface="Verdana"/>
                <a:cs typeface="Verdana"/>
                <a:sym typeface="Verdana"/>
              </a:rPr>
              <a:t>                        </a:t>
            </a:r>
            <a:r>
              <a:rPr lang="ca-ES" sz="2400" b="0" i="0" u="none" strike="noStrike" cap="none" dirty="0">
                <a:solidFill>
                  <a:schemeClr val="dk1"/>
                </a:solidFill>
                <a:latin typeface="+mj-lt"/>
                <a:ea typeface="Verdana"/>
                <a:cs typeface="Verdana"/>
                <a:sym typeface="Verdana"/>
              </a:rPr>
              <a:t>2. </a:t>
            </a:r>
            <a:r>
              <a:rPr lang="ca-ES" sz="2400" dirty="0">
                <a:latin typeface="+mj-lt"/>
                <a:ea typeface="Verdana"/>
                <a:cs typeface="Verdana"/>
                <a:sym typeface="Verdana"/>
              </a:rPr>
              <a:t>H</a:t>
            </a:r>
            <a:r>
              <a:rPr lang="ca-ES" sz="2400" b="0" i="0" u="none" strike="noStrike" cap="none" dirty="0">
                <a:solidFill>
                  <a:schemeClr val="dk1"/>
                </a:solidFill>
                <a:latin typeface="+mj-lt"/>
                <a:ea typeface="Verdana"/>
                <a:cs typeface="Verdana"/>
                <a:sym typeface="Verdana"/>
              </a:rPr>
              <a:t>idratació</a:t>
            </a:r>
            <a:endParaRPr sz="2400" dirty="0">
              <a:latin typeface="+mj-lt"/>
            </a:endParaRPr>
          </a:p>
          <a:p>
            <a:pPr marL="647700" lvl="1" indent="-457200">
              <a:lnSpc>
                <a:spcPct val="90000"/>
              </a:lnSpc>
              <a:spcBef>
                <a:spcPts val="1200"/>
              </a:spcBef>
              <a:buClr>
                <a:schemeClr val="dk1"/>
              </a:buClr>
              <a:buNone/>
            </a:pPr>
            <a:r>
              <a:rPr lang="ca-ES" sz="2400" dirty="0">
                <a:latin typeface="+mj-lt"/>
                <a:ea typeface="Verdana"/>
                <a:cs typeface="Verdana"/>
                <a:sym typeface="Verdana"/>
              </a:rPr>
              <a:t>                        3. Analgèsic i antitèrmic </a:t>
            </a:r>
            <a:endParaRPr sz="2400" dirty="0">
              <a:solidFill>
                <a:schemeClr val="tx1"/>
              </a:solidFill>
              <a:latin typeface="+mj-lt"/>
            </a:endParaRPr>
          </a:p>
          <a:p>
            <a:pPr marL="647700" marR="0" lvl="1" indent="-342900" algn="l" rtl="0">
              <a:lnSpc>
                <a:spcPct val="90000"/>
              </a:lnSpc>
              <a:spcBef>
                <a:spcPts val="4080"/>
              </a:spcBef>
              <a:spcAft>
                <a:spcPts val="0"/>
              </a:spcAft>
              <a:buClr>
                <a:schemeClr val="accent1"/>
              </a:buClr>
              <a:buSzPts val="1800"/>
              <a:buFont typeface="Garamond"/>
              <a:buNone/>
            </a:pPr>
            <a:endParaRPr sz="2400" b="0" i="0" u="sng" strike="noStrike" cap="none" dirty="0">
              <a:solidFill>
                <a:schemeClr val="dk1"/>
              </a:solidFill>
              <a:latin typeface="Verdana"/>
              <a:ea typeface="Verdana"/>
              <a:cs typeface="Verdana"/>
              <a:sym typeface="Verdana"/>
            </a:endParaRPr>
          </a:p>
        </p:txBody>
      </p:sp>
      <p:sp>
        <p:nvSpPr>
          <p:cNvPr id="1960" name="Shape 1960"/>
          <p:cNvSpPr/>
          <p:nvPr/>
        </p:nvSpPr>
        <p:spPr>
          <a:xfrm>
            <a:off x="2555776" y="4653136"/>
            <a:ext cx="3600400" cy="1565860"/>
          </a:xfrm>
          <a:prstGeom prst="round2DiagRect">
            <a:avLst>
              <a:gd name="adj1" fmla="val 21825"/>
              <a:gd name="adj2" fmla="val 0"/>
            </a:avLst>
          </a:prstGeom>
          <a:solidFill>
            <a:schemeClr val="bg1"/>
          </a:solidFill>
          <a:ln w="9525" cap="flat" cmpd="sng">
            <a:solidFill>
              <a:srgbClr val="9900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r>
              <a:rPr lang="ca-ES" sz="2400" dirty="0"/>
              <a:t>Control a les 48 hores</a:t>
            </a:r>
            <a:endParaRPr sz="2400" dirty="0"/>
          </a:p>
        </p:txBody>
      </p:sp>
    </p:spTree>
    <p:extLst>
      <p:ext uri="{BB962C8B-B14F-4D97-AF65-F5344CB8AC3E}">
        <p14:creationId xmlns:p14="http://schemas.microsoft.com/office/powerpoint/2010/main" val="340706792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show="0">
  <p:cSld>
    <p:spTree>
      <p:nvGrpSpPr>
        <p:cNvPr id="1" name="Shape 1964"/>
        <p:cNvGrpSpPr/>
        <p:nvPr/>
      </p:nvGrpSpPr>
      <p:grpSpPr>
        <a:xfrm>
          <a:off x="0" y="0"/>
          <a:ext cx="0" cy="0"/>
          <a:chOff x="0" y="0"/>
          <a:chExt cx="0" cy="0"/>
        </a:xfrm>
      </p:grpSpPr>
      <p:sp>
        <p:nvSpPr>
          <p:cNvPr id="1965" name="Shape 1965"/>
          <p:cNvSpPr txBox="1">
            <a:spLocks noGrp="1"/>
          </p:cNvSpPr>
          <p:nvPr>
            <p:ph type="body" idx="1"/>
          </p:nvPr>
        </p:nvSpPr>
        <p:spPr>
          <a:xfrm>
            <a:off x="366450" y="1675225"/>
            <a:ext cx="8669700" cy="4973400"/>
          </a:xfrm>
          <a:prstGeom prst="rect">
            <a:avLst/>
          </a:prstGeom>
          <a:noFill/>
          <a:ln w="9525" cap="flat" cmpd="sng">
            <a:solidFill>
              <a:srgbClr val="FF0000">
                <a:alpha val="0"/>
              </a:srgbClr>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560"/>
              </a:spcBef>
              <a:spcAft>
                <a:spcPts val="0"/>
              </a:spcAft>
              <a:buNone/>
            </a:pPr>
            <a:r>
              <a:rPr lang="ca-ES" sz="2400" b="1" i="0" u="none" strike="noStrike" cap="none" dirty="0">
                <a:solidFill>
                  <a:schemeClr val="dk1"/>
                </a:solidFill>
                <a:latin typeface="Arial"/>
                <a:ea typeface="Arial"/>
                <a:cs typeface="Arial"/>
                <a:sym typeface="Arial"/>
              </a:rPr>
              <a:t>Tractament empíric: </a:t>
            </a:r>
            <a:endParaRPr sz="2400" dirty="0"/>
          </a:p>
          <a:p>
            <a:pPr marL="742950" marR="0" lvl="1" indent="-276225" algn="l" rtl="0">
              <a:spcBef>
                <a:spcPts val="520"/>
              </a:spcBef>
              <a:spcAft>
                <a:spcPts val="0"/>
              </a:spcAft>
              <a:buClr>
                <a:schemeClr val="accent1"/>
              </a:buClr>
              <a:buSzPts val="1800"/>
              <a:buFont typeface="Noto Sans Symbols"/>
              <a:buChar char="■"/>
            </a:pPr>
            <a:r>
              <a:rPr lang="ca-ES" sz="1800" b="1" i="0" u="none" strike="noStrike" cap="none" dirty="0" err="1">
                <a:solidFill>
                  <a:schemeClr val="dk1"/>
                </a:solidFill>
                <a:latin typeface="Arial"/>
                <a:ea typeface="Arial"/>
                <a:cs typeface="Arial"/>
                <a:sym typeface="Arial"/>
              </a:rPr>
              <a:t>Ciprofloxacino</a:t>
            </a:r>
            <a:r>
              <a:rPr lang="ca-ES" sz="1800" b="1" i="0" u="none" strike="noStrike" cap="none" dirty="0">
                <a:solidFill>
                  <a:schemeClr val="dk1"/>
                </a:solidFill>
                <a:latin typeface="Arial"/>
                <a:ea typeface="Arial"/>
                <a:cs typeface="Arial"/>
                <a:sym typeface="Arial"/>
              </a:rPr>
              <a:t>, 500</a:t>
            </a:r>
            <a:r>
              <a:rPr lang="ca-ES" sz="1800" b="1" dirty="0"/>
              <a:t>mg / 12 h x </a:t>
            </a:r>
            <a:r>
              <a:rPr lang="ca-ES" sz="1800" b="1" i="0" u="none" strike="noStrike" cap="none" dirty="0">
                <a:solidFill>
                  <a:schemeClr val="dk1"/>
                </a:solidFill>
                <a:latin typeface="Arial"/>
                <a:ea typeface="Arial"/>
                <a:cs typeface="Arial"/>
                <a:sym typeface="Arial"/>
              </a:rPr>
              <a:t>7 dies. </a:t>
            </a:r>
            <a:endParaRPr sz="1800" dirty="0"/>
          </a:p>
          <a:p>
            <a:pPr marL="742950" marR="0" lvl="1" indent="-285750" algn="l" rtl="0">
              <a:spcBef>
                <a:spcPts val="520"/>
              </a:spcBef>
              <a:spcAft>
                <a:spcPts val="0"/>
              </a:spcAft>
              <a:buClr>
                <a:schemeClr val="accent1"/>
              </a:buClr>
              <a:buFont typeface="Noto Sans Symbols"/>
              <a:buNone/>
            </a:pPr>
            <a:r>
              <a:rPr lang="ca-ES" sz="1800" b="0" i="0" u="none" strike="noStrike" cap="none" dirty="0">
                <a:solidFill>
                  <a:schemeClr val="dk1"/>
                </a:solidFill>
                <a:latin typeface="Arial"/>
                <a:ea typeface="Arial"/>
                <a:cs typeface="Arial"/>
                <a:sym typeface="Arial"/>
              </a:rPr>
              <a:t>   Si R&gt;10% </a:t>
            </a:r>
            <a:r>
              <a:rPr lang="ca-ES" sz="1800" dirty="0"/>
              <a:t>--&gt;</a:t>
            </a:r>
            <a:r>
              <a:rPr lang="ca-ES" sz="1800" b="0" i="0" u="none" strike="noStrike" cap="none" dirty="0">
                <a:solidFill>
                  <a:schemeClr val="dk1"/>
                </a:solidFill>
                <a:latin typeface="Arial"/>
                <a:ea typeface="Arial"/>
                <a:cs typeface="Arial"/>
                <a:sym typeface="Arial"/>
              </a:rPr>
              <a:t> </a:t>
            </a:r>
            <a:r>
              <a:rPr lang="ca-ES" sz="1800" b="0" i="0" u="none" strike="noStrike" cap="none" dirty="0" err="1">
                <a:solidFill>
                  <a:schemeClr val="dk1"/>
                </a:solidFill>
                <a:latin typeface="Arial"/>
                <a:ea typeface="Arial"/>
                <a:cs typeface="Arial"/>
                <a:sym typeface="Arial"/>
              </a:rPr>
              <a:t>Ceftriaxona</a:t>
            </a:r>
            <a:r>
              <a:rPr lang="ca-ES" sz="1800" b="0" i="0" u="none" strike="noStrike" cap="none" dirty="0">
                <a:solidFill>
                  <a:schemeClr val="dk1"/>
                </a:solidFill>
                <a:latin typeface="Arial"/>
                <a:ea typeface="Arial"/>
                <a:cs typeface="Arial"/>
                <a:sym typeface="Arial"/>
              </a:rPr>
              <a:t>    1gr/24</a:t>
            </a:r>
            <a:r>
              <a:rPr lang="ca-ES" sz="1800" dirty="0"/>
              <a:t>h 2-3 d IM</a:t>
            </a:r>
            <a:endParaRPr sz="1800" dirty="0"/>
          </a:p>
          <a:p>
            <a:pPr marL="742950" marR="0" lvl="1" indent="-285750" algn="l" rtl="0">
              <a:spcBef>
                <a:spcPts val="520"/>
              </a:spcBef>
              <a:spcAft>
                <a:spcPts val="0"/>
              </a:spcAft>
              <a:buClr>
                <a:schemeClr val="accent1"/>
              </a:buClr>
              <a:buFont typeface="Noto Sans Symbols"/>
              <a:buNone/>
            </a:pPr>
            <a:r>
              <a:rPr lang="ca-ES" sz="1800" dirty="0"/>
              <a:t>                         </a:t>
            </a:r>
            <a:r>
              <a:rPr lang="ca-ES" sz="1800" dirty="0" err="1"/>
              <a:t>Cefonicid</a:t>
            </a:r>
            <a:r>
              <a:rPr lang="ca-ES" sz="1800" dirty="0"/>
              <a:t>       1g/24h 2-3 d IM</a:t>
            </a:r>
            <a:endParaRPr sz="1800" dirty="0"/>
          </a:p>
          <a:p>
            <a:pPr marL="1003300" lvl="0" indent="355600" algn="just" rtl="0">
              <a:lnSpc>
                <a:spcPct val="115000"/>
              </a:lnSpc>
              <a:spcBef>
                <a:spcPts val="0"/>
              </a:spcBef>
              <a:spcAft>
                <a:spcPts val="0"/>
              </a:spcAft>
              <a:buClr>
                <a:srgbClr val="000000"/>
              </a:buClr>
              <a:buSzPts val="1100"/>
              <a:buFont typeface="Arial"/>
              <a:buNone/>
            </a:pPr>
            <a:r>
              <a:rPr lang="ca-ES" sz="1800" dirty="0">
                <a:solidFill>
                  <a:srgbClr val="231F20"/>
                </a:solidFill>
              </a:rPr>
              <a:t>           Gentamicina  3 mg/kg/d en dosi única diària.</a:t>
            </a:r>
            <a:endParaRPr sz="1800" dirty="0"/>
          </a:p>
          <a:p>
            <a:pPr marL="742950" marR="0" lvl="1" indent="-276225" algn="l" rtl="0">
              <a:spcBef>
                <a:spcPts val="520"/>
              </a:spcBef>
              <a:spcAft>
                <a:spcPts val="0"/>
              </a:spcAft>
              <a:buClr>
                <a:schemeClr val="accent1"/>
              </a:buClr>
              <a:buSzPts val="1800"/>
              <a:buFont typeface="Noto Sans Symbols"/>
              <a:buChar char="■"/>
            </a:pPr>
            <a:r>
              <a:rPr lang="ca-ES" sz="1800" b="1" dirty="0" err="1"/>
              <a:t>Levofloxacino</a:t>
            </a:r>
            <a:r>
              <a:rPr lang="ca-ES" sz="1800" b="1" dirty="0"/>
              <a:t>, 500mg / 24 h x 7 dies.</a:t>
            </a:r>
            <a:endParaRPr sz="1800" b="1" dirty="0"/>
          </a:p>
          <a:p>
            <a:pPr marL="0" marR="0" lvl="0" indent="0" algn="l" rtl="0">
              <a:spcBef>
                <a:spcPts val="520"/>
              </a:spcBef>
              <a:spcAft>
                <a:spcPts val="0"/>
              </a:spcAft>
              <a:buNone/>
            </a:pPr>
            <a:r>
              <a:rPr lang="ca-ES" sz="1800" b="1" dirty="0"/>
              <a:t>           </a:t>
            </a:r>
            <a:r>
              <a:rPr lang="ca-ES" sz="1800" b="1" i="1" dirty="0" err="1">
                <a:solidFill>
                  <a:srgbClr val="4A86E8"/>
                </a:solidFill>
              </a:rPr>
              <a:t>Levofloxacino</a:t>
            </a:r>
            <a:r>
              <a:rPr lang="ca-ES" sz="1800" b="1" i="1" dirty="0">
                <a:solidFill>
                  <a:srgbClr val="4A86E8"/>
                </a:solidFill>
              </a:rPr>
              <a:t> 750mg/24 h x 5 dies</a:t>
            </a:r>
            <a:endParaRPr sz="1800" b="1" i="1" dirty="0">
              <a:solidFill>
                <a:srgbClr val="4A86E8"/>
              </a:solidFill>
            </a:endParaRPr>
          </a:p>
          <a:p>
            <a:pPr marL="742950" marR="0" lvl="1" indent="-276225" algn="l" rtl="0">
              <a:spcBef>
                <a:spcPts val="520"/>
              </a:spcBef>
              <a:spcAft>
                <a:spcPts val="0"/>
              </a:spcAft>
              <a:buClr>
                <a:schemeClr val="accent1"/>
              </a:buClr>
              <a:buSzPts val="1800"/>
              <a:buFont typeface="Noto Sans Symbols"/>
              <a:buChar char="■"/>
            </a:pPr>
            <a:r>
              <a:rPr lang="ca-ES" sz="1800" b="1" dirty="0"/>
              <a:t>  </a:t>
            </a:r>
            <a:r>
              <a:rPr lang="ca-ES" sz="1800" b="1" i="0" u="none" strike="noStrike" cap="none" dirty="0">
                <a:solidFill>
                  <a:schemeClr val="dk1"/>
                </a:solidFill>
                <a:latin typeface="Arial"/>
                <a:ea typeface="Arial"/>
                <a:cs typeface="Arial"/>
                <a:sym typeface="Arial"/>
              </a:rPr>
              <a:t>Amoxicil·lina-clavulànic, </a:t>
            </a:r>
            <a:r>
              <a:rPr lang="ca-ES" sz="1800" b="1" dirty="0"/>
              <a:t>500-125mg/8 h </a:t>
            </a:r>
            <a:r>
              <a:rPr lang="ca-ES" sz="1800" b="1" i="0" u="none" strike="noStrike" cap="none" dirty="0">
                <a:solidFill>
                  <a:schemeClr val="dk1"/>
                </a:solidFill>
                <a:latin typeface="Arial"/>
                <a:ea typeface="Arial"/>
                <a:cs typeface="Arial"/>
                <a:sym typeface="Arial"/>
              </a:rPr>
              <a:t>10-14 dies.</a:t>
            </a:r>
            <a:endParaRPr sz="1800" b="1" i="0" u="none" strike="noStrike" cap="none" dirty="0">
              <a:solidFill>
                <a:schemeClr val="dk1"/>
              </a:solidFill>
              <a:latin typeface="Arial"/>
              <a:ea typeface="Arial"/>
              <a:cs typeface="Arial"/>
              <a:sym typeface="Arial"/>
            </a:endParaRPr>
          </a:p>
          <a:p>
            <a:pPr marL="457200" marR="0" lvl="0" indent="0" algn="l" rtl="0">
              <a:spcBef>
                <a:spcPts val="520"/>
              </a:spcBef>
              <a:spcAft>
                <a:spcPts val="0"/>
              </a:spcAft>
              <a:buNone/>
            </a:pPr>
            <a:r>
              <a:rPr lang="ca-ES" sz="1800" b="1" dirty="0"/>
              <a:t>   </a:t>
            </a:r>
            <a:r>
              <a:rPr lang="ca-ES" sz="1800" b="1" i="0" u="none" strike="noStrike" cap="none" dirty="0">
                <a:solidFill>
                  <a:schemeClr val="dk1"/>
                </a:solidFill>
                <a:latin typeface="Arial"/>
                <a:ea typeface="Arial"/>
                <a:cs typeface="Arial"/>
                <a:sym typeface="Arial"/>
              </a:rPr>
              <a:t> </a:t>
            </a:r>
            <a:r>
              <a:rPr lang="ca-ES" sz="1800" b="1" i="1" dirty="0" err="1">
                <a:solidFill>
                  <a:srgbClr val="4A86E8"/>
                </a:solidFill>
              </a:rPr>
              <a:t>Amoxici·lina-clavulànic</a:t>
            </a:r>
            <a:r>
              <a:rPr lang="ca-ES" sz="1800" b="1" i="1" dirty="0">
                <a:solidFill>
                  <a:srgbClr val="4A86E8"/>
                </a:solidFill>
              </a:rPr>
              <a:t>, 875-125mg/12 h x 10-14 dies</a:t>
            </a:r>
            <a:endParaRPr sz="1800" b="1" dirty="0">
              <a:solidFill>
                <a:srgbClr val="4A86E8"/>
              </a:solidFill>
            </a:endParaRPr>
          </a:p>
          <a:p>
            <a:pPr marL="742950" marR="0" lvl="1" indent="-276225" algn="l" rtl="0">
              <a:spcBef>
                <a:spcPts val="520"/>
              </a:spcBef>
              <a:spcAft>
                <a:spcPts val="0"/>
              </a:spcAft>
              <a:buClr>
                <a:schemeClr val="accent1"/>
              </a:buClr>
              <a:buSzPts val="1800"/>
              <a:buFont typeface="Noto Sans Symbols"/>
              <a:buChar char="■"/>
            </a:pPr>
            <a:r>
              <a:rPr lang="ca-ES" sz="1800" b="1" dirty="0"/>
              <a:t>Cefuroxima, 500mg/12h x 14 dies</a:t>
            </a:r>
            <a:endParaRPr sz="1800" b="1" dirty="0"/>
          </a:p>
          <a:p>
            <a:pPr marL="742950" marR="0" lvl="1" indent="-276225" algn="l" rtl="0">
              <a:spcBef>
                <a:spcPts val="520"/>
              </a:spcBef>
              <a:spcAft>
                <a:spcPts val="0"/>
              </a:spcAft>
              <a:buClr>
                <a:schemeClr val="accent1"/>
              </a:buClr>
              <a:buSzPts val="1800"/>
              <a:buFont typeface="Noto Sans Symbols"/>
              <a:buChar char="■"/>
            </a:pPr>
            <a:r>
              <a:rPr lang="ca-ES" sz="1800" b="1" dirty="0"/>
              <a:t>Cefixima, 400mg/24h x 14 dies</a:t>
            </a:r>
            <a:endParaRPr sz="1800" b="1" dirty="0">
              <a:solidFill>
                <a:srgbClr val="4A86E8"/>
              </a:solidFill>
            </a:endParaRPr>
          </a:p>
          <a:p>
            <a:pPr marL="742950" lvl="1" indent="-276225" rtl="0">
              <a:spcBef>
                <a:spcPts val="520"/>
              </a:spcBef>
              <a:spcAft>
                <a:spcPts val="0"/>
              </a:spcAft>
              <a:buClr>
                <a:srgbClr val="4A86E8"/>
              </a:buClr>
              <a:buSzPts val="1800"/>
              <a:buFont typeface="Noto Sans Symbols"/>
              <a:buChar char="■"/>
            </a:pPr>
            <a:r>
              <a:rPr lang="ca-ES" sz="1800" b="1" i="1" dirty="0" err="1">
                <a:solidFill>
                  <a:srgbClr val="4A86E8"/>
                </a:solidFill>
              </a:rPr>
              <a:t>Cefpodoxima</a:t>
            </a:r>
            <a:r>
              <a:rPr lang="ca-ES" sz="1800" b="1" i="1" dirty="0">
                <a:solidFill>
                  <a:srgbClr val="4A86E8"/>
                </a:solidFill>
              </a:rPr>
              <a:t> 200mg/12 h x 10-14 dies</a:t>
            </a:r>
            <a:endParaRPr sz="1800" b="1" i="1" dirty="0">
              <a:solidFill>
                <a:srgbClr val="4A86E8"/>
              </a:solidFill>
            </a:endParaRPr>
          </a:p>
          <a:p>
            <a:pPr marL="457200" marR="0" lvl="0" indent="0" algn="l" rtl="0">
              <a:spcBef>
                <a:spcPts val="520"/>
              </a:spcBef>
              <a:spcAft>
                <a:spcPts val="0"/>
              </a:spcAft>
              <a:buNone/>
            </a:pPr>
            <a:endParaRPr sz="2400" b="1" dirty="0"/>
          </a:p>
          <a:p>
            <a:pPr marL="742950" marR="0" lvl="1" indent="-285750" algn="l" rtl="0">
              <a:spcBef>
                <a:spcPts val="400"/>
              </a:spcBef>
              <a:spcAft>
                <a:spcPts val="0"/>
              </a:spcAft>
              <a:buClr>
                <a:schemeClr val="accent1"/>
              </a:buClr>
              <a:buFont typeface="Noto Sans Symbols"/>
              <a:buNone/>
            </a:pPr>
            <a:r>
              <a:rPr lang="ca-ES" sz="2400" b="0" i="0" u="none" strike="noStrike" cap="none" dirty="0">
                <a:solidFill>
                  <a:schemeClr val="dk1"/>
                </a:solidFill>
                <a:latin typeface="Arial"/>
                <a:ea typeface="Arial"/>
                <a:cs typeface="Arial"/>
                <a:sym typeface="Arial"/>
              </a:rPr>
              <a:t> </a:t>
            </a:r>
            <a:endParaRPr sz="2400" b="0" i="0" u="none" strike="noStrike" cap="none" dirty="0">
              <a:solidFill>
                <a:schemeClr val="dk1"/>
              </a:solidFill>
              <a:latin typeface="Arial"/>
              <a:ea typeface="Arial"/>
              <a:cs typeface="Arial"/>
              <a:sym typeface="Arial"/>
            </a:endParaRPr>
          </a:p>
        </p:txBody>
      </p:sp>
      <p:pic>
        <p:nvPicPr>
          <p:cNvPr id="1966" name="Shape 1966"/>
          <p:cNvPicPr preferRelativeResize="0"/>
          <p:nvPr/>
        </p:nvPicPr>
        <p:blipFill>
          <a:blip r:embed="rId3">
            <a:alphaModFix/>
          </a:blip>
          <a:stretch>
            <a:fillRect/>
          </a:stretch>
        </p:blipFill>
        <p:spPr>
          <a:xfrm>
            <a:off x="1383275" y="311725"/>
            <a:ext cx="4534875" cy="1146725"/>
          </a:xfrm>
          <a:prstGeom prst="rect">
            <a:avLst/>
          </a:prstGeom>
          <a:noFill/>
          <a:ln>
            <a:noFill/>
          </a:ln>
        </p:spPr>
      </p:pic>
      <p:pic>
        <p:nvPicPr>
          <p:cNvPr id="1967" name="Shape 1967"/>
          <p:cNvPicPr preferRelativeResize="0"/>
          <p:nvPr/>
        </p:nvPicPr>
        <p:blipFill>
          <a:blip r:embed="rId4">
            <a:alphaModFix/>
          </a:blip>
          <a:stretch>
            <a:fillRect/>
          </a:stretch>
        </p:blipFill>
        <p:spPr>
          <a:xfrm>
            <a:off x="6664550" y="311723"/>
            <a:ext cx="1720225" cy="1014500"/>
          </a:xfrm>
          <a:prstGeom prst="rect">
            <a:avLst/>
          </a:prstGeom>
          <a:noFill/>
          <a:ln>
            <a:noFill/>
          </a:ln>
        </p:spPr>
      </p:pic>
      <p:sp>
        <p:nvSpPr>
          <p:cNvPr id="1968" name="Shape 1968"/>
          <p:cNvSpPr/>
          <p:nvPr/>
        </p:nvSpPr>
        <p:spPr>
          <a:xfrm>
            <a:off x="697825" y="2522900"/>
            <a:ext cx="7098600" cy="1014600"/>
          </a:xfrm>
          <a:prstGeom prst="rect">
            <a:avLst/>
          </a:prstGeom>
          <a:noFill/>
          <a:ln w="9525"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69" name="Shape 1969"/>
          <p:cNvSpPr/>
          <p:nvPr/>
        </p:nvSpPr>
        <p:spPr>
          <a:xfrm>
            <a:off x="5918150" y="5029200"/>
            <a:ext cx="3118000" cy="1515975"/>
          </a:xfrm>
          <a:prstGeom prst="flowChartDisplay">
            <a:avLst/>
          </a:prstGeom>
          <a:solidFill>
            <a:srgbClr val="EAD1D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rtl="0">
              <a:lnSpc>
                <a:spcPct val="115000"/>
              </a:lnSpc>
              <a:spcBef>
                <a:spcPts val="0"/>
              </a:spcBef>
              <a:spcAft>
                <a:spcPts val="0"/>
              </a:spcAft>
              <a:buNone/>
            </a:pPr>
            <a:r>
              <a:rPr lang="ca-ES" sz="1800" b="1">
                <a:solidFill>
                  <a:schemeClr val="dk1"/>
                </a:solidFill>
              </a:rPr>
              <a:t>   Cotrimoxazol 160-800 mg/12h x     </a:t>
            </a:r>
            <a:endParaRPr sz="1800" b="1">
              <a:solidFill>
                <a:schemeClr val="dk1"/>
              </a:solidFill>
            </a:endParaRPr>
          </a:p>
          <a:p>
            <a:pPr marL="0" lvl="0" indent="0" rtl="0">
              <a:lnSpc>
                <a:spcPct val="115000"/>
              </a:lnSpc>
              <a:spcBef>
                <a:spcPts val="0"/>
              </a:spcBef>
              <a:spcAft>
                <a:spcPts val="0"/>
              </a:spcAft>
              <a:buNone/>
            </a:pPr>
            <a:r>
              <a:rPr lang="ca-ES" sz="1800" b="1">
                <a:solidFill>
                  <a:schemeClr val="dk1"/>
                </a:solidFill>
              </a:rPr>
              <a:t>     10-14 d vo</a:t>
            </a:r>
            <a:endParaRPr sz="1800" b="1">
              <a:solidFill>
                <a:schemeClr val="dk1"/>
              </a:solidFill>
            </a:endParaRPr>
          </a:p>
        </p:txBody>
      </p:sp>
    </p:spTree>
    <p:extLst>
      <p:ext uri="{BB962C8B-B14F-4D97-AF65-F5344CB8AC3E}">
        <p14:creationId xmlns:p14="http://schemas.microsoft.com/office/powerpoint/2010/main" val="16882861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Shape 1973"/>
        <p:cNvGrpSpPr/>
        <p:nvPr/>
      </p:nvGrpSpPr>
      <p:grpSpPr>
        <a:xfrm>
          <a:off x="0" y="0"/>
          <a:ext cx="0" cy="0"/>
          <a:chOff x="0" y="0"/>
          <a:chExt cx="0" cy="0"/>
        </a:xfrm>
      </p:grpSpPr>
      <p:sp>
        <p:nvSpPr>
          <p:cNvPr id="1974" name="Shape 1974"/>
          <p:cNvSpPr txBox="1">
            <a:spLocks noGrp="1"/>
          </p:cNvSpPr>
          <p:nvPr>
            <p:ph type="title"/>
          </p:nvPr>
        </p:nvSpPr>
        <p:spPr>
          <a:xfrm>
            <a:off x="914400" y="277813"/>
            <a:ext cx="7772400" cy="11430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ca-ES" sz="1800" i="1" dirty="0"/>
              <a:t>A Cohort </a:t>
            </a:r>
            <a:r>
              <a:rPr lang="ca-ES" sz="1800" i="1" dirty="0" err="1"/>
              <a:t>study</a:t>
            </a:r>
            <a:r>
              <a:rPr lang="ca-ES" sz="1800" i="1" dirty="0"/>
              <a:t> of </a:t>
            </a:r>
            <a:r>
              <a:rPr lang="ca-ES" sz="1800" i="1" dirty="0" err="1"/>
              <a:t>risck</a:t>
            </a:r>
            <a:r>
              <a:rPr lang="ca-ES" sz="1800" i="1" dirty="0"/>
              <a:t> factors </a:t>
            </a:r>
            <a:r>
              <a:rPr lang="ca-ES" sz="1800" i="1" dirty="0" err="1"/>
              <a:t>that</a:t>
            </a:r>
            <a:r>
              <a:rPr lang="ca-ES" sz="1800" i="1" dirty="0"/>
              <a:t> </a:t>
            </a:r>
            <a:r>
              <a:rPr lang="ca-ES" sz="1800" i="1" dirty="0" err="1"/>
              <a:t>influence</a:t>
            </a:r>
            <a:r>
              <a:rPr lang="ca-ES" sz="1800" i="1" dirty="0"/>
              <a:t> </a:t>
            </a:r>
            <a:r>
              <a:rPr lang="ca-ES" sz="1800" i="1" dirty="0" err="1"/>
              <a:t>empirical</a:t>
            </a:r>
            <a:r>
              <a:rPr lang="ca-ES" sz="1800" i="1" dirty="0"/>
              <a:t> </a:t>
            </a:r>
            <a:r>
              <a:rPr lang="ca-ES" sz="1800" i="1" dirty="0" err="1"/>
              <a:t>treatment</a:t>
            </a:r>
            <a:r>
              <a:rPr lang="ca-ES" sz="1800" i="1" dirty="0"/>
              <a:t> of </a:t>
            </a:r>
            <a:r>
              <a:rPr lang="ca-ES" sz="1800" i="1" dirty="0" err="1"/>
              <a:t>patients</a:t>
            </a:r>
            <a:r>
              <a:rPr lang="ca-ES" sz="1800" i="1" dirty="0"/>
              <a:t> </a:t>
            </a:r>
            <a:r>
              <a:rPr lang="ca-ES" sz="1800" i="1" dirty="0" err="1"/>
              <a:t>with</a:t>
            </a:r>
            <a:r>
              <a:rPr lang="ca-ES" sz="1800" i="1" dirty="0"/>
              <a:t> </a:t>
            </a:r>
            <a:r>
              <a:rPr lang="ca-ES" sz="1800" i="1" dirty="0" err="1"/>
              <a:t>acute</a:t>
            </a:r>
            <a:r>
              <a:rPr lang="ca-ES" sz="1800" i="1" dirty="0"/>
              <a:t> </a:t>
            </a:r>
            <a:r>
              <a:rPr lang="ca-ES" sz="1800" i="1" dirty="0" err="1"/>
              <a:t>pyelonephritis</a:t>
            </a:r>
            <a:endParaRPr sz="1800" i="1" dirty="0"/>
          </a:p>
          <a:p>
            <a:pPr marL="0" lvl="0" indent="0">
              <a:spcBef>
                <a:spcPts val="0"/>
              </a:spcBef>
              <a:spcAft>
                <a:spcPts val="0"/>
              </a:spcAft>
              <a:buNone/>
            </a:pPr>
            <a:r>
              <a:rPr lang="ca-ES" sz="1800" i="1" dirty="0"/>
              <a:t>Bosch-Nicolau, V Falco, </a:t>
            </a:r>
            <a:r>
              <a:rPr lang="ca-ES" sz="1800" i="1" dirty="0" err="1"/>
              <a:t>Beln</a:t>
            </a:r>
            <a:r>
              <a:rPr lang="ca-ES" sz="1800" i="1" dirty="0"/>
              <a:t> </a:t>
            </a:r>
            <a:r>
              <a:rPr lang="ca-ES" sz="1800" i="1" dirty="0" err="1"/>
              <a:t>Viñado</a:t>
            </a:r>
            <a:r>
              <a:rPr lang="ca-ES" sz="1800" i="1" dirty="0"/>
              <a:t>, A Andreu... </a:t>
            </a:r>
            <a:r>
              <a:rPr lang="ca-ES" sz="1800" i="1" dirty="0" err="1"/>
              <a:t>Antimicrobial</a:t>
            </a:r>
            <a:r>
              <a:rPr lang="ca-ES" sz="1800" i="1" dirty="0"/>
              <a:t> Agents </a:t>
            </a:r>
            <a:r>
              <a:rPr lang="ca-ES" sz="1800" i="1" dirty="0" err="1"/>
              <a:t>and</a:t>
            </a:r>
            <a:r>
              <a:rPr lang="ca-ES" sz="1800" i="1" dirty="0"/>
              <a:t> Chemotherapy2017</a:t>
            </a:r>
            <a:endParaRPr sz="1800" i="1" dirty="0"/>
          </a:p>
        </p:txBody>
      </p:sp>
      <p:sp>
        <p:nvSpPr>
          <p:cNvPr id="1975" name="Shape 1975"/>
          <p:cNvSpPr txBox="1">
            <a:spLocks noGrp="1"/>
          </p:cNvSpPr>
          <p:nvPr>
            <p:ph type="body" idx="1"/>
          </p:nvPr>
        </p:nvSpPr>
        <p:spPr>
          <a:xfrm>
            <a:off x="914400" y="1600200"/>
            <a:ext cx="7772400" cy="4530600"/>
          </a:xfrm>
          <a:prstGeom prst="rect">
            <a:avLst/>
          </a:prstGeom>
        </p:spPr>
        <p:txBody>
          <a:bodyPr spcFirstLastPara="1" wrap="square" lIns="91425" tIns="91425" rIns="91425" bIns="91425" anchor="t" anchorCtr="0">
            <a:noAutofit/>
          </a:bodyPr>
          <a:lstStyle/>
          <a:p>
            <a:pPr marL="342900" lvl="0" indent="-182880">
              <a:spcBef>
                <a:spcPts val="560"/>
              </a:spcBef>
              <a:spcAft>
                <a:spcPts val="0"/>
              </a:spcAft>
              <a:buNone/>
            </a:pPr>
            <a:r>
              <a:rPr lang="ca-ES" dirty="0"/>
              <a:t>Resistències E Coli.    PNA </a:t>
            </a:r>
            <a:endParaRPr dirty="0"/>
          </a:p>
        </p:txBody>
      </p:sp>
      <p:graphicFrame>
        <p:nvGraphicFramePr>
          <p:cNvPr id="1976" name="Shape 1976"/>
          <p:cNvGraphicFramePr/>
          <p:nvPr/>
        </p:nvGraphicFramePr>
        <p:xfrm>
          <a:off x="1345200" y="2448535"/>
          <a:ext cx="6846300" cy="3940550"/>
        </p:xfrm>
        <a:graphic>
          <a:graphicData uri="http://schemas.openxmlformats.org/drawingml/2006/table">
            <a:tbl>
              <a:tblPr>
                <a:noFill/>
                <a:tableStyleId>{4E306F01-A10D-47C5-BE16-F5095E8B2894}</a:tableStyleId>
              </a:tblPr>
              <a:tblGrid>
                <a:gridCol w="2282100">
                  <a:extLst>
                    <a:ext uri="{9D8B030D-6E8A-4147-A177-3AD203B41FA5}">
                      <a16:colId xmlns="" xmlns:a16="http://schemas.microsoft.com/office/drawing/2014/main" val="20000"/>
                    </a:ext>
                  </a:extLst>
                </a:gridCol>
                <a:gridCol w="2282100">
                  <a:extLst>
                    <a:ext uri="{9D8B030D-6E8A-4147-A177-3AD203B41FA5}">
                      <a16:colId xmlns="" xmlns:a16="http://schemas.microsoft.com/office/drawing/2014/main" val="20001"/>
                    </a:ext>
                  </a:extLst>
                </a:gridCol>
                <a:gridCol w="2282100">
                  <a:extLst>
                    <a:ext uri="{9D8B030D-6E8A-4147-A177-3AD203B41FA5}">
                      <a16:colId xmlns="" xmlns:a16="http://schemas.microsoft.com/office/drawing/2014/main" val="20002"/>
                    </a:ext>
                  </a:extLst>
                </a:gridCol>
              </a:tblGrid>
              <a:tr h="486575">
                <a:tc>
                  <a:txBody>
                    <a:bodyPr/>
                    <a:lstStyle/>
                    <a:p>
                      <a:pPr marL="0" lvl="0" indent="0">
                        <a:spcBef>
                          <a:spcPts val="0"/>
                        </a:spcBef>
                        <a:spcAft>
                          <a:spcPts val="0"/>
                        </a:spcAft>
                        <a:buNone/>
                      </a:pPr>
                      <a:endParaRPr/>
                    </a:p>
                  </a:txBody>
                  <a:tcPr marL="91425" marR="91425" marT="91425" marB="91425"/>
                </a:tc>
                <a:tc>
                  <a:txBody>
                    <a:bodyPr/>
                    <a:lstStyle/>
                    <a:p>
                      <a:pPr marL="0" lvl="0" indent="0">
                        <a:spcBef>
                          <a:spcPts val="0"/>
                        </a:spcBef>
                        <a:spcAft>
                          <a:spcPts val="0"/>
                        </a:spcAft>
                        <a:buNone/>
                      </a:pPr>
                      <a:r>
                        <a:rPr lang="ca-ES" sz="1800" b="1"/>
                        <a:t>Comunitat</a:t>
                      </a:r>
                      <a:endParaRPr sz="1800" b="1"/>
                    </a:p>
                  </a:txBody>
                  <a:tcPr marL="91425" marR="91425" marT="91425" marB="91425"/>
                </a:tc>
                <a:tc>
                  <a:txBody>
                    <a:bodyPr/>
                    <a:lstStyle/>
                    <a:p>
                      <a:pPr marL="0" lvl="0" indent="0">
                        <a:spcBef>
                          <a:spcPts val="0"/>
                        </a:spcBef>
                        <a:spcAft>
                          <a:spcPts val="0"/>
                        </a:spcAft>
                        <a:buNone/>
                      </a:pPr>
                      <a:r>
                        <a:rPr lang="ca-ES" sz="1800" b="1"/>
                        <a:t>Hospital</a:t>
                      </a:r>
                      <a:endParaRPr sz="1800" b="1"/>
                    </a:p>
                  </a:txBody>
                  <a:tcPr marL="91425" marR="91425" marT="91425" marB="91425"/>
                </a:tc>
                <a:extLst>
                  <a:ext uri="{0D108BD9-81ED-4DB2-BD59-A6C34878D82A}">
                    <a16:rowId xmlns="" xmlns:a16="http://schemas.microsoft.com/office/drawing/2014/main" val="10000"/>
                  </a:ext>
                </a:extLst>
              </a:tr>
              <a:tr h="534525">
                <a:tc>
                  <a:txBody>
                    <a:bodyPr/>
                    <a:lstStyle/>
                    <a:p>
                      <a:pPr marL="0" lvl="0" indent="0">
                        <a:spcBef>
                          <a:spcPts val="0"/>
                        </a:spcBef>
                        <a:spcAft>
                          <a:spcPts val="0"/>
                        </a:spcAft>
                        <a:buNone/>
                      </a:pPr>
                      <a:r>
                        <a:rPr lang="ca-ES"/>
                        <a:t>Amicil.lina</a:t>
                      </a:r>
                      <a:endParaRPr/>
                    </a:p>
                  </a:txBody>
                  <a:tcPr marL="91425" marR="91425" marT="91425" marB="91425"/>
                </a:tc>
                <a:tc>
                  <a:txBody>
                    <a:bodyPr/>
                    <a:lstStyle/>
                    <a:p>
                      <a:pPr marL="0" lvl="0" indent="0">
                        <a:spcBef>
                          <a:spcPts val="0"/>
                        </a:spcBef>
                        <a:spcAft>
                          <a:spcPts val="0"/>
                        </a:spcAft>
                        <a:buNone/>
                      </a:pPr>
                      <a:r>
                        <a:rPr lang="ca-ES"/>
                        <a:t>73.4</a:t>
                      </a:r>
                      <a:endParaRPr/>
                    </a:p>
                  </a:txBody>
                  <a:tcPr marL="91425" marR="91425" marT="91425" marB="91425"/>
                </a:tc>
                <a:tc>
                  <a:txBody>
                    <a:bodyPr/>
                    <a:lstStyle/>
                    <a:p>
                      <a:pPr marL="0" lvl="0" indent="0">
                        <a:spcBef>
                          <a:spcPts val="0"/>
                        </a:spcBef>
                        <a:spcAft>
                          <a:spcPts val="0"/>
                        </a:spcAft>
                        <a:buNone/>
                      </a:pPr>
                      <a:r>
                        <a:rPr lang="ca-ES"/>
                        <a:t>91.5</a:t>
                      </a:r>
                      <a:endParaRPr/>
                    </a:p>
                  </a:txBody>
                  <a:tcPr marL="91425" marR="91425" marT="91425" marB="91425"/>
                </a:tc>
                <a:extLst>
                  <a:ext uri="{0D108BD9-81ED-4DB2-BD59-A6C34878D82A}">
                    <a16:rowId xmlns="" xmlns:a16="http://schemas.microsoft.com/office/drawing/2014/main" val="10001"/>
                  </a:ext>
                </a:extLst>
              </a:tr>
              <a:tr h="486575">
                <a:tc>
                  <a:txBody>
                    <a:bodyPr/>
                    <a:lstStyle/>
                    <a:p>
                      <a:pPr marL="0" lvl="0" indent="0">
                        <a:spcBef>
                          <a:spcPts val="0"/>
                        </a:spcBef>
                        <a:spcAft>
                          <a:spcPts val="0"/>
                        </a:spcAft>
                        <a:buNone/>
                      </a:pPr>
                      <a:r>
                        <a:rPr lang="ca-ES"/>
                        <a:t>Amoxi-clav</a:t>
                      </a:r>
                      <a:endParaRPr/>
                    </a:p>
                  </a:txBody>
                  <a:tcPr marL="91425" marR="91425" marT="91425" marB="91425"/>
                </a:tc>
                <a:tc>
                  <a:txBody>
                    <a:bodyPr/>
                    <a:lstStyle/>
                    <a:p>
                      <a:pPr marL="0" lvl="0" indent="0">
                        <a:spcBef>
                          <a:spcPts val="0"/>
                        </a:spcBef>
                        <a:spcAft>
                          <a:spcPts val="0"/>
                        </a:spcAft>
                        <a:buNone/>
                      </a:pPr>
                      <a:r>
                        <a:rPr lang="ca-ES"/>
                        <a:t>22.4</a:t>
                      </a:r>
                      <a:endParaRPr/>
                    </a:p>
                  </a:txBody>
                  <a:tcPr marL="91425" marR="91425" marT="91425" marB="91425"/>
                </a:tc>
                <a:tc>
                  <a:txBody>
                    <a:bodyPr/>
                    <a:lstStyle/>
                    <a:p>
                      <a:pPr marL="0" lvl="0" indent="0">
                        <a:spcBef>
                          <a:spcPts val="0"/>
                        </a:spcBef>
                        <a:spcAft>
                          <a:spcPts val="0"/>
                        </a:spcAft>
                        <a:buNone/>
                      </a:pPr>
                      <a:r>
                        <a:rPr lang="ca-ES"/>
                        <a:t>53.2</a:t>
                      </a:r>
                      <a:endParaRPr/>
                    </a:p>
                  </a:txBody>
                  <a:tcPr marL="91425" marR="91425" marT="91425" marB="91425"/>
                </a:tc>
                <a:extLst>
                  <a:ext uri="{0D108BD9-81ED-4DB2-BD59-A6C34878D82A}">
                    <a16:rowId xmlns="" xmlns:a16="http://schemas.microsoft.com/office/drawing/2014/main" val="10002"/>
                  </a:ext>
                </a:extLst>
              </a:tr>
              <a:tr h="486575">
                <a:tc>
                  <a:txBody>
                    <a:bodyPr/>
                    <a:lstStyle/>
                    <a:p>
                      <a:pPr marL="0" lvl="0" indent="0">
                        <a:spcBef>
                          <a:spcPts val="0"/>
                        </a:spcBef>
                        <a:spcAft>
                          <a:spcPts val="0"/>
                        </a:spcAft>
                        <a:buNone/>
                      </a:pPr>
                      <a:r>
                        <a:rPr lang="ca-ES" dirty="0"/>
                        <a:t>Cefuroxima</a:t>
                      </a:r>
                      <a:endParaRPr dirty="0"/>
                    </a:p>
                  </a:txBody>
                  <a:tcPr marL="91425" marR="91425" marT="91425" marB="91425"/>
                </a:tc>
                <a:tc>
                  <a:txBody>
                    <a:bodyPr/>
                    <a:lstStyle/>
                    <a:p>
                      <a:pPr marL="0" lvl="0" indent="0">
                        <a:spcBef>
                          <a:spcPts val="0"/>
                        </a:spcBef>
                        <a:spcAft>
                          <a:spcPts val="0"/>
                        </a:spcAft>
                        <a:buNone/>
                      </a:pPr>
                      <a:r>
                        <a:rPr lang="ca-ES"/>
                        <a:t>7.7</a:t>
                      </a:r>
                      <a:endParaRPr/>
                    </a:p>
                  </a:txBody>
                  <a:tcPr marL="91425" marR="91425" marT="91425" marB="91425"/>
                </a:tc>
                <a:tc>
                  <a:txBody>
                    <a:bodyPr/>
                    <a:lstStyle/>
                    <a:p>
                      <a:pPr marL="0" lvl="0" indent="0">
                        <a:spcBef>
                          <a:spcPts val="0"/>
                        </a:spcBef>
                        <a:spcAft>
                          <a:spcPts val="0"/>
                        </a:spcAft>
                        <a:buNone/>
                      </a:pPr>
                      <a:r>
                        <a:rPr lang="ca-ES"/>
                        <a:t>43.5</a:t>
                      </a:r>
                      <a:endParaRPr/>
                    </a:p>
                  </a:txBody>
                  <a:tcPr marL="91425" marR="91425" marT="91425" marB="91425"/>
                </a:tc>
                <a:extLst>
                  <a:ext uri="{0D108BD9-81ED-4DB2-BD59-A6C34878D82A}">
                    <a16:rowId xmlns="" xmlns:a16="http://schemas.microsoft.com/office/drawing/2014/main" val="10003"/>
                  </a:ext>
                </a:extLst>
              </a:tr>
              <a:tr h="486575">
                <a:tc>
                  <a:txBody>
                    <a:bodyPr/>
                    <a:lstStyle/>
                    <a:p>
                      <a:pPr marL="0" lvl="0" indent="0">
                        <a:spcBef>
                          <a:spcPts val="0"/>
                        </a:spcBef>
                        <a:spcAft>
                          <a:spcPts val="0"/>
                        </a:spcAft>
                        <a:buNone/>
                      </a:pPr>
                      <a:r>
                        <a:rPr lang="ca-ES"/>
                        <a:t>Cefotaxima</a:t>
                      </a:r>
                      <a:endParaRPr/>
                    </a:p>
                  </a:txBody>
                  <a:tcPr marL="91425" marR="91425" marT="91425" marB="91425"/>
                </a:tc>
                <a:tc>
                  <a:txBody>
                    <a:bodyPr/>
                    <a:lstStyle/>
                    <a:p>
                      <a:pPr marL="0" lvl="0" indent="0">
                        <a:spcBef>
                          <a:spcPts val="0"/>
                        </a:spcBef>
                        <a:spcAft>
                          <a:spcPts val="0"/>
                        </a:spcAft>
                        <a:buNone/>
                      </a:pPr>
                      <a:r>
                        <a:rPr lang="ca-ES"/>
                        <a:t>4.3</a:t>
                      </a:r>
                      <a:endParaRPr/>
                    </a:p>
                  </a:txBody>
                  <a:tcPr marL="91425" marR="91425" marT="91425" marB="91425"/>
                </a:tc>
                <a:tc>
                  <a:txBody>
                    <a:bodyPr/>
                    <a:lstStyle/>
                    <a:p>
                      <a:pPr marL="0" lvl="0" indent="0">
                        <a:spcBef>
                          <a:spcPts val="0"/>
                        </a:spcBef>
                        <a:spcAft>
                          <a:spcPts val="0"/>
                        </a:spcAft>
                        <a:buNone/>
                      </a:pPr>
                      <a:r>
                        <a:rPr lang="ca-ES"/>
                        <a:t>52.6</a:t>
                      </a:r>
                      <a:endParaRPr/>
                    </a:p>
                  </a:txBody>
                  <a:tcPr marL="91425" marR="91425" marT="91425" marB="91425"/>
                </a:tc>
                <a:extLst>
                  <a:ext uri="{0D108BD9-81ED-4DB2-BD59-A6C34878D82A}">
                    <a16:rowId xmlns="" xmlns:a16="http://schemas.microsoft.com/office/drawing/2014/main" val="10004"/>
                  </a:ext>
                </a:extLst>
              </a:tr>
              <a:tr h="486575">
                <a:tc>
                  <a:txBody>
                    <a:bodyPr/>
                    <a:lstStyle/>
                    <a:p>
                      <a:pPr marL="0" lvl="0" indent="0">
                        <a:spcBef>
                          <a:spcPts val="0"/>
                        </a:spcBef>
                        <a:spcAft>
                          <a:spcPts val="0"/>
                        </a:spcAft>
                        <a:buNone/>
                      </a:pPr>
                      <a:r>
                        <a:rPr lang="ca-ES"/>
                        <a:t>Ciprofloxacino</a:t>
                      </a:r>
                      <a:endParaRPr/>
                    </a:p>
                  </a:txBody>
                  <a:tcPr marL="91425" marR="91425" marT="91425" marB="91425"/>
                </a:tc>
                <a:tc>
                  <a:txBody>
                    <a:bodyPr/>
                    <a:lstStyle/>
                    <a:p>
                      <a:pPr marL="0" lvl="0" indent="0">
                        <a:spcBef>
                          <a:spcPts val="0"/>
                        </a:spcBef>
                        <a:spcAft>
                          <a:spcPts val="0"/>
                        </a:spcAft>
                        <a:buNone/>
                      </a:pPr>
                      <a:r>
                        <a:rPr lang="ca-ES"/>
                        <a:t>22.8</a:t>
                      </a:r>
                      <a:endParaRPr/>
                    </a:p>
                  </a:txBody>
                  <a:tcPr marL="91425" marR="91425" marT="91425" marB="91425"/>
                </a:tc>
                <a:tc>
                  <a:txBody>
                    <a:bodyPr/>
                    <a:lstStyle/>
                    <a:p>
                      <a:pPr marL="0" lvl="0" indent="0">
                        <a:spcBef>
                          <a:spcPts val="0"/>
                        </a:spcBef>
                        <a:spcAft>
                          <a:spcPts val="0"/>
                        </a:spcAft>
                        <a:buNone/>
                      </a:pPr>
                      <a:r>
                        <a:rPr lang="ca-ES"/>
                        <a:t>74.5</a:t>
                      </a:r>
                      <a:endParaRPr/>
                    </a:p>
                  </a:txBody>
                  <a:tcPr marL="91425" marR="91425" marT="91425" marB="91425"/>
                </a:tc>
                <a:extLst>
                  <a:ext uri="{0D108BD9-81ED-4DB2-BD59-A6C34878D82A}">
                    <a16:rowId xmlns="" xmlns:a16="http://schemas.microsoft.com/office/drawing/2014/main" val="10005"/>
                  </a:ext>
                </a:extLst>
              </a:tr>
              <a:tr h="486575">
                <a:tc>
                  <a:txBody>
                    <a:bodyPr/>
                    <a:lstStyle/>
                    <a:p>
                      <a:pPr marL="0" lvl="0" indent="0">
                        <a:spcBef>
                          <a:spcPts val="0"/>
                        </a:spcBef>
                        <a:spcAft>
                          <a:spcPts val="0"/>
                        </a:spcAft>
                        <a:buNone/>
                      </a:pPr>
                      <a:r>
                        <a:rPr lang="ca-ES"/>
                        <a:t>Cotrimoxazol</a:t>
                      </a:r>
                      <a:endParaRPr/>
                    </a:p>
                  </a:txBody>
                  <a:tcPr marL="91425" marR="91425" marT="91425" marB="91425"/>
                </a:tc>
                <a:tc>
                  <a:txBody>
                    <a:bodyPr/>
                    <a:lstStyle/>
                    <a:p>
                      <a:pPr marL="0" lvl="0" indent="0">
                        <a:spcBef>
                          <a:spcPts val="0"/>
                        </a:spcBef>
                        <a:spcAft>
                          <a:spcPts val="0"/>
                        </a:spcAft>
                        <a:buNone/>
                      </a:pPr>
                      <a:r>
                        <a:rPr lang="ca-ES"/>
                        <a:t>34.5</a:t>
                      </a:r>
                      <a:endParaRPr/>
                    </a:p>
                  </a:txBody>
                  <a:tcPr marL="91425" marR="91425" marT="91425" marB="91425"/>
                </a:tc>
                <a:tc>
                  <a:txBody>
                    <a:bodyPr/>
                    <a:lstStyle/>
                    <a:p>
                      <a:pPr marL="0" lvl="0" indent="0">
                        <a:spcBef>
                          <a:spcPts val="0"/>
                        </a:spcBef>
                        <a:spcAft>
                          <a:spcPts val="0"/>
                        </a:spcAft>
                        <a:buNone/>
                      </a:pPr>
                      <a:r>
                        <a:rPr lang="ca-ES"/>
                        <a:t>58.7</a:t>
                      </a:r>
                      <a:endParaRPr/>
                    </a:p>
                  </a:txBody>
                  <a:tcPr marL="91425" marR="91425" marT="91425" marB="91425"/>
                </a:tc>
                <a:extLst>
                  <a:ext uri="{0D108BD9-81ED-4DB2-BD59-A6C34878D82A}">
                    <a16:rowId xmlns="" xmlns:a16="http://schemas.microsoft.com/office/drawing/2014/main" val="10006"/>
                  </a:ext>
                </a:extLst>
              </a:tr>
              <a:tr h="486575">
                <a:tc>
                  <a:txBody>
                    <a:bodyPr/>
                    <a:lstStyle/>
                    <a:p>
                      <a:pPr marL="0" lvl="0" indent="0">
                        <a:spcBef>
                          <a:spcPts val="0"/>
                        </a:spcBef>
                        <a:spcAft>
                          <a:spcPts val="0"/>
                        </a:spcAft>
                        <a:buNone/>
                      </a:pPr>
                      <a:r>
                        <a:rPr lang="ca-ES"/>
                        <a:t>Fosfomicina</a:t>
                      </a:r>
                      <a:endParaRPr/>
                    </a:p>
                  </a:txBody>
                  <a:tcPr marL="91425" marR="91425" marT="91425" marB="91425"/>
                </a:tc>
                <a:tc>
                  <a:txBody>
                    <a:bodyPr/>
                    <a:lstStyle/>
                    <a:p>
                      <a:pPr marL="0" lvl="0" indent="0">
                        <a:spcBef>
                          <a:spcPts val="0"/>
                        </a:spcBef>
                        <a:spcAft>
                          <a:spcPts val="0"/>
                        </a:spcAft>
                        <a:buNone/>
                      </a:pPr>
                      <a:r>
                        <a:rPr lang="ca-ES"/>
                        <a:t>1.2</a:t>
                      </a:r>
                      <a:endParaRPr/>
                    </a:p>
                  </a:txBody>
                  <a:tcPr marL="91425" marR="91425" marT="91425" marB="91425"/>
                </a:tc>
                <a:tc>
                  <a:txBody>
                    <a:bodyPr/>
                    <a:lstStyle/>
                    <a:p>
                      <a:pPr marL="0" lvl="0" indent="0">
                        <a:spcBef>
                          <a:spcPts val="0"/>
                        </a:spcBef>
                        <a:spcAft>
                          <a:spcPts val="0"/>
                        </a:spcAft>
                        <a:buNone/>
                      </a:pPr>
                      <a:r>
                        <a:rPr lang="ca-ES"/>
                        <a:t>10.8</a:t>
                      </a:r>
                      <a:endParaRPr/>
                    </a:p>
                  </a:txBody>
                  <a:tcPr marL="91425" marR="91425" marT="91425" marB="91425"/>
                </a:tc>
                <a:extLst>
                  <a:ext uri="{0D108BD9-81ED-4DB2-BD59-A6C34878D82A}">
                    <a16:rowId xmlns="" xmlns:a16="http://schemas.microsoft.com/office/drawing/2014/main" val="10007"/>
                  </a:ext>
                </a:extLst>
              </a:tr>
            </a:tbl>
          </a:graphicData>
        </a:graphic>
      </p:graphicFrame>
      <p:sp>
        <p:nvSpPr>
          <p:cNvPr id="1977" name="Shape 1977"/>
          <p:cNvSpPr/>
          <p:nvPr/>
        </p:nvSpPr>
        <p:spPr>
          <a:xfrm>
            <a:off x="3627300" y="3444100"/>
            <a:ext cx="979800" cy="5121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r>
              <a:rPr lang="ca-ES" b="1"/>
              <a:t>22.4</a:t>
            </a:r>
            <a:endParaRPr b="1"/>
          </a:p>
        </p:txBody>
      </p:sp>
      <p:sp>
        <p:nvSpPr>
          <p:cNvPr id="1978" name="Shape 1978"/>
          <p:cNvSpPr/>
          <p:nvPr/>
        </p:nvSpPr>
        <p:spPr>
          <a:xfrm>
            <a:off x="3627300" y="4929350"/>
            <a:ext cx="979800" cy="5121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r>
              <a:rPr lang="ca-ES" b="1"/>
              <a:t>22.8</a:t>
            </a:r>
            <a:endParaRPr b="1"/>
          </a:p>
        </p:txBody>
      </p:sp>
    </p:spTree>
    <p:extLst>
      <p:ext uri="{BB962C8B-B14F-4D97-AF65-F5344CB8AC3E}">
        <p14:creationId xmlns:p14="http://schemas.microsoft.com/office/powerpoint/2010/main" val="93830064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Shape 1983"/>
        <p:cNvGrpSpPr/>
        <p:nvPr/>
      </p:nvGrpSpPr>
      <p:grpSpPr>
        <a:xfrm>
          <a:off x="0" y="0"/>
          <a:ext cx="0" cy="0"/>
          <a:chOff x="0" y="0"/>
          <a:chExt cx="0" cy="0"/>
        </a:xfrm>
      </p:grpSpPr>
      <p:sp>
        <p:nvSpPr>
          <p:cNvPr id="1984" name="Shape 1984"/>
          <p:cNvSpPr txBox="1">
            <a:spLocks noGrp="1"/>
          </p:cNvSpPr>
          <p:nvPr>
            <p:ph type="title" idx="4294967295"/>
          </p:nvPr>
        </p:nvSpPr>
        <p:spPr>
          <a:xfrm>
            <a:off x="467888" y="836712"/>
            <a:ext cx="5904312" cy="534888"/>
          </a:xfrm>
          <a:prstGeom prst="rect">
            <a:avLst/>
          </a:prstGeom>
          <a:noFill/>
          <a:ln>
            <a:noFill/>
          </a:ln>
        </p:spPr>
        <p:txBody>
          <a:bodyPr spcFirstLastPara="1" wrap="square" lIns="90475" tIns="44450" rIns="90475" bIns="44450" anchor="b" anchorCtr="0">
            <a:noAutofit/>
          </a:bodyPr>
          <a:lstStyle/>
          <a:p>
            <a:pPr marL="0" marR="0" lvl="0" indent="0" algn="ctr" rtl="0">
              <a:spcBef>
                <a:spcPts val="0"/>
              </a:spcBef>
              <a:spcAft>
                <a:spcPts val="0"/>
              </a:spcAft>
              <a:buNone/>
            </a:pPr>
            <a:r>
              <a:rPr lang="ca-ES" sz="3200" b="0" i="0" u="none" strike="noStrike" cap="none" dirty="0">
                <a:solidFill>
                  <a:schemeClr val="dk2"/>
                </a:solidFill>
                <a:latin typeface="+mj-lt"/>
                <a:ea typeface="Verdana"/>
                <a:cs typeface="Verdana"/>
                <a:sym typeface="Verdana"/>
              </a:rPr>
              <a:t>Pielonefritis aguda. Maneig</a:t>
            </a:r>
            <a:endParaRPr sz="3200" dirty="0">
              <a:latin typeface="+mj-lt"/>
            </a:endParaRPr>
          </a:p>
        </p:txBody>
      </p:sp>
      <p:sp>
        <p:nvSpPr>
          <p:cNvPr id="1985" name="Shape 1985"/>
          <p:cNvSpPr txBox="1">
            <a:spLocks noGrp="1"/>
          </p:cNvSpPr>
          <p:nvPr>
            <p:ph type="body" idx="4294967295"/>
          </p:nvPr>
        </p:nvSpPr>
        <p:spPr>
          <a:xfrm>
            <a:off x="755576" y="1628800"/>
            <a:ext cx="8208912" cy="4968552"/>
          </a:xfrm>
          <a:prstGeom prst="rect">
            <a:avLst/>
          </a:prstGeom>
          <a:solidFill>
            <a:schemeClr val="tx2"/>
          </a:solidFill>
          <a:ln w="9525" cap="flat" cmpd="sng">
            <a:solidFill>
              <a:srgbClr val="000000">
                <a:alpha val="0"/>
              </a:srgbClr>
            </a:solidFill>
            <a:prstDash val="solid"/>
            <a:round/>
            <a:headEnd type="none" w="sm" len="sm"/>
            <a:tailEnd type="none" w="sm" len="sm"/>
          </a:ln>
        </p:spPr>
        <p:txBody>
          <a:bodyPr spcFirstLastPara="1" wrap="square" lIns="90475" tIns="44450" rIns="90475" bIns="44450" anchor="t" anchorCtr="0">
            <a:noAutofit/>
          </a:bodyPr>
          <a:lstStyle/>
          <a:p>
            <a:pPr marL="0" lvl="0" indent="0" rtl="0">
              <a:spcBef>
                <a:spcPts val="360"/>
              </a:spcBef>
              <a:spcAft>
                <a:spcPts val="0"/>
              </a:spcAft>
              <a:buNone/>
            </a:pPr>
            <a:r>
              <a:rPr lang="es-ES" sz="1400" dirty="0">
                <a:solidFill>
                  <a:schemeClr val="bg1"/>
                </a:solidFill>
              </a:rPr>
              <a:t>  </a:t>
            </a:r>
          </a:p>
          <a:p>
            <a:pPr marL="139700" marR="0" lvl="0" indent="0" algn="l" rtl="0">
              <a:lnSpc>
                <a:spcPct val="90000"/>
              </a:lnSpc>
              <a:spcBef>
                <a:spcPts val="0"/>
              </a:spcBef>
              <a:spcAft>
                <a:spcPts val="0"/>
              </a:spcAft>
              <a:buSzPts val="1400"/>
              <a:buNone/>
            </a:pPr>
            <a:r>
              <a:rPr lang="ca-ES" sz="1800" b="1" u="sng" dirty="0">
                <a:latin typeface="+mj-lt"/>
                <a:ea typeface="Verdana"/>
                <a:cs typeface="Verdana"/>
                <a:sym typeface="Verdana"/>
              </a:rPr>
              <a:t>1º Elecció</a:t>
            </a:r>
            <a:r>
              <a:rPr lang="ca-ES" sz="1800" u="sng" dirty="0">
                <a:latin typeface="+mj-lt"/>
                <a:ea typeface="Verdana"/>
                <a:cs typeface="Verdana"/>
                <a:sym typeface="Verdana"/>
              </a:rPr>
              <a:t>: </a:t>
            </a:r>
          </a:p>
          <a:p>
            <a:pPr marL="139700" marR="0" lvl="0" indent="0" algn="l" rtl="0">
              <a:lnSpc>
                <a:spcPct val="90000"/>
              </a:lnSpc>
              <a:spcBef>
                <a:spcPts val="0"/>
              </a:spcBef>
              <a:spcAft>
                <a:spcPts val="0"/>
              </a:spcAft>
              <a:buSzPts val="1400"/>
              <a:buNone/>
            </a:pPr>
            <a:endParaRPr sz="1800" u="sng" dirty="0">
              <a:latin typeface="+mj-lt"/>
              <a:ea typeface="Verdana"/>
              <a:cs typeface="Verdana"/>
              <a:sym typeface="Verdana"/>
            </a:endParaRPr>
          </a:p>
          <a:p>
            <a:pPr marL="0" lvl="0" indent="0">
              <a:lnSpc>
                <a:spcPct val="90000"/>
              </a:lnSpc>
              <a:spcBef>
                <a:spcPts val="0"/>
              </a:spcBef>
              <a:buNone/>
            </a:pPr>
            <a:r>
              <a:rPr lang="ca-ES" sz="1800" dirty="0">
                <a:latin typeface="+mj-lt"/>
                <a:ea typeface="Verdana"/>
                <a:cs typeface="Verdana"/>
                <a:sym typeface="Verdana"/>
              </a:rPr>
              <a:t>-   </a:t>
            </a:r>
            <a:r>
              <a:rPr lang="ca-ES" sz="1800" dirty="0">
                <a:solidFill>
                  <a:srgbClr val="000000"/>
                </a:solidFill>
                <a:ea typeface="Verdana"/>
                <a:cs typeface="Verdana"/>
                <a:sym typeface="Verdana"/>
              </a:rPr>
              <a:t>Cefuroxima, 500 mg/12 h   10-14 dies</a:t>
            </a:r>
            <a:endParaRPr sz="1800" b="0" i="0" u="none" strike="noStrike" cap="none" dirty="0">
              <a:solidFill>
                <a:srgbClr val="000000"/>
              </a:solidFill>
              <a:latin typeface="+mj-lt"/>
              <a:ea typeface="Verdana"/>
              <a:cs typeface="Verdana"/>
              <a:sym typeface="Verdana"/>
            </a:endParaRPr>
          </a:p>
          <a:p>
            <a:pPr marL="0" lvl="0" indent="0">
              <a:lnSpc>
                <a:spcPct val="115000"/>
              </a:lnSpc>
              <a:spcBef>
                <a:spcPts val="0"/>
              </a:spcBef>
              <a:buNone/>
            </a:pPr>
            <a:r>
              <a:rPr lang="ca-ES" sz="1800" dirty="0">
                <a:ea typeface="Verdana"/>
                <a:cs typeface="Verdana"/>
                <a:sym typeface="Verdana"/>
              </a:rPr>
              <a:t>-   Cefixima 400mg/24h.         10-14 dies </a:t>
            </a:r>
          </a:p>
          <a:p>
            <a:pPr marL="0" lvl="0" indent="0">
              <a:lnSpc>
                <a:spcPct val="115000"/>
              </a:lnSpc>
              <a:spcBef>
                <a:spcPts val="0"/>
              </a:spcBef>
              <a:buNone/>
            </a:pPr>
            <a:endParaRPr lang="ca-ES" sz="1800" dirty="0">
              <a:latin typeface="+mj-lt"/>
              <a:ea typeface="Verdana"/>
              <a:cs typeface="Verdana"/>
              <a:sym typeface="Verdana"/>
            </a:endParaRPr>
          </a:p>
          <a:p>
            <a:pPr marL="0" lvl="0" indent="0">
              <a:lnSpc>
                <a:spcPct val="115000"/>
              </a:lnSpc>
              <a:spcBef>
                <a:spcPts val="0"/>
              </a:spcBef>
              <a:buNone/>
            </a:pPr>
            <a:r>
              <a:rPr lang="ca-ES" sz="1800" b="0" i="0" u="none" strike="noStrike" cap="none" dirty="0">
                <a:solidFill>
                  <a:schemeClr val="dk1"/>
                </a:solidFill>
                <a:latin typeface="+mj-lt"/>
                <a:ea typeface="Verdana"/>
                <a:cs typeface="Verdana"/>
                <a:sym typeface="Verdana"/>
              </a:rPr>
              <a:t>-   </a:t>
            </a:r>
            <a:r>
              <a:rPr lang="ca-ES" sz="1800" b="0" i="0" u="none" strike="noStrike" cap="none" dirty="0" err="1">
                <a:solidFill>
                  <a:schemeClr val="dk1"/>
                </a:solidFill>
                <a:latin typeface="+mj-lt"/>
                <a:ea typeface="Verdana"/>
                <a:cs typeface="Verdana"/>
                <a:sym typeface="Verdana"/>
              </a:rPr>
              <a:t>Ciprofloxacino</a:t>
            </a:r>
            <a:r>
              <a:rPr lang="ca-ES" sz="1800" b="0" i="0" u="none" strike="noStrike" cap="none" dirty="0">
                <a:solidFill>
                  <a:schemeClr val="dk1"/>
                </a:solidFill>
                <a:latin typeface="+mj-lt"/>
                <a:ea typeface="Verdana"/>
                <a:cs typeface="Verdana"/>
                <a:sym typeface="Verdana"/>
              </a:rPr>
              <a:t> 500 mg/12 hores  7 dies</a:t>
            </a:r>
            <a:endParaRPr sz="1800" b="0" i="0" u="none" strike="noStrike" cap="none" dirty="0">
              <a:solidFill>
                <a:schemeClr val="dk1"/>
              </a:solidFill>
              <a:latin typeface="+mj-lt"/>
              <a:ea typeface="Verdana"/>
              <a:cs typeface="Verdana"/>
              <a:sym typeface="Verdana"/>
            </a:endParaRPr>
          </a:p>
          <a:p>
            <a:pPr marL="139700" marR="0" lvl="0" indent="0" algn="l" rtl="0">
              <a:lnSpc>
                <a:spcPct val="90000"/>
              </a:lnSpc>
              <a:spcBef>
                <a:spcPts val="2760"/>
              </a:spcBef>
              <a:spcAft>
                <a:spcPts val="0"/>
              </a:spcAft>
              <a:buSzPts val="1400"/>
              <a:buNone/>
            </a:pPr>
            <a:r>
              <a:rPr lang="ca-ES" sz="1800" b="1" u="sng" dirty="0">
                <a:latin typeface="+mj-lt"/>
                <a:ea typeface="Verdana"/>
                <a:cs typeface="Verdana"/>
                <a:sym typeface="Verdana"/>
              </a:rPr>
              <a:t>Antibiòtics alternatius</a:t>
            </a:r>
            <a:r>
              <a:rPr lang="ca-ES" sz="1800" dirty="0">
                <a:latin typeface="+mj-lt"/>
                <a:ea typeface="Verdana"/>
                <a:cs typeface="Verdana"/>
                <a:sym typeface="Verdana"/>
              </a:rPr>
              <a:t>: </a:t>
            </a:r>
          </a:p>
          <a:p>
            <a:pPr marL="139700" marR="0" lvl="0" indent="0" algn="l" rtl="0">
              <a:lnSpc>
                <a:spcPct val="90000"/>
              </a:lnSpc>
              <a:spcBef>
                <a:spcPts val="2760"/>
              </a:spcBef>
              <a:spcAft>
                <a:spcPts val="0"/>
              </a:spcAft>
              <a:buSzPts val="1400"/>
              <a:buNone/>
            </a:pPr>
            <a:r>
              <a:rPr lang="ca-ES" sz="1800" i="0" u="none" strike="noStrike" cap="none" dirty="0">
                <a:solidFill>
                  <a:schemeClr val="dk1"/>
                </a:solidFill>
                <a:latin typeface="+mj-lt"/>
                <a:ea typeface="Verdana"/>
                <a:cs typeface="Verdana"/>
                <a:sym typeface="Verdana"/>
              </a:rPr>
              <a:t>-  </a:t>
            </a:r>
            <a:r>
              <a:rPr lang="ca-ES" sz="1800" i="0" u="none" strike="noStrike" cap="none" dirty="0" err="1">
                <a:solidFill>
                  <a:schemeClr val="dk1"/>
                </a:solidFill>
                <a:latin typeface="+mj-lt"/>
                <a:ea typeface="Verdana"/>
                <a:cs typeface="Verdana"/>
                <a:sym typeface="Verdana"/>
              </a:rPr>
              <a:t>Levofloxacino</a:t>
            </a:r>
            <a:r>
              <a:rPr lang="ca-ES" sz="1800" i="0" u="none" strike="noStrike" cap="none" dirty="0">
                <a:solidFill>
                  <a:schemeClr val="dk1"/>
                </a:solidFill>
                <a:latin typeface="+mj-lt"/>
                <a:ea typeface="Verdana"/>
                <a:cs typeface="Verdana"/>
                <a:sym typeface="Verdana"/>
              </a:rPr>
              <a:t> 750mg/ 24h   </a:t>
            </a:r>
            <a:r>
              <a:rPr lang="ca-ES" sz="1800" dirty="0">
                <a:latin typeface="+mj-lt"/>
                <a:ea typeface="Verdana"/>
                <a:cs typeface="Verdana"/>
                <a:sym typeface="Verdana"/>
              </a:rPr>
              <a:t>5 </a:t>
            </a:r>
            <a:r>
              <a:rPr lang="ca-ES" sz="1800" i="0" u="none" strike="noStrike" cap="none" dirty="0">
                <a:solidFill>
                  <a:schemeClr val="dk1"/>
                </a:solidFill>
                <a:latin typeface="+mj-lt"/>
                <a:ea typeface="Verdana"/>
                <a:cs typeface="Verdana"/>
                <a:sym typeface="Verdana"/>
              </a:rPr>
              <a:t>dies </a:t>
            </a:r>
            <a:r>
              <a:rPr lang="ca-ES" sz="1800" dirty="0">
                <a:latin typeface="+mj-lt"/>
                <a:ea typeface="Verdana"/>
                <a:cs typeface="Verdana"/>
                <a:sym typeface="Verdana"/>
              </a:rPr>
              <a:t>//  500mg / 24 h    7 dies                                                                                       -  </a:t>
            </a:r>
            <a:r>
              <a:rPr lang="ca-ES" sz="1800" dirty="0" err="1">
                <a:latin typeface="+mj-lt"/>
                <a:ea typeface="Verdana"/>
                <a:cs typeface="Verdana"/>
                <a:sym typeface="Verdana"/>
              </a:rPr>
              <a:t>Amoxi-clav</a:t>
            </a:r>
            <a:r>
              <a:rPr lang="ca-ES" sz="1800" dirty="0">
                <a:latin typeface="+mj-lt"/>
                <a:ea typeface="Verdana"/>
                <a:cs typeface="Verdana"/>
                <a:sym typeface="Verdana"/>
              </a:rPr>
              <a:t>     500mg/8h 14 dies</a:t>
            </a:r>
            <a:r>
              <a:rPr lang="ca-ES" sz="1800" i="0" u="none" strike="noStrike" cap="none" dirty="0">
                <a:solidFill>
                  <a:schemeClr val="dk1"/>
                </a:solidFill>
                <a:latin typeface="+mj-lt"/>
                <a:ea typeface="Verdana"/>
                <a:cs typeface="Verdana"/>
                <a:sym typeface="Verdana"/>
              </a:rPr>
              <a:t> //</a:t>
            </a:r>
            <a:r>
              <a:rPr lang="ca-ES" sz="1800" dirty="0">
                <a:latin typeface="+mj-lt"/>
              </a:rPr>
              <a:t> </a:t>
            </a:r>
            <a:r>
              <a:rPr lang="ca-ES" sz="1800" i="1" dirty="0">
                <a:solidFill>
                  <a:srgbClr val="000000"/>
                </a:solidFill>
                <a:latin typeface="+mj-lt"/>
                <a:ea typeface="Verdana"/>
                <a:cs typeface="Verdana"/>
                <a:sym typeface="Verdana"/>
              </a:rPr>
              <a:t>875-125mg/12 h   </a:t>
            </a:r>
            <a:r>
              <a:rPr lang="ca-ES" sz="1800" dirty="0">
                <a:solidFill>
                  <a:srgbClr val="000000"/>
                </a:solidFill>
                <a:latin typeface="+mj-lt"/>
                <a:ea typeface="Verdana"/>
                <a:cs typeface="Verdana"/>
                <a:sym typeface="Verdana"/>
              </a:rPr>
              <a:t>10-14 dies</a:t>
            </a:r>
            <a:r>
              <a:rPr lang="ca-ES" sz="1800" u="none" strike="noStrike" cap="none" dirty="0">
                <a:solidFill>
                  <a:schemeClr val="dk1"/>
                </a:solidFill>
                <a:latin typeface="+mj-lt"/>
                <a:ea typeface="Verdana"/>
                <a:cs typeface="Verdana"/>
                <a:sym typeface="Verdana"/>
              </a:rPr>
              <a:t>                              </a:t>
            </a:r>
            <a:endParaRPr sz="1800" dirty="0">
              <a:latin typeface="+mj-lt"/>
            </a:endParaRPr>
          </a:p>
          <a:p>
            <a:pPr marL="1143000" marR="0" lvl="2" indent="-257175" algn="l" rtl="0">
              <a:lnSpc>
                <a:spcPct val="90000"/>
              </a:lnSpc>
              <a:spcBef>
                <a:spcPts val="2760"/>
              </a:spcBef>
              <a:spcAft>
                <a:spcPts val="0"/>
              </a:spcAft>
              <a:buClr>
                <a:schemeClr val="folHlink"/>
              </a:buClr>
              <a:buSzPts val="1800"/>
              <a:buFont typeface="Noto Sans Symbols"/>
              <a:buChar char="■"/>
            </a:pPr>
            <a:r>
              <a:rPr lang="ca-ES" sz="1800" b="0" i="0" u="none" strike="noStrike" cap="none" dirty="0">
                <a:solidFill>
                  <a:schemeClr val="dk1"/>
                </a:solidFill>
                <a:latin typeface="+mj-lt"/>
                <a:ea typeface="Verdana"/>
                <a:cs typeface="Verdana"/>
                <a:sym typeface="Verdana"/>
              </a:rPr>
              <a:t>2-3 dies  VIM: </a:t>
            </a:r>
            <a:r>
              <a:rPr lang="ca-ES" sz="1800" b="0" i="0" u="none" strike="noStrike" cap="none" dirty="0" err="1">
                <a:solidFill>
                  <a:schemeClr val="dk1"/>
                </a:solidFill>
                <a:latin typeface="+mj-lt"/>
                <a:ea typeface="Verdana"/>
                <a:cs typeface="Verdana"/>
                <a:sym typeface="Verdana"/>
              </a:rPr>
              <a:t>Cefonicid</a:t>
            </a:r>
            <a:r>
              <a:rPr lang="ca-ES" sz="1800" b="0" i="0" u="none" strike="noStrike" cap="none" dirty="0">
                <a:solidFill>
                  <a:schemeClr val="dk1"/>
                </a:solidFill>
                <a:latin typeface="+mj-lt"/>
                <a:ea typeface="Verdana"/>
                <a:cs typeface="Verdana"/>
                <a:sym typeface="Verdana"/>
              </a:rPr>
              <a:t> 1g/24h, </a:t>
            </a:r>
            <a:r>
              <a:rPr lang="ca-ES" sz="1800" b="0" i="0" u="none" strike="noStrike" cap="none" dirty="0" err="1">
                <a:solidFill>
                  <a:schemeClr val="dk1"/>
                </a:solidFill>
                <a:latin typeface="+mj-lt"/>
                <a:ea typeface="Verdana"/>
                <a:cs typeface="Verdana"/>
                <a:sym typeface="Verdana"/>
              </a:rPr>
              <a:t>Ceftriaxona</a:t>
            </a:r>
            <a:r>
              <a:rPr lang="ca-ES" sz="1800" b="0" i="0" u="none" strike="noStrike" cap="none" dirty="0">
                <a:solidFill>
                  <a:schemeClr val="dk1"/>
                </a:solidFill>
                <a:latin typeface="+mj-lt"/>
                <a:ea typeface="Verdana"/>
                <a:cs typeface="Verdana"/>
                <a:sym typeface="Verdana"/>
              </a:rPr>
              <a:t> 1g/24h. Passar a VO segons antibiograma</a:t>
            </a:r>
            <a:endParaRPr sz="1800" dirty="0">
              <a:latin typeface="+mj-lt"/>
            </a:endParaRPr>
          </a:p>
          <a:p>
            <a:pPr marL="647700" marR="0" lvl="1" indent="-371475" algn="l" rtl="0">
              <a:lnSpc>
                <a:spcPct val="80000"/>
              </a:lnSpc>
              <a:spcBef>
                <a:spcPts val="2760"/>
              </a:spcBef>
              <a:spcAft>
                <a:spcPts val="0"/>
              </a:spcAft>
              <a:buClr>
                <a:schemeClr val="accent1"/>
              </a:buClr>
              <a:buSzPts val="1350"/>
              <a:buFont typeface="Garamond"/>
              <a:buNone/>
            </a:pPr>
            <a:endParaRPr sz="1400" b="0" i="0" u="sng" strike="noStrike" cap="none" dirty="0">
              <a:solidFill>
                <a:schemeClr val="dk1"/>
              </a:solidFill>
              <a:latin typeface="Verdana"/>
              <a:ea typeface="Verdana"/>
              <a:cs typeface="Verdana"/>
              <a:sym typeface="Verdana"/>
            </a:endParaRPr>
          </a:p>
        </p:txBody>
      </p:sp>
    </p:spTree>
    <p:extLst>
      <p:ext uri="{BB962C8B-B14F-4D97-AF65-F5344CB8AC3E}">
        <p14:creationId xmlns:p14="http://schemas.microsoft.com/office/powerpoint/2010/main" val="3750198073"/>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3C3616B7-057A-4D3A-99D1-D5729E41ABBE}"/>
              </a:ext>
            </a:extLst>
          </p:cNvPr>
          <p:cNvSpPr>
            <a:spLocks noGrp="1"/>
          </p:cNvSpPr>
          <p:nvPr>
            <p:ph type="title"/>
          </p:nvPr>
        </p:nvSpPr>
        <p:spPr>
          <a:xfrm>
            <a:off x="871369" y="260648"/>
            <a:ext cx="7772400" cy="1143000"/>
          </a:xfrm>
        </p:spPr>
        <p:txBody>
          <a:bodyPr/>
          <a:lstStyle/>
          <a:p>
            <a:r>
              <a:rPr lang="ca-ES" sz="3200" dirty="0">
                <a:latin typeface="+mj-lt"/>
                <a:ea typeface="Verdana"/>
                <a:cs typeface="Verdana"/>
                <a:sym typeface="Verdana"/>
              </a:rPr>
              <a:t>Pielonefritis aguda. Estudi radiològic</a:t>
            </a:r>
            <a:endParaRPr lang="ca-ES" sz="3200" dirty="0">
              <a:latin typeface="+mj-lt"/>
            </a:endParaRPr>
          </a:p>
        </p:txBody>
      </p:sp>
      <p:sp>
        <p:nvSpPr>
          <p:cNvPr id="3" name="Marcador de texto 2">
            <a:extLst>
              <a:ext uri="{FF2B5EF4-FFF2-40B4-BE49-F238E27FC236}">
                <a16:creationId xmlns="" xmlns:a16="http://schemas.microsoft.com/office/drawing/2014/main" id="{D5CD9F72-0FEC-42F4-B908-AE88775FEF28}"/>
              </a:ext>
            </a:extLst>
          </p:cNvPr>
          <p:cNvSpPr>
            <a:spLocks noGrp="1"/>
          </p:cNvSpPr>
          <p:nvPr>
            <p:ph type="body" idx="1"/>
          </p:nvPr>
        </p:nvSpPr>
        <p:spPr/>
        <p:txBody>
          <a:bodyPr/>
          <a:lstStyle/>
          <a:p>
            <a:pPr marL="0" lvl="0" indent="0">
              <a:spcBef>
                <a:spcPts val="0"/>
              </a:spcBef>
              <a:buClr>
                <a:schemeClr val="dk1"/>
              </a:buClr>
              <a:buNone/>
            </a:pPr>
            <a:endParaRPr lang="ca-ES" sz="2400" dirty="0">
              <a:latin typeface="+mj-lt"/>
            </a:endParaRPr>
          </a:p>
          <a:p>
            <a:endParaRPr lang="ca-ES" dirty="0"/>
          </a:p>
        </p:txBody>
      </p:sp>
    </p:spTree>
    <p:extLst>
      <p:ext uri="{BB962C8B-B14F-4D97-AF65-F5344CB8AC3E}">
        <p14:creationId xmlns:p14="http://schemas.microsoft.com/office/powerpoint/2010/main" val="58447991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3C3616B7-057A-4D3A-99D1-D5729E41ABBE}"/>
              </a:ext>
            </a:extLst>
          </p:cNvPr>
          <p:cNvSpPr>
            <a:spLocks noGrp="1"/>
          </p:cNvSpPr>
          <p:nvPr>
            <p:ph type="title"/>
          </p:nvPr>
        </p:nvSpPr>
        <p:spPr>
          <a:xfrm>
            <a:off x="871369" y="260648"/>
            <a:ext cx="7772400" cy="1143000"/>
          </a:xfrm>
        </p:spPr>
        <p:txBody>
          <a:bodyPr/>
          <a:lstStyle/>
          <a:p>
            <a:r>
              <a:rPr lang="ca-ES" sz="3200" dirty="0">
                <a:latin typeface="+mj-lt"/>
                <a:ea typeface="Verdana"/>
                <a:cs typeface="Verdana"/>
                <a:sym typeface="Verdana"/>
              </a:rPr>
              <a:t>Pielonefritis aguda. Estudi radiològic</a:t>
            </a:r>
            <a:endParaRPr lang="ca-ES" sz="3200" dirty="0">
              <a:latin typeface="+mj-lt"/>
            </a:endParaRPr>
          </a:p>
        </p:txBody>
      </p:sp>
      <p:sp>
        <p:nvSpPr>
          <p:cNvPr id="3" name="Marcador de texto 2">
            <a:extLst>
              <a:ext uri="{FF2B5EF4-FFF2-40B4-BE49-F238E27FC236}">
                <a16:creationId xmlns="" xmlns:a16="http://schemas.microsoft.com/office/drawing/2014/main" id="{D5CD9F72-0FEC-42F4-B908-AE88775FEF28}"/>
              </a:ext>
            </a:extLst>
          </p:cNvPr>
          <p:cNvSpPr>
            <a:spLocks noGrp="1"/>
          </p:cNvSpPr>
          <p:nvPr>
            <p:ph type="body" idx="1"/>
          </p:nvPr>
        </p:nvSpPr>
        <p:spPr>
          <a:xfrm>
            <a:off x="914400" y="2276871"/>
            <a:ext cx="7772400" cy="3888433"/>
          </a:xfrm>
          <a:solidFill>
            <a:schemeClr val="tx2"/>
          </a:solidFill>
        </p:spPr>
        <p:txBody>
          <a:bodyPr/>
          <a:lstStyle/>
          <a:p>
            <a:pPr marL="0" lvl="0" indent="0" algn="just">
              <a:lnSpc>
                <a:spcPct val="115000"/>
              </a:lnSpc>
              <a:spcBef>
                <a:spcPts val="0"/>
              </a:spcBef>
              <a:buClr>
                <a:schemeClr val="dk1"/>
              </a:buClr>
              <a:buSzPts val="1100"/>
              <a:buNone/>
            </a:pPr>
            <a:r>
              <a:rPr lang="ca-ES" sz="2400" dirty="0">
                <a:ea typeface="Calibri"/>
                <a:cs typeface="Calibri"/>
                <a:sym typeface="Calibri"/>
              </a:rPr>
              <a:t>RX simple d’abdomen+ ECO</a:t>
            </a:r>
          </a:p>
          <a:p>
            <a:pPr marL="158750" lvl="0" indent="0" algn="just">
              <a:lnSpc>
                <a:spcPct val="115000"/>
              </a:lnSpc>
              <a:spcBef>
                <a:spcPts val="0"/>
              </a:spcBef>
              <a:buClr>
                <a:schemeClr val="dk1"/>
              </a:buClr>
              <a:buSzPts val="1100"/>
              <a:buNone/>
            </a:pPr>
            <a:endParaRPr lang="ca-ES" sz="2400" dirty="0">
              <a:latin typeface="Calibri"/>
              <a:ea typeface="Calibri"/>
              <a:cs typeface="Calibri"/>
              <a:sym typeface="Calibri"/>
            </a:endParaRPr>
          </a:p>
          <a:p>
            <a:pPr marL="0" indent="0" algn="just">
              <a:lnSpc>
                <a:spcPct val="115000"/>
              </a:lnSpc>
              <a:spcBef>
                <a:spcPts val="0"/>
              </a:spcBef>
              <a:buClr>
                <a:schemeClr val="dk1"/>
              </a:buClr>
              <a:buSzPts val="1100"/>
              <a:buNone/>
            </a:pPr>
            <a:r>
              <a:rPr lang="ca-ES" sz="2000" dirty="0"/>
              <a:t>No cal sol·licitar prova d’imatge a menys que sigui una recaiguda, antecedent de litiasis o hematúria persistent</a:t>
            </a:r>
          </a:p>
          <a:p>
            <a:pPr marL="0" indent="0" algn="just">
              <a:lnSpc>
                <a:spcPct val="115000"/>
              </a:lnSpc>
              <a:spcBef>
                <a:spcPts val="0"/>
              </a:spcBef>
              <a:buClr>
                <a:schemeClr val="dk1"/>
              </a:buClr>
              <a:buSzPts val="1100"/>
              <a:buNone/>
            </a:pPr>
            <a:endParaRPr lang="ca-ES" sz="2000" dirty="0">
              <a:ea typeface="Calibri"/>
              <a:cs typeface="Calibri"/>
              <a:sym typeface="Calibri"/>
            </a:endParaRPr>
          </a:p>
          <a:p>
            <a:pPr marL="0" indent="0" algn="just">
              <a:lnSpc>
                <a:spcPct val="115000"/>
              </a:lnSpc>
              <a:spcBef>
                <a:spcPts val="0"/>
              </a:spcBef>
              <a:buClr>
                <a:schemeClr val="dk1"/>
              </a:buClr>
              <a:buSzPts val="1100"/>
              <a:buNone/>
            </a:pPr>
            <a:r>
              <a:rPr lang="ca-ES" sz="2000" dirty="0">
                <a:latin typeface="+mj-lt"/>
                <a:ea typeface="Calibri"/>
                <a:cs typeface="Calibri"/>
                <a:sym typeface="Calibri"/>
              </a:rPr>
              <a:t>L´objectiu es descartar obstrucció o la presència de pielonefritis focal o un abscés renal.</a:t>
            </a:r>
          </a:p>
          <a:p>
            <a:pPr marL="0" indent="0" algn="just">
              <a:lnSpc>
                <a:spcPct val="115000"/>
              </a:lnSpc>
              <a:spcBef>
                <a:spcPts val="0"/>
              </a:spcBef>
              <a:buClr>
                <a:schemeClr val="dk1"/>
              </a:buClr>
              <a:buSzPts val="1100"/>
              <a:buNone/>
            </a:pPr>
            <a:endParaRPr lang="ca-ES" sz="2000" dirty="0">
              <a:latin typeface="+mj-lt"/>
              <a:ea typeface="Calibri"/>
              <a:cs typeface="Calibri"/>
              <a:sym typeface="Calibri"/>
            </a:endParaRPr>
          </a:p>
          <a:p>
            <a:pPr marL="0" lvl="0" indent="0" algn="just">
              <a:lnSpc>
                <a:spcPct val="115000"/>
              </a:lnSpc>
              <a:spcBef>
                <a:spcPts val="0"/>
              </a:spcBef>
              <a:buClr>
                <a:schemeClr val="dk1"/>
              </a:buClr>
              <a:buSzPts val="1100"/>
              <a:buNone/>
            </a:pPr>
            <a:r>
              <a:rPr lang="ca-ES" sz="2000" dirty="0">
                <a:latin typeface="+mj-lt"/>
                <a:ea typeface="Calibri"/>
                <a:cs typeface="Calibri"/>
                <a:sym typeface="Calibri"/>
              </a:rPr>
              <a:t>La ecografia es molt sensible per descartar obstrucció però menys que la TC per descartar pielonefritis focal o un abscés renal</a:t>
            </a:r>
          </a:p>
        </p:txBody>
      </p:sp>
    </p:spTree>
    <p:extLst>
      <p:ext uri="{BB962C8B-B14F-4D97-AF65-F5344CB8AC3E}">
        <p14:creationId xmlns:p14="http://schemas.microsoft.com/office/powerpoint/2010/main" val="19638152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026"/>
          <p:cNvSpPr>
            <a:spLocks noGrp="1" noChangeArrowheads="1"/>
          </p:cNvSpPr>
          <p:nvPr>
            <p:ph type="title"/>
          </p:nvPr>
        </p:nvSpPr>
        <p:spPr/>
        <p:txBody>
          <a:bodyPr/>
          <a:lstStyle/>
          <a:p>
            <a:pPr eaLnBrk="1" hangingPunct="1"/>
            <a:r>
              <a:rPr lang="ca-ES" smtClean="0">
                <a:latin typeface="Verdana" pitchFamily="34" charset="0"/>
              </a:rPr>
              <a:t>Diagnòstic</a:t>
            </a:r>
          </a:p>
        </p:txBody>
      </p:sp>
      <p:sp>
        <p:nvSpPr>
          <p:cNvPr id="14339" name="Rectangle 1027"/>
          <p:cNvSpPr>
            <a:spLocks noGrp="1" noChangeArrowheads="1"/>
          </p:cNvSpPr>
          <p:nvPr>
            <p:ph idx="1"/>
          </p:nvPr>
        </p:nvSpPr>
        <p:spPr>
          <a:xfrm flipH="1">
            <a:off x="8801099" y="6381328"/>
            <a:ext cx="45719" cy="143297"/>
          </a:xfrm>
        </p:spPr>
        <p:txBody>
          <a:bodyPr>
            <a:normAutofit fontScale="25000" lnSpcReduction="20000"/>
          </a:bodyPr>
          <a:lstStyle/>
          <a:p>
            <a:pPr marL="381000" indent="-381000" eaLnBrk="1" hangingPunct="1">
              <a:buNone/>
            </a:pPr>
            <a:r>
              <a:rPr lang="ca-ES" sz="2400" u="sng" dirty="0" smtClean="0">
                <a:latin typeface="Verdana" pitchFamily="34" charset="0"/>
              </a:rPr>
              <a:t>      </a:t>
            </a:r>
            <a:r>
              <a:rPr lang="ca-ES" sz="2400" dirty="0" smtClean="0">
                <a:latin typeface="Verdana" pitchFamily="34" charset="0"/>
              </a:rPr>
              <a:t>      </a:t>
            </a:r>
          </a:p>
          <a:p>
            <a:pPr marL="381000" indent="-381000" eaLnBrk="1" hangingPunct="1"/>
            <a:endParaRPr lang="ca-ES" sz="2400" dirty="0" smtClean="0">
              <a:latin typeface="Verdana" pitchFamily="34" charset="0"/>
            </a:endParaRPr>
          </a:p>
          <a:p>
            <a:pPr marL="381000" indent="-381000" eaLnBrk="1" hangingPunct="1"/>
            <a:endParaRPr lang="ca-ES" sz="2400" dirty="0" smtClean="0">
              <a:latin typeface="Verdana" pitchFamily="34" charset="0"/>
            </a:endParaRPr>
          </a:p>
          <a:p>
            <a:pPr marL="381000" indent="-381000" eaLnBrk="1" hangingPunct="1">
              <a:buFont typeface="Wingdings" charset="2"/>
              <a:buNone/>
            </a:pPr>
            <a:endParaRPr lang="ca-ES" sz="2400" dirty="0" smtClean="0">
              <a:latin typeface="Verdana" pitchFamily="34" charset="0"/>
            </a:endParaRPr>
          </a:p>
          <a:p>
            <a:pPr marL="381000" indent="-381000">
              <a:buNone/>
            </a:pPr>
            <a:r>
              <a:rPr lang="ca-ES" sz="2400" dirty="0" smtClean="0">
                <a:latin typeface="Verdana" pitchFamily="34" charset="0"/>
              </a:rPr>
              <a:t>                     </a:t>
            </a:r>
          </a:p>
        </p:txBody>
      </p:sp>
      <p:sp>
        <p:nvSpPr>
          <p:cNvPr id="5" name="AutoShape 10"/>
          <p:cNvSpPr>
            <a:spLocks noChangeArrowheads="1"/>
          </p:cNvSpPr>
          <p:nvPr/>
        </p:nvSpPr>
        <p:spPr bwMode="auto">
          <a:xfrm rot="10800000">
            <a:off x="0" y="6119813"/>
            <a:ext cx="9144000" cy="765175"/>
          </a:xfrm>
          <a:prstGeom prst="flowChartDocument">
            <a:avLst/>
          </a:prstGeom>
          <a:solidFill>
            <a:srgbClr val="99CC00"/>
          </a:solidFill>
          <a:ln w="9525">
            <a:solidFill>
              <a:srgbClr val="99CC00"/>
            </a:solidFill>
            <a:miter lim="800000"/>
            <a:headEnd/>
            <a:tailEnd/>
          </a:ln>
        </p:spPr>
        <p:txBody>
          <a:bodyPr wrap="none" anchor="ctr"/>
          <a:lstStyle/>
          <a:p>
            <a:endParaRPr lang="ca-ES"/>
          </a:p>
        </p:txBody>
      </p:sp>
      <p:pic>
        <p:nvPicPr>
          <p:cNvPr id="6" name="Picture 11" descr="camfic blanc"/>
          <p:cNvPicPr>
            <a:picLocks noChangeAspect="1" noChangeArrowheads="1"/>
          </p:cNvPicPr>
          <p:nvPr/>
        </p:nvPicPr>
        <p:blipFill>
          <a:blip r:embed="rId3" cstate="print"/>
          <a:srcRect/>
          <a:stretch>
            <a:fillRect/>
          </a:stretch>
        </p:blipFill>
        <p:spPr bwMode="auto">
          <a:xfrm>
            <a:off x="8382000" y="6281738"/>
            <a:ext cx="463550" cy="576262"/>
          </a:xfrm>
          <a:prstGeom prst="rect">
            <a:avLst/>
          </a:prstGeom>
          <a:noFill/>
          <a:ln w="9525">
            <a:noFill/>
            <a:miter lim="800000"/>
            <a:headEnd/>
            <a:tailEnd/>
          </a:ln>
        </p:spPr>
      </p:pic>
      <p:sp>
        <p:nvSpPr>
          <p:cNvPr id="129026" name="AutoShape 2" descr="data:image/jpeg;base64,/9j/4AAQSkZJRgABAQAAAQABAAD/2wCEAAkGBxIQEhQUEBQUFRQUFBQWFBQUFRUVFRUVFBUWFxQUFBQYHSggGBolHBUUITEhJSkrLi4uFx8zODYsNygtLisBCgoKDg0OGhAQGywmICQsLCwsLywsLCwsLSwvNCwtLCwsLCwsLCwsLCwsLCwsLCwsLCwsLCwsLCw0LCwsLDQsLP/AABEIANwA5QMBIgACEQEDEQH/xAAbAAABBQEBAAAAAAAAAAAAAAADAAECBAUGB//EAEIQAAIBAgQCBggDBgQGAwAAAAECEQADBBIhMUFRBRMiYXGBBjJCUpGhwdEjcrEHFGKS4fAzY4LxFSRDosLSU3Oy/8QAGgEAAwEBAQEAAAAAAAAAAAAAAAECAwQFBv/EADARAAICAQMDAgMGBwAAAAAAAAABAhEDEiExBEFRE/BxgcEFIjJhkbEUI1Kh0eHx/9oADAMBAAIRAxEAPwDvIp6aaU0APSpppTQBKnmoTSmgCc080OaWakFBJp5rMv8ASqglUBuMOC7D8zbCqr3btz1nyj3LX1c/SlZejybN7Fpb9dlXxP0qoemEP+Gtx+9VIHxaKo2cKq6hQDzPab4mg4vpjDWv8W8gPItJ/lGtJtLllKF8KzSPSV47WlH57g/RQaj++3+dkeTmucvem+DT1c7+CR/+4qq37RrA2tXPMoPqan1I+7NV0+R8R9/M60YvEe/Z/kf71Ncbf/yW83X9RXIL+0a2f+hcOk6Mpo1n9o2FY9u3dXyQ/o1HqR92H8Nl/p/Y65ek7g9azP5HVvkYoqdM2tnzWz/mKV+e1c7hvTHAXNOtCfnVk+cR862sNft3R+FcVx/CyuPgKpTi+5nLFKP4otGvauKwlSCOYINTrCbALMqCp962ch8wND8KLaxV5N4ujkexcH0aqM9K7GxTxVTCdIW7hgGGG6MIYeRq3RZLVCpUqemAqcU1PQKh6UUhUhTChopVMUqBUYlKozSmkUSmlNQmmLUhk81NmoReqGO6QynJbGa4eHBR7zGhspRst4zHJaEsdTso1YnkBWdeuPd9clV/+NTqfzt9BVUJuWbMzDV9j3hfdFc/0z6UraGTDwSNM51UeHvH5eNRKSXJvjxOTqPJ02IxNqwk3GVFGw2B8BuTXL9K+nIWRh0H5n+iD6nyrjMbj3usWYljxJ1McfAeFPhOjXuSScoETO+p5fH4VjKb7ndDpYQ3nuH6Q9IL96c9xiPdByr/ACiBVKzYuPECATGYyF1/vhWtZwKWgTGsEDrACQe6YEqQdRxA3E1du3lt7gFjMBpkT62p2Gxg+6OVZOa7GjyJbRRkWOixmHWOQDlnSPWAJ12MAnb3TMVcXCCBkVUPExJBU8JHakMu2hO1EuX2BAAiIIB33IBAI0BEbidToasXSxkQJEjUNEBiAI4mCo000ik5MxlOTM8oGHZdezlg6FTIIIOu8LOx9byoP7oe2RJyA76SQ8MIG4Ekk8h3RWoCHBgSO8j/AKjCSuu5gyf4OcxZA1PEacdGEajXQzr8KWqheo0YN/DSZ1MQZJiF0gR368I0NVcz2iWUlSsarmVtTAg7+Mc66h7IkGB2pIgEDWJGuuhgzz15kZ5wI60EglRBHa2Gk6EaGYPnTjM0hmoL0T6eYuzAZ+tX3bmp8nGvxmu46H9OsLiIW7Nlj7+qeVwbecV5zdwTcFHZAAhSdpM6iI1B4b1UGFaTMT566xx4bVop1wxyx4snKr4Hut3Dq4B0YbqQdR3qwqVjFvb9abic/bX8w9od9eN+jvpTfwhhDmtyZtNOXvj3D4fCvVOgun7GNWbZhwJZDo6/+w7x8q3jkT2ZxZumlj35R0lq6rgFSCDxFTrGCsjZrcAndfZf7GtPC4pbg00I9ZTuD31ocjj4DU4pqemSOKmoqIqa0ATApqkKVAHOTTE1EmoFqBki1QZ6gz1Qx+MyCBqzaKOZ5nuFIpKx8fjSDkt+uePBB7x+1Zj3VtKSTA3Zjux5k/SnkW1JY6b3GPH+lcV6SdLm60bAbDl3n+L9KylOjrw4dbpcEunun2vSqkqnLieRY/SsTDYZ7zAahSRJMDSQOzO51Ggneo2cM9xoiAD2iSBHEzPGK3b1sFYA/DWSAezs06LJIHqmAY7RHGawk6O9tY1piAtYYW4y9WGnWSSchAB1GxOvcM3DanOL7IYbRvGp0OoEZV7SgQNTJ2ouUuxIDDWV9aVEDsgnYSWPLU8hQrhtrEAMddEUQTsBmHfy57Vnd8mN3yQw5ZxJPvKE0OpymNO1sB8Bz1sNCeuwG0EDfLJjLvxjUj4UEhmGsW02JGhMaHUwSPud5o2GdFMWwScwBJBO+/DT5c6TYmMoIUC2AoOzuV/hMgDT5aSNacXFX2mJgZyxnc9rQzEmV1I386mhktmYTAEROp2B+Laa7+IoYtooMLEj1Soa4VYMAYJMCRx7uFBJYu3BMjXQgdoypz+vziAG8CfEEZte0DoSAsDfSTPLXY6a8gYAtyHDFeyWIJJJWSOzEnQ6GBoRl03o+IYqO3JggHQwpC9lwYmNY2MaGlRIbXJ2YJiVO8xuI0g6tr30yvM+zAGbgw92OO+u8ROutQcMCCqghvXEgQZiQB3NJ8uEUr9sPluo5gRmmIgz2mG/BNDrrG+lJIQS82Uw4Og3AlTvJ4ngN+JHjVe5h1kgSRDbAEEqNdDvwEjQkx42LGW6rKYjTshidZuMpGmvZ21P3qYm71LFWXjuD2X9rj6phiDHvedCXbuON3RQ6Wtqi5zxYqADJOUrK5hppv485FZmDx1y04e2xVlMqQdQfrWhin62c3Ekxwk7kVl3sOU8K3ittztwOlTPXvRD0uTGjq7sJeA29l+bJyPdXQ3EIIZTDDY8CPdavALF0oQyEggyCDBB5g1636FelYxi9VegXgPK4BxHfpW8Jdmc3V9Jo+/DjuvfY7bCYkXByI0ZTuDR6yNUbMvrD/vXl41q2bgcAjY1qeZJdwoqaVAVNaZAQUqdaegDkWahs1MzUG49IojfvBQSdhWYCZ6xt2HZHup9zRL/AOI2X2R2n8OC+f0qn0xiSi7gFgfED+g1rKcqN8cexj9P4uVME5Ue2Mo9Z8xPqEgiRB3BE+EHGxFhGNt7P4TDMCWaWLDfssxIbNmEd3hQh0veuXAltrhtg6Ir5R2VChnIEQIUnTntNGuuGOknWBJJI5iYmSdzxrmk33PRUXBUhZ82ULIKmVz9p94gkkwMoEAGNe6p9WEkgazuZmTHDcezoOIqtcugaZsu+0AmO/hse/upZmf1IhoVSYk7jKJ1nhAjfaoabJYbEXNJYnLwEgawSNDoOcb0DDS2lsEabnXTfUmPpvQrQVc2oYgDeAv+nyknek7HtTqqzkZxl2E5VMASJ24wNNgGkAZQCCzdv+MmFG+gE6jbbge+kMVlBEAnNAKghe4MDx7ObTcaTEimFtswQ9pSC8iYIYNOupj1hw4z3FGFCkoD2pYjKO0BEkxm4hNBrGaREgk2FsV3fKTIJbPqEPYcQTJAMzrvvrzEUeyhGoI7OVQZgKxJMjcAFRHDXvWaJgxbaIU5GC9pgAZzrmAYxEBlBOsTtBms/E9JLIIAZiGztJg5hGzA9qZbNzPAimt9kCTexeWwmYIDnDsBmAGeQWXKJnc/ERR2AXKqsHcB0VIElhBKzrpJge9lI2gDE/4mWgPpAXb1ZVQoOXgYAqWh21HxqtL7jeNrk2rV/qyFmbRMIWA7LLqVJOkCZBGgJjwM1o2c2k2zmJhScpChoK5pKwRodNT+aq9u4LwAPaYKesTsy25N22SdDCjN/Nr2qLYxPUsysMwLrmZlmQsLmZfaICroZ0LDiCMzJoFfwxK9ZbyhlVAbagMROUcO+TO5g8RVyw6YhMrwFMBSAM1slgYO2sAgDZtRuRlrLFpw9uWtvCAAzlJYMEJI7XZAgwPWB4QYvaZB1lodkqCbZ1IVYQPcAHvH1xGraakgU9/oBUx2CNpsp5AgwYIPKd9ZGmkg71UeYro+vW+pQns5mZJjMgVBruAcxAXUkKBqTGasjG4c2mZXEEGCPqDxB3B4g1UZWb4p3s+TDdMpo+ExDWnV7ZhlIIPeKhiHBqFs861TPSx7qme3+jHTa46yHGjro45HgfA/etvB3MrRwY/Bvsa8S9FOmWweIVvYY5XXmD/fyFe0KwYBlMqwBBHI6hh8q2T7Hh9Z0/ozrszYFSWhYZ5Uc9j4ijLVnA1QQU9IUqAOHZqq4m7AJPCjO1Z2K7RVeZ1/KNT9vOpZpFWw+GQKktue23n6q/CB8aw+lulLVlesvr1huZlCFdMnCDIgkhtYOg4Vp9J34GRdDcOX5/71z3TnSmHVso6x7iqVCCFRMygNmLDaAp2OuvOuTI7OvFG3dGR/xC5iJuOQAWICADLACgsY1J4SdN6UEiQIjU551HEb90xt56VK9dK6sSOMCYGoHZB2A7WvCIqn1jHUjsg6bwVmQddCNeIrKrOn4Eb7KADBYxILCFIk8Ofd58KjeUt2RvHaaWiNGOhJhQRPjO1I4VmcAKe18zxiduGn9KuraVAQTvA1nVc++QGJmNAeBkcquhN0UsNb12LHQwhKxHI7TB032Ohot1SrAE6uohROTKYGVy0aRm4nagYnFKrCFUiNYLAMIWNOBBmfHuqnfxjMCoJCHTLMyM2YT37aiNvGqpstQbNHEY5U0BzCCAoCwpA3mNVLHYRtPKcp8STICqstmBAOZRr2Ax1ywRofdHmE0oq1FI1WNIJfvs/rGYjw0AWY5wBrvpQxTxSqqNFEdSedK0xB3j++VRpUUJxNrCuDGv8AqUwddPmCR4E1v52vq0mHHadYBOYPcIKCNvxjAGhAiAVVa5LC3hsd61sNitVJg5SCQfaUeyY1A7wRWUonHkgzSuZVLK6qs3YuW4GVpFxQQ+pVVLCBMDQ6gnLK5dFoBLmW56r27gy5XQwAryNtbgJmcwEbTVd8YW7YVmuowYsqgqyszlzeWI3dFHs5dPEqWjcY4fKx7Fsqcqg27zWFIMLvbcxmYcO3AJMx8TKvI2Lsthm6y12kz3OyAXhbeQ3BcCkg2+2oJzd+mhprq/vNtFuN1eZj+7XXUlXRpUWWdRBMoRqN+WZqoYfpRwTZcBrh/wCXVmICdSWfMmYiSC7KQ07CDIgCWLa8iXQgZcL1pVl7BC3uy7WgwJMK6dkzqFn2jNU/maxi0158mNiMO1t2RxDIzKw0MMpIIkaHUGhV1lhGx1tLbLF5LbdTcywL6osrY4DNIkHm79wPJzVxdnfhy6tnygw1Hhv9K9X/AGbdL9fhzacy1rTvKnY15NbaD3Heug9Cukv3bFoSey5yN56D5mtU9i+sxerh/NHt2CeDB46eY2+U/KtEVknfTy8RqK1LTyAeYmtj5qXFhlpUhSoIPPrzVWwS5nY+6Auv8Wp/RaJiDQejroUSfadieOg04eFRPg3itgWJtg3pY6Ko9WdycoAHOWBiuS6S6Oy3bzsGNwu5gT1YACuEOxLCII1Gqc63bvSC5blwibfXJmBEkJ1iq+mknKyxBGuoOlct090ii3WVSH7RFyCCjSNcjyfVMgEchyFcktV0dmKMroRKq+hOkQSOC+8FHIJppBFV8UNdTKjgIkAfTePprVIYpyBLHYDTTQRpp+UfCnuXi2nAf0+1PQ7N9G5bfEKnZAnSJzDiNDpp5eXhVvYgka98DgJMwBwFCoVzeqUKNIYyDEnemip5acLV0dMcYOKkFogWpBaqjZYwQWllo2Wllp0X6YArUctWCtQYUqIljAgxSzmZBM86kwqFKjmnGi9gOmHsuHAUkAghhKspiQR5DaK2bmHGKY3bKXQbpa1ai6rXL2JZsxF4MdM1tyNDqV27RA5YitHoTHW7Lzdti4pjcAssMrEoDoScsEHQhj4jOUe6OaUa3XI3VXb9rNmDJh1VQpIzKly4YCruwzv3xm5Vq9AdKWbSBGtszOLlu6M3ZNtzbAa2pGl0DrQPzDWl02i2lttZCBOtlXVVDNks2ZyuCCyhzd1yiSZO4C1ekbrYiyLrtZz9fdzwuW85vfiFmAADICjDTYvHGlyT+Jb8F3G4rEYchR11q2puGznEFReyPmzD2iqWm02IBEHWs3CdFPdt3blsoRZGa4kwwTTtjSCJIG/ERNWsV0l1uECF7huC8GZCQbZRLIto8xOcAZYnajdB421ZUEpnu58uRoa09l0cOHUj1gxQqOJFJ2lZSlKEdluYVGznQjfQjxHGjY/A5Cz2szWOtuW7dxgAxyR667q0Mp1A3qqh0rSLPRxTUke99B4zr8NauDiik+I0P1rcwLaEcjp4HX61wf7LsTnwjIfYcjyYTXb4BtfFf0P9RW0XsfO9RDRklE0RSphSqzlPOcRQVWFXuQn4ifrRr43obGFH/wBZH/bSZ141cTlfSKyLeD0J/Eu6+ALt+sVxMV2/pYf+XsDk1yRvqCInyM+dccFrGt2e1jxfcT/N/uTQaCnC0bLThaCliBhag61YihNTo3hjBZakFqUU4FUkbKI0U8U4FPFOikiMUoqcU0U6HRAiokUSompaJaAsKCwqwwoLipObJEHSFImrFnA3HtvcVZS2AXMiVDMFBI3iWUedSzik0jYRgMItt+uAuq7oQuZLl220WraAzAGe6WIgzcXTSTZuYHCsBbspeN3qb7Mokut23BUMhEFQFdjlMwRIkVl3LlzEheqt6YayWfLEHKxZ7xSYGmUGPdHhWtg+lhiVZLzXEuOwL3lzMHu3boV711QRly2ncbhTpI2jLjcwaa3OdsPlJ8NPHhWscNZu3bCWGNvOqK5ckhcQWYQG0IQ/h68Mx4Cs3GYNrTFW1Cu6K6yUdrZhurfZhsdOY51d6ItRavYjrMj2DaKKY/EzvlIUzOYCToIjeJFVJFz8l3pfpPJinbMbxcJ+8ZwAr3DBuDLACgNoQPdOsGse/aVdUMoQIMgmQFzAx3k+UU3SQV3uXLFpksl+yNWVJ2XN5GKk96UUEyYiIWVAiNRz28qSVcGvTrTJV8z0H9kd7/HT8jfCQf1FejYVoceLD9PtXl/7JW/GvD/LB+Df1r06z6y/m+hrfHwcHXr+e/gv2NalSFKtTzjzu9Qbo7I/L9KPdFLLKr5fIkUmdmB/dZyHpLh/wbTD37oP5iR9FFcnFdx0/YPVXVnRGRx55lb5xXFsNazPpcW+JfP/AD9QtKKZW51IsKB6SD0OKkaamWkNFOBSpVSGPT01PVDFTU9KgZE1E1I1E1DJYNqDcozUFxUnPl4BpbzED56wJ51bxC3MPmtyALiqTl2dCQyzxiVGh1kU/RmMNhw4klSDl9lo3VxxBEg9xNVLjkmSST3kn9ah22cDi73LfRXSDYd86KpaCBm1XUFTmTZtDxrW6KtAYK+9p+rurmW8S0LcsOEK2RyuFlYgaSBzrn7KFiAATPISfhWj09cdXWy1xbgsIqIyDSGHWFTOuZWuMpnYgjhUNbmclbpGp0ViM+HZHtk4e2D172ynWKbrp1LhW9XtogLASw0Owqra6Dc3blu9+E1tGdjAZYUgFhqMy6kys6Cdat+jF63YQNdZYus+jAMuTDr1hR0YQesfqkBBnRgeFF6cvDE4XrhAK9WSMplCz3FNoOTGWAjwBE5tBBmN06RlqalS4M5VbBu9tnhLiBldAGS6plVfKdGGU3RrqpJG81m3HDMxUBQSSFGwBOgFX0xZxYW08G6bn4dw9kA3CM4uEAyCYidF15mqDWGT1hvsQQQYOsEaGqXO/J2dNWrfk739kqjrrx49WPmwn9BXp+HHaH5voa88/ZNYGW+/GUXuiCa9EwvrD/Uf0rox8Hnde7zv4fQ0hSphSrQ844C5StCV8CfnBH1pyKhZ3I5if5df0mg6cD3aKfSuFz9aBxsv8QVYfMH415xeWDXqOIfLlfXsEyBxBB0+Z8wK896cwnVXXXkxj8p1UjyIqD6LoZasbj78P6GbT0wpUjrFTUqVMVipTUSaSGZjXLvHCTE+EkfGixa1dE6VRBp6ooeaU01NQMRqJpzUTUslsgxqBNTyzVu1AtuhOYtBGmiEMCCDw0zCBvm12FZyZzZJNbUZxqJFGdNdatdFXupuLcEkowYCdCQQYbuMfM0m9jGafZFXCXzabMo1gjXhIj++R1EEUU3zfvm5iCTnfNcYEAmT2iJ0mJ3350Jk7opstJoh4e5b6SxcZrFly2GS9ce1Igt7K3DyJQLO1anox04lnKtw5MhnP2iWBu2nFsqBGUFGbae00EEiudIqJFKUE1RlPDtRrdMYZbDWzbV1zKXzEkIwczb6vjGQrOus7CqRuk7xxIGygk8ht/QUaxjTkyGSc065SkECeywOshTM8I76lgMKb923bUDM7KukxvqfhSV9zTDHlS/U9a/Z7hOqwSkiDcLOfPRfkBXWYEanuAHx1+tUcPZFtERdlAUeCitLBDszzM/auiCpJHi5smuUpeS2ppU1KrOc4OhM2UhhwM/cUSahcFBpCWl2TvLy1Bjz4j+++ue9MsCGtpeQer+G3gPUJ8v1Fb9gyscV/Q7HyOnwpYlbbIUaYudluU+yw5EHj3jlSaPX6TN6eRPt9Pf9zyk0xq50pg2s3GRt1PxHAjuqlNQe0x6VNT0CBkU6KBMDff7U9KKVE6Fdj09ICmNUXYjTGlNRLUrE2PTVHNTZqlkOQQxRFvACqzGmTU8BUs58kg4Gc6RuNzz/AF8qNew5RijiCpKnUESDBgjcd9Tv3VXILcTl/EgAqWBMEeREjbTvqHWSZJJJ1JqVbDFqe74HAoF5BRmcUFjNUbqIErTFasC3zocU6Fosa0nHl+vCu3/Zj0VnutfYdm32U73I1PkP1rkrOHZ2W2glmMADiT9K9m6E6OXCWEtL7I1PNzqT8a00HH9o5fSx6Fy/f+jSXUx5ff5VqJpWdgU1nloPHj/fdV9TVnz0vAYGnqANKgk4VqaiMKEaBgWJUyPMcwdxUMRDDmDtR3Wap3Tl0Ox27j9qR14Z9v0MHp9OtXtf4lvY8XTv7x965NhB1rucXh8/cQZ/pXMdI4QAkrwPaXkftUtHvdNmWSOkoD1TmjNmBERosHMDGm+WPOo0op6lKjphDSqGpU9KmMU1AmpE0wFAmDZqhqdqkwNEF4CSBqd9qht9jmyOXYFhWE9ogRvImRT4hwWYqMqlmKjkpJgfCghdat4q+ptog1yljm20YCV79RPmedT3Md0yozUXDYZrmaI7KltZEgbwdpiT5Hwo/R2GRjN2cntEGCvePDeOMRVe2zAZZMHhwou+BW5PYvXrSZEyeuMwfWQRoVPKZLDTgB4kW1Hw+EGVs8iAdZEbaH4x5GgxypQaaOnA01sN5/KprbpkIFSZuf8AvV0dDI3Gpraxr8PvSReJ2/vSui9FOgDjLmZx+Ch7R2zH3F+tbxikrZE8kcUNcjc/Z70Fp+83BvpaHIcX8+H9a7V2JIjc6L48T5fak0KMogADyAFHwFn2zx0Uch96PzPmM+Z5Zuci5ZTKABwogNQpxTOVsKGpVEUqBHIkUNloxFRIoGAihXrQIg1YZaiRSKTox7qFdD5Hn3eNZuPwmbVfW/XuNdJfshhBrOeyQYPkefce+kehgzu7XJx1/ANBYAwNxxBqiRFd71EHMu40IPEciKxuk+j7dwygyPxU+qe8Gij2cHVxybP378nNxTMKLesshhhBoc1NHWDIp1pyKQpEtDGhsaI1DyjjUswnfYbLSyVZe6MhUGZcPrwgMo+IYfAUCalbix21bQwT+4qfVzTBqU06NaDZyBBJI5E6fCoh6hpSEnaqSGiZb/anCzqaZV/vhXWejnog98h78pb3y7O//qPnWqio7sjLmhiWqTKHo36PvjH4raU9t/8AxTmf0r1LC4dLCLbtKAFEAfU0rKJaUJbAUKNANABUbNo3jxFvieL9w5LQ3e7Pnup6qWd2+AuFtdYZ9gH+c/atMVBQAIGgFSmmcUnZKacVGacUEk5pVGlQBzFNFKnpgRIqBWi0opDAFaHctA6GrWWo5aQ06My5bK8yOfEeNVsRYVxqB4/3tW2UqnewXFDlPyPiKDqhm87Pycf0l0Q+6EsPdO/keNYly0QYIIPIiDXe3EK+sMvfup8+FCvYRHHbUEcDuPI0bnp4uvlFVJWjgytRNdXiPRxTrbYr3HtD7/Os2/6P3l2UN+U6/AxUujth1mKff9TEIqJFXr3R9xfWtuP9JI+Iqs1qN9PERU0baovhgYpUTKOYoqYUnYE+Ck0aQbSK1SymtbCdAYi56tp45kZR863cD6DXDBuuqDkozn4mAPnTSRhPqsUOWccqf3wrX6J6Av4mOrSF99uynkfa8q73o/0YwtiCVzsPaudrzC7DyFa7XgBwA5nQeVWr7HDl+0+2NGN0H6J2cPDP+JcHtMOyp/hX6mTW5dxAA5DhzP5RQree56g/1tovkvGr+GwSocx7Te8foOFB5WTJKTubtgbGELwXEL7nE97fatEabU1PTMXKx6empUEj1IVEU9MCU0qjNKgDmQacUMVIUCCCnqAqVAx4pop6VIBopstTpUACNuaqv0cu6yh7tvMbVfinAoouM3HgyHwdxeAbvByn4bVDPHrBl/MunxFbgFOBSov1fKMW3dU7FT4MPrVhR3fWr7YS23rIp8hUP+F2T7A8pFFD1xAIg90/CjK0cPiQKIvRNn3fmfvRU6Ms+4PPWlSFrj7/AOlU4tR7Sjzn9KdcQW9UO3gsD4mtK3hkX1VUeAFGFUTrXgzLeEutvlQfzN9quWOjkBlpduba/AbCrIp6KJc2TFOKhTimSTpVEGnoAlSpqVAiVKaamNMB5pVAmlQKz//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a-ES"/>
          </a:p>
        </p:txBody>
      </p:sp>
      <p:sp>
        <p:nvSpPr>
          <p:cNvPr id="129028" name="AutoShape 4" descr="data:image/jpeg;base64,/9j/4AAQSkZJRgABAQAAAQABAAD/2wCEAAkGBxIQEhQUEBQUFRQUFBQWFBQUFRUVFRUVFBUWFxQUFBQYHSggGBolHBUUITEhJSkrLi4uFx8zODYsNygtLisBCgoKDg0OGhAQGywmICQsLCwsLywsLCwsLSwvNCwtLCwsLCwsLCwsLCwsLCwsLCwsLCwsLCwsLCw0LCwsLDQsLP/AABEIANwA5QMBIgACEQEDEQH/xAAbAAABBQEBAAAAAAAAAAAAAAADAAECBAUGB//EAEIQAAIBAgQCBggDBgQGAwAAAAECEQADBBIhMUFRBRMiYXGBBjJCUpGhwdEjcrEHFGKS4fAzY4LxFSRDosLSU3Oy/8QAGgEAAwEBAQEAAAAAAAAAAAAAAAECAwQFBv/EADARAAICAQMDAgMGBwAAAAAAAAABAhEDEiExBEFRE/BxgcEFIjJhkbEUI1Kh0eHx/9oADAMBAAIRAxEAPwDvIp6aaU0APSpppTQBKnmoTSmgCc080OaWakFBJp5rMv8ASqglUBuMOC7D8zbCqr3btz1nyj3LX1c/SlZejybN7Fpb9dlXxP0qoemEP+Gtx+9VIHxaKo2cKq6hQDzPab4mg4vpjDWv8W8gPItJ/lGtJtLllKF8KzSPSV47WlH57g/RQaj++3+dkeTmucvem+DT1c7+CR/+4qq37RrA2tXPMoPqan1I+7NV0+R8R9/M60YvEe/Z/kf71Ncbf/yW83X9RXIL+0a2f+hcOk6Mpo1n9o2FY9u3dXyQ/o1HqR92H8Nl/p/Y65ek7g9azP5HVvkYoqdM2tnzWz/mKV+e1c7hvTHAXNOtCfnVk+cR862sNft3R+FcVx/CyuPgKpTi+5nLFKP4otGvauKwlSCOYINTrCbALMqCp962ch8wND8KLaxV5N4ujkexcH0aqM9K7GxTxVTCdIW7hgGGG6MIYeRq3RZLVCpUqemAqcU1PQKh6UUhUhTChopVMUqBUYlKozSmkUSmlNQmmLUhk81NmoReqGO6QynJbGa4eHBR7zGhspRst4zHJaEsdTso1YnkBWdeuPd9clV/+NTqfzt9BVUJuWbMzDV9j3hfdFc/0z6UraGTDwSNM51UeHvH5eNRKSXJvjxOTqPJ02IxNqwk3GVFGw2B8BuTXL9K+nIWRh0H5n+iD6nyrjMbj3usWYljxJ1McfAeFPhOjXuSScoETO+p5fH4VjKb7ndDpYQ3nuH6Q9IL96c9xiPdByr/ACiBVKzYuPECATGYyF1/vhWtZwKWgTGsEDrACQe6YEqQdRxA3E1du3lt7gFjMBpkT62p2Gxg+6OVZOa7GjyJbRRkWOixmHWOQDlnSPWAJ12MAnb3TMVcXCCBkVUPExJBU8JHakMu2hO1EuX2BAAiIIB33IBAI0BEbidToasXSxkQJEjUNEBiAI4mCo000ik5MxlOTM8oGHZdezlg6FTIIIOu8LOx9byoP7oe2RJyA76SQ8MIG4Ekk8h3RWoCHBgSO8j/AKjCSuu5gyf4OcxZA1PEacdGEajXQzr8KWqheo0YN/DSZ1MQZJiF0gR368I0NVcz2iWUlSsarmVtTAg7+Mc66h7IkGB2pIgEDWJGuuhgzz15kZ5wI60EglRBHa2Gk6EaGYPnTjM0hmoL0T6eYuzAZ+tX3bmp8nGvxmu46H9OsLiIW7Nlj7+qeVwbecV5zdwTcFHZAAhSdpM6iI1B4b1UGFaTMT566xx4bVop1wxyx4snKr4Hut3Dq4B0YbqQdR3qwqVjFvb9abic/bX8w9od9eN+jvpTfwhhDmtyZtNOXvj3D4fCvVOgun7GNWbZhwJZDo6/+w7x8q3jkT2ZxZumlj35R0lq6rgFSCDxFTrGCsjZrcAndfZf7GtPC4pbg00I9ZTuD31ocjj4DU4pqemSOKmoqIqa0ATApqkKVAHOTTE1EmoFqBki1QZ6gz1Qx+MyCBqzaKOZ5nuFIpKx8fjSDkt+uePBB7x+1Zj3VtKSTA3Zjux5k/SnkW1JY6b3GPH+lcV6SdLm60bAbDl3n+L9KylOjrw4dbpcEunun2vSqkqnLieRY/SsTDYZ7zAahSRJMDSQOzO51Ggneo2cM9xoiAD2iSBHEzPGK3b1sFYA/DWSAezs06LJIHqmAY7RHGawk6O9tY1piAtYYW4y9WGnWSSchAB1GxOvcM3DanOL7IYbRvGp0OoEZV7SgQNTJ2ouUuxIDDWV9aVEDsgnYSWPLU8hQrhtrEAMddEUQTsBmHfy57Vnd8mN3yQw5ZxJPvKE0OpymNO1sB8Bz1sNCeuwG0EDfLJjLvxjUj4UEhmGsW02JGhMaHUwSPud5o2GdFMWwScwBJBO+/DT5c6TYmMoIUC2AoOzuV/hMgDT5aSNacXFX2mJgZyxnc9rQzEmV1I386mhktmYTAEROp2B+Laa7+IoYtooMLEj1Soa4VYMAYJMCRx7uFBJYu3BMjXQgdoypz+vziAG8CfEEZte0DoSAsDfSTPLXY6a8gYAtyHDFeyWIJJJWSOzEnQ6GBoRl03o+IYqO3JggHQwpC9lwYmNY2MaGlRIbXJ2YJiVO8xuI0g6tr30yvM+zAGbgw92OO+u8ROutQcMCCqghvXEgQZiQB3NJ8uEUr9sPluo5gRmmIgz2mG/BNDrrG+lJIQS82Uw4Og3AlTvJ4ngN+JHjVe5h1kgSRDbAEEqNdDvwEjQkx42LGW6rKYjTshidZuMpGmvZ21P3qYm71LFWXjuD2X9rj6phiDHvedCXbuON3RQ6Wtqi5zxYqADJOUrK5hppv485FZmDx1y04e2xVlMqQdQfrWhin62c3Ekxwk7kVl3sOU8K3ittztwOlTPXvRD0uTGjq7sJeA29l+bJyPdXQ3EIIZTDDY8CPdavALF0oQyEggyCDBB5g1636FelYxi9VegXgPK4BxHfpW8Jdmc3V9Jo+/DjuvfY7bCYkXByI0ZTuDR6yNUbMvrD/vXl41q2bgcAjY1qeZJdwoqaVAVNaZAQUqdaegDkWahs1MzUG49IojfvBQSdhWYCZ6xt2HZHup9zRL/AOI2X2R2n8OC+f0qn0xiSi7gFgfED+g1rKcqN8cexj9P4uVME5Ue2Mo9Z8xPqEgiRB3BE+EHGxFhGNt7P4TDMCWaWLDfssxIbNmEd3hQh0veuXAltrhtg6Ir5R2VChnIEQIUnTntNGuuGOknWBJJI5iYmSdzxrmk33PRUXBUhZ82ULIKmVz9p94gkkwMoEAGNe6p9WEkgazuZmTHDcezoOIqtcugaZsu+0AmO/hse/upZmf1IhoVSYk7jKJ1nhAjfaoabJYbEXNJYnLwEgawSNDoOcb0DDS2lsEabnXTfUmPpvQrQVc2oYgDeAv+nyknek7HtTqqzkZxl2E5VMASJ24wNNgGkAZQCCzdv+MmFG+gE6jbbge+kMVlBEAnNAKghe4MDx7ObTcaTEimFtswQ9pSC8iYIYNOupj1hw4z3FGFCkoD2pYjKO0BEkxm4hNBrGaREgk2FsV3fKTIJbPqEPYcQTJAMzrvvrzEUeyhGoI7OVQZgKxJMjcAFRHDXvWaJgxbaIU5GC9pgAZzrmAYxEBlBOsTtBms/E9JLIIAZiGztJg5hGzA9qZbNzPAimt9kCTexeWwmYIDnDsBmAGeQWXKJnc/ERR2AXKqsHcB0VIElhBKzrpJge9lI2gDE/4mWgPpAXb1ZVQoOXgYAqWh21HxqtL7jeNrk2rV/qyFmbRMIWA7LLqVJOkCZBGgJjwM1o2c2k2zmJhScpChoK5pKwRodNT+aq9u4LwAPaYKesTsy25N22SdDCjN/Nr2qLYxPUsysMwLrmZlmQsLmZfaICroZ0LDiCMzJoFfwxK9ZbyhlVAbagMROUcO+TO5g8RVyw6YhMrwFMBSAM1slgYO2sAgDZtRuRlrLFpw9uWtvCAAzlJYMEJI7XZAgwPWB4QYvaZB1lodkqCbZ1IVYQPcAHvH1xGraakgU9/oBUx2CNpsp5AgwYIPKd9ZGmkg71UeYro+vW+pQns5mZJjMgVBruAcxAXUkKBqTGasjG4c2mZXEEGCPqDxB3B4g1UZWb4p3s+TDdMpo+ExDWnV7ZhlIIPeKhiHBqFs861TPSx7qme3+jHTa46yHGjro45HgfA/etvB3MrRwY/Bvsa8S9FOmWweIVvYY5XXmD/fyFe0KwYBlMqwBBHI6hh8q2T7Hh9Z0/ozrszYFSWhYZ5Uc9j4ijLVnA1QQU9IUqAOHZqq4m7AJPCjO1Z2K7RVeZ1/KNT9vOpZpFWw+GQKktue23n6q/CB8aw+lulLVlesvr1huZlCFdMnCDIgkhtYOg4Vp9J34GRdDcOX5/71z3TnSmHVso6x7iqVCCFRMygNmLDaAp2OuvOuTI7OvFG3dGR/xC5iJuOQAWICADLACgsY1J4SdN6UEiQIjU551HEb90xt56VK9dK6sSOMCYGoHZB2A7WvCIqn1jHUjsg6bwVmQddCNeIrKrOn4Eb7KADBYxILCFIk8Ofd58KjeUt2RvHaaWiNGOhJhQRPjO1I4VmcAKe18zxiduGn9KuraVAQTvA1nVc++QGJmNAeBkcquhN0UsNb12LHQwhKxHI7TB032Ohot1SrAE6uohROTKYGVy0aRm4nagYnFKrCFUiNYLAMIWNOBBmfHuqnfxjMCoJCHTLMyM2YT37aiNvGqpstQbNHEY5U0BzCCAoCwpA3mNVLHYRtPKcp8STICqstmBAOZRr2Ax1ywRofdHmE0oq1FI1WNIJfvs/rGYjw0AWY5wBrvpQxTxSqqNFEdSedK0xB3j++VRpUUJxNrCuDGv8AqUwddPmCR4E1v52vq0mHHadYBOYPcIKCNvxjAGhAiAVVa5LC3hsd61sNitVJg5SCQfaUeyY1A7wRWUonHkgzSuZVLK6qs3YuW4GVpFxQQ+pVVLCBMDQ6gnLK5dFoBLmW56r27gy5XQwAryNtbgJmcwEbTVd8YW7YVmuowYsqgqyszlzeWI3dFHs5dPEqWjcY4fKx7Fsqcqg27zWFIMLvbcxmYcO3AJMx8TKvI2Lsthm6y12kz3OyAXhbeQ3BcCkg2+2oJzd+mhprq/vNtFuN1eZj+7XXUlXRpUWWdRBMoRqN+WZqoYfpRwTZcBrh/wCXVmICdSWfMmYiSC7KQ07CDIgCWLa8iXQgZcL1pVl7BC3uy7WgwJMK6dkzqFn2jNU/maxi0158mNiMO1t2RxDIzKw0MMpIIkaHUGhV1lhGx1tLbLF5LbdTcywL6osrY4DNIkHm79wPJzVxdnfhy6tnygw1Hhv9K9X/AGbdL9fhzacy1rTvKnY15NbaD3Heug9Cukv3bFoSey5yN56D5mtU9i+sxerh/NHt2CeDB46eY2+U/KtEVknfTy8RqK1LTyAeYmtj5qXFhlpUhSoIPPrzVWwS5nY+6Auv8Wp/RaJiDQejroUSfadieOg04eFRPg3itgWJtg3pY6Ko9WdycoAHOWBiuS6S6Oy3bzsGNwu5gT1YACuEOxLCII1Gqc63bvSC5blwibfXJmBEkJ1iq+mknKyxBGuoOlct090ii3WVSH7RFyCCjSNcjyfVMgEchyFcktV0dmKMroRKq+hOkQSOC+8FHIJppBFV8UNdTKjgIkAfTePprVIYpyBLHYDTTQRpp+UfCnuXi2nAf0+1PQ7N9G5bfEKnZAnSJzDiNDpp5eXhVvYgka98DgJMwBwFCoVzeqUKNIYyDEnemip5acLV0dMcYOKkFogWpBaqjZYwQWllo2Wllp0X6YArUctWCtQYUqIljAgxSzmZBM86kwqFKjmnGi9gOmHsuHAUkAghhKspiQR5DaK2bmHGKY3bKXQbpa1ai6rXL2JZsxF4MdM1tyNDqV27RA5YitHoTHW7Lzdti4pjcAssMrEoDoScsEHQhj4jOUe6OaUa3XI3VXb9rNmDJh1VQpIzKly4YCruwzv3xm5Vq9AdKWbSBGtszOLlu6M3ZNtzbAa2pGl0DrQPzDWl02i2lttZCBOtlXVVDNks2ZyuCCyhzd1yiSZO4C1ekbrYiyLrtZz9fdzwuW85vfiFmAADICjDTYvHGlyT+Jb8F3G4rEYchR11q2puGznEFReyPmzD2iqWm02IBEHWs3CdFPdt3blsoRZGa4kwwTTtjSCJIG/ERNWsV0l1uECF7huC8GZCQbZRLIto8xOcAZYnajdB421ZUEpnu58uRoa09l0cOHUj1gxQqOJFJ2lZSlKEdluYVGznQjfQjxHGjY/A5Cz2szWOtuW7dxgAxyR667q0Mp1A3qqh0rSLPRxTUke99B4zr8NauDiik+I0P1rcwLaEcjp4HX61wf7LsTnwjIfYcjyYTXb4BtfFf0P9RW0XsfO9RDRklE0RSphSqzlPOcRQVWFXuQn4ifrRr43obGFH/wBZH/bSZ141cTlfSKyLeD0J/Eu6+ALt+sVxMV2/pYf+XsDk1yRvqCInyM+dccFrGt2e1jxfcT/N/uTQaCnC0bLThaCliBhag61YihNTo3hjBZakFqUU4FUkbKI0U8U4FPFOikiMUoqcU0U6HRAiokUSompaJaAsKCwqwwoLipObJEHSFImrFnA3HtvcVZS2AXMiVDMFBI3iWUedSzik0jYRgMItt+uAuq7oQuZLl220WraAzAGe6WIgzcXTSTZuYHCsBbspeN3qb7Mokut23BUMhEFQFdjlMwRIkVl3LlzEheqt6YayWfLEHKxZ7xSYGmUGPdHhWtg+lhiVZLzXEuOwL3lzMHu3boV711QRly2ncbhTpI2jLjcwaa3OdsPlJ8NPHhWscNZu3bCWGNvOqK5ckhcQWYQG0IQ/h68Mx4Cs3GYNrTFW1Cu6K6yUdrZhurfZhsdOY51d6ItRavYjrMj2DaKKY/EzvlIUzOYCToIjeJFVJFz8l3pfpPJinbMbxcJ+8ZwAr3DBuDLACgNoQPdOsGse/aVdUMoQIMgmQFzAx3k+UU3SQV3uXLFpksl+yNWVJ2XN5GKk96UUEyYiIWVAiNRz28qSVcGvTrTJV8z0H9kd7/HT8jfCQf1FejYVoceLD9PtXl/7JW/GvD/LB+Df1r06z6y/m+hrfHwcHXr+e/gv2NalSFKtTzjzu9Qbo7I/L9KPdFLLKr5fIkUmdmB/dZyHpLh/wbTD37oP5iR9FFcnFdx0/YPVXVnRGRx55lb5xXFsNazPpcW+JfP/AD9QtKKZW51IsKB6SD0OKkaamWkNFOBSpVSGPT01PVDFTU9KgZE1E1I1E1DJYNqDcozUFxUnPl4BpbzED56wJ51bxC3MPmtyALiqTl2dCQyzxiVGh1kU/RmMNhw4klSDl9lo3VxxBEg9xNVLjkmSST3kn9ah22cDi73LfRXSDYd86KpaCBm1XUFTmTZtDxrW6KtAYK+9p+rurmW8S0LcsOEK2RyuFlYgaSBzrn7KFiAATPISfhWj09cdXWy1xbgsIqIyDSGHWFTOuZWuMpnYgjhUNbmclbpGp0ViM+HZHtk4e2D172ynWKbrp1LhW9XtogLASw0Owqra6Dc3blu9+E1tGdjAZYUgFhqMy6kys6Cdat+jF63YQNdZYus+jAMuTDr1hR0YQesfqkBBnRgeFF6cvDE4XrhAK9WSMplCz3FNoOTGWAjwBE5tBBmN06RlqalS4M5VbBu9tnhLiBldAGS6plVfKdGGU3RrqpJG81m3HDMxUBQSSFGwBOgFX0xZxYW08G6bn4dw9kA3CM4uEAyCYidF15mqDWGT1hvsQQQYOsEaGqXO/J2dNWrfk739kqjrrx49WPmwn9BXp+HHaH5voa88/ZNYGW+/GUXuiCa9EwvrD/Uf0rox8Hnde7zv4fQ0hSphSrQ844C5StCV8CfnBH1pyKhZ3I5if5df0mg6cD3aKfSuFz9aBxsv8QVYfMH415xeWDXqOIfLlfXsEyBxBB0+Z8wK896cwnVXXXkxj8p1UjyIqD6LoZasbj78P6GbT0wpUjrFTUqVMVipTUSaSGZjXLvHCTE+EkfGixa1dE6VRBp6ooeaU01NQMRqJpzUTUslsgxqBNTyzVu1AtuhOYtBGmiEMCCDw0zCBvm12FZyZzZJNbUZxqJFGdNdatdFXupuLcEkowYCdCQQYbuMfM0m9jGafZFXCXzabMo1gjXhIj++R1EEUU3zfvm5iCTnfNcYEAmT2iJ0mJ3350Jk7opstJoh4e5b6SxcZrFly2GS9ce1Igt7K3DyJQLO1anox04lnKtw5MhnP2iWBu2nFsqBGUFGbae00EEiudIqJFKUE1RlPDtRrdMYZbDWzbV1zKXzEkIwczb6vjGQrOus7CqRuk7xxIGygk8ht/QUaxjTkyGSc065SkECeywOshTM8I76lgMKb923bUDM7KukxvqfhSV9zTDHlS/U9a/Z7hOqwSkiDcLOfPRfkBXWYEanuAHx1+tUcPZFtERdlAUeCitLBDszzM/auiCpJHi5smuUpeS2ppU1KrOc4OhM2UhhwM/cUSahcFBpCWl2TvLy1Bjz4j+++ue9MsCGtpeQer+G3gPUJ8v1Fb9gyscV/Q7HyOnwpYlbbIUaYudluU+yw5EHj3jlSaPX6TN6eRPt9Pf9zyk0xq50pg2s3GRt1PxHAjuqlNQe0x6VNT0CBkU6KBMDff7U9KKVE6Fdj09ICmNUXYjTGlNRLUrE2PTVHNTZqlkOQQxRFvACqzGmTU8BUs58kg4Gc6RuNzz/AF8qNew5RijiCpKnUESDBgjcd9Tv3VXILcTl/EgAqWBMEeREjbTvqHWSZJJJ1JqVbDFqe74HAoF5BRmcUFjNUbqIErTFasC3zocU6Fosa0nHl+vCu3/Zj0VnutfYdm32U73I1PkP1rkrOHZ2W2glmMADiT9K9m6E6OXCWEtL7I1PNzqT8a00HH9o5fSx6Fy/f+jSXUx5ff5VqJpWdgU1nloPHj/fdV9TVnz0vAYGnqANKgk4VqaiMKEaBgWJUyPMcwdxUMRDDmDtR3Wap3Tl0Ox27j9qR14Z9v0MHp9OtXtf4lvY8XTv7x965NhB1rucXh8/cQZ/pXMdI4QAkrwPaXkftUtHvdNmWSOkoD1TmjNmBERosHMDGm+WPOo0op6lKjphDSqGpU9KmMU1AmpE0wFAmDZqhqdqkwNEF4CSBqd9qht9jmyOXYFhWE9ogRvImRT4hwWYqMqlmKjkpJgfCghdat4q+ptog1yljm20YCV79RPmedT3Md0yozUXDYZrmaI7KltZEgbwdpiT5Hwo/R2GRjN2cntEGCvePDeOMRVe2zAZZMHhwou+BW5PYvXrSZEyeuMwfWQRoVPKZLDTgB4kW1Hw+EGVs8iAdZEbaH4x5GgxypQaaOnA01sN5/KprbpkIFSZuf8AvV0dDI3Gpraxr8PvSReJ2/vSui9FOgDjLmZx+Ch7R2zH3F+tbxikrZE8kcUNcjc/Z70Fp+83BvpaHIcX8+H9a7V2JIjc6L48T5fak0KMogADyAFHwFn2zx0Uch96PzPmM+Z5Zuci5ZTKABwogNQpxTOVsKGpVEUqBHIkUNloxFRIoGAihXrQIg1YZaiRSKTox7qFdD5Hn3eNZuPwmbVfW/XuNdJfshhBrOeyQYPkefce+kehgzu7XJx1/ANBYAwNxxBqiRFd71EHMu40IPEciKxuk+j7dwygyPxU+qe8Gij2cHVxybP378nNxTMKLesshhhBoc1NHWDIp1pyKQpEtDGhsaI1DyjjUswnfYbLSyVZe6MhUGZcPrwgMo+IYfAUCalbix21bQwT+4qfVzTBqU06NaDZyBBJI5E6fCoh6hpSEnaqSGiZb/anCzqaZV/vhXWejnog98h78pb3y7O//qPnWqio7sjLmhiWqTKHo36PvjH4raU9t/8AxTmf0r1LC4dLCLbtKAFEAfU0rKJaUJbAUKNANABUbNo3jxFvieL9w5LQ3e7Pnup6qWd2+AuFtdYZ9gH+c/atMVBQAIGgFSmmcUnZKacVGacUEk5pVGlQBzFNFKnpgRIqBWi0opDAFaHctA6GrWWo5aQ06My5bK8yOfEeNVsRYVxqB4/3tW2UqnewXFDlPyPiKDqhm87Pycf0l0Q+6EsPdO/keNYly0QYIIPIiDXe3EK+sMvfup8+FCvYRHHbUEcDuPI0bnp4uvlFVJWjgytRNdXiPRxTrbYr3HtD7/Os2/6P3l2UN+U6/AxUujth1mKff9TEIqJFXr3R9xfWtuP9JI+Iqs1qN9PERU0baovhgYpUTKOYoqYUnYE+Ck0aQbSK1SymtbCdAYi56tp45kZR863cD6DXDBuuqDkozn4mAPnTSRhPqsUOWccqf3wrX6J6Av4mOrSF99uynkfa8q73o/0YwtiCVzsPaudrzC7DyFa7XgBwA5nQeVWr7HDl+0+2NGN0H6J2cPDP+JcHtMOyp/hX6mTW5dxAA5DhzP5RQree56g/1tovkvGr+GwSocx7Te8foOFB5WTJKTubtgbGELwXEL7nE97fatEabU1PTMXKx6empUEj1IVEU9MCU0qjNKgDmQacUMVIUCCCnqAqVAx4pop6VIBopstTpUACNuaqv0cu6yh7tvMbVfinAoouM3HgyHwdxeAbvByn4bVDPHrBl/MunxFbgFOBSov1fKMW3dU7FT4MPrVhR3fWr7YS23rIp8hUP+F2T7A8pFFD1xAIg90/CjK0cPiQKIvRNn3fmfvRU6Ms+4PPWlSFrj7/AOlU4tR7Sjzn9KdcQW9UO3gsD4mtK3hkX1VUeAFGFUTrXgzLeEutvlQfzN9quWOjkBlpduba/AbCrIp6KJc2TFOKhTimSTpVEGnoAlSpqVAiVKaamNMB5pVAmlQKz//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a-ES"/>
          </a:p>
        </p:txBody>
      </p:sp>
      <p:pic>
        <p:nvPicPr>
          <p:cNvPr id="11" name="10 Imagen" descr="f04050406.jpg"/>
          <p:cNvPicPr>
            <a:picLocks noChangeAspect="1"/>
          </p:cNvPicPr>
          <p:nvPr/>
        </p:nvPicPr>
        <p:blipFill>
          <a:blip r:embed="rId4" cstate="print"/>
          <a:stretch>
            <a:fillRect/>
          </a:stretch>
        </p:blipFill>
        <p:spPr>
          <a:xfrm>
            <a:off x="6300192" y="3717032"/>
            <a:ext cx="2376264" cy="2062302"/>
          </a:xfrm>
          <a:prstGeom prst="rect">
            <a:avLst/>
          </a:prstGeom>
        </p:spPr>
      </p:pic>
      <p:pic>
        <p:nvPicPr>
          <p:cNvPr id="12" name="11 Imagen" descr="2044359492_ee12d01e98_o.jpg"/>
          <p:cNvPicPr>
            <a:picLocks noChangeAspect="1"/>
          </p:cNvPicPr>
          <p:nvPr/>
        </p:nvPicPr>
        <p:blipFill>
          <a:blip r:embed="rId5" cstate="print"/>
          <a:stretch>
            <a:fillRect/>
          </a:stretch>
        </p:blipFill>
        <p:spPr>
          <a:xfrm>
            <a:off x="3923928" y="2276872"/>
            <a:ext cx="1872208" cy="2496277"/>
          </a:xfrm>
          <a:prstGeom prst="rect">
            <a:avLst/>
          </a:prstGeom>
        </p:spPr>
      </p:pic>
      <p:pic>
        <p:nvPicPr>
          <p:cNvPr id="13" name="12 Imagen" descr="Infeccion-urinaria.jpg"/>
          <p:cNvPicPr>
            <a:picLocks noChangeAspect="1"/>
          </p:cNvPicPr>
          <p:nvPr/>
        </p:nvPicPr>
        <p:blipFill>
          <a:blip r:embed="rId6" cstate="print"/>
          <a:stretch>
            <a:fillRect/>
          </a:stretch>
        </p:blipFill>
        <p:spPr>
          <a:xfrm>
            <a:off x="611560" y="1412776"/>
            <a:ext cx="3024336" cy="1534083"/>
          </a:xfrm>
          <a:prstGeom prst="rect">
            <a:avLst/>
          </a:prstGeom>
        </p:spPr>
      </p:pic>
      <p:pic>
        <p:nvPicPr>
          <p:cNvPr id="2" name="Picture 2" descr="http://www.novios.org/nuriaymario/fotos/559801interrogante.bmp"/>
          <p:cNvPicPr>
            <a:picLocks noChangeAspect="1" noChangeArrowheads="1"/>
          </p:cNvPicPr>
          <p:nvPr/>
        </p:nvPicPr>
        <p:blipFill>
          <a:blip r:embed="rId7" cstate="print"/>
          <a:srcRect/>
          <a:stretch>
            <a:fillRect/>
          </a:stretch>
        </p:blipFill>
        <p:spPr bwMode="auto">
          <a:xfrm>
            <a:off x="1259632" y="4005064"/>
            <a:ext cx="1800200" cy="1350150"/>
          </a:xfrm>
          <a:prstGeom prst="rect">
            <a:avLst/>
          </a:prstGeom>
          <a:noFill/>
        </p:spPr>
      </p:pic>
      <p:pic>
        <p:nvPicPr>
          <p:cNvPr id="14" name="Picture 2" descr="http://www.novios.org/nuriaymario/fotos/559801interrogante.bmp"/>
          <p:cNvPicPr>
            <a:picLocks noChangeAspect="1" noChangeArrowheads="1"/>
          </p:cNvPicPr>
          <p:nvPr/>
        </p:nvPicPr>
        <p:blipFill>
          <a:blip r:embed="rId7" cstate="print"/>
          <a:srcRect/>
          <a:stretch>
            <a:fillRect/>
          </a:stretch>
        </p:blipFill>
        <p:spPr bwMode="auto">
          <a:xfrm>
            <a:off x="6444208" y="1556792"/>
            <a:ext cx="1800200" cy="1350150"/>
          </a:xfrm>
          <a:prstGeom prst="rect">
            <a:avLst/>
          </a:prstGeom>
          <a:noFill/>
        </p:spPr>
      </p:pic>
    </p:spTree>
  </p:cSld>
  <p:clrMapOvr>
    <a:masterClrMapping/>
  </p:clrMapOvr>
  <p:transition>
    <p:wipe dir="r"/>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Shape 1990"/>
        <p:cNvGrpSpPr/>
        <p:nvPr/>
      </p:nvGrpSpPr>
      <p:grpSpPr>
        <a:xfrm>
          <a:off x="0" y="0"/>
          <a:ext cx="0" cy="0"/>
          <a:chOff x="0" y="0"/>
          <a:chExt cx="0" cy="0"/>
        </a:xfrm>
      </p:grpSpPr>
      <p:sp>
        <p:nvSpPr>
          <p:cNvPr id="1991" name="Shape 1991"/>
          <p:cNvSpPr txBox="1">
            <a:spLocks noGrp="1"/>
          </p:cNvSpPr>
          <p:nvPr>
            <p:ph type="title" idx="4294967295"/>
          </p:nvPr>
        </p:nvSpPr>
        <p:spPr>
          <a:xfrm>
            <a:off x="395288" y="260350"/>
            <a:ext cx="7323137" cy="1368425"/>
          </a:xfrm>
          <a:prstGeom prst="rect">
            <a:avLst/>
          </a:prstGeom>
          <a:noFill/>
          <a:ln>
            <a:noFill/>
          </a:ln>
        </p:spPr>
        <p:txBody>
          <a:bodyPr spcFirstLastPara="1" wrap="square" lIns="90475" tIns="44450" rIns="90475" bIns="44450" anchor="b" anchorCtr="0">
            <a:noAutofit/>
          </a:bodyPr>
          <a:lstStyle/>
          <a:p>
            <a:pPr marL="0" marR="0" lvl="0" indent="0" algn="ctr" rtl="0">
              <a:spcBef>
                <a:spcPts val="0"/>
              </a:spcBef>
              <a:spcAft>
                <a:spcPts val="0"/>
              </a:spcAft>
              <a:buNone/>
            </a:pPr>
            <a:r>
              <a:rPr lang="ca-ES" sz="3800" b="1" i="0" u="none" strike="noStrike" cap="none">
                <a:solidFill>
                  <a:schemeClr val="dk2"/>
                </a:solidFill>
                <a:latin typeface="Times New Roman"/>
                <a:ea typeface="Times New Roman"/>
                <a:cs typeface="Times New Roman"/>
                <a:sym typeface="Times New Roman"/>
              </a:rPr>
              <a:t/>
            </a:r>
            <a:br>
              <a:rPr lang="ca-ES" sz="3800" b="1" i="0" u="none" strike="noStrike" cap="none">
                <a:solidFill>
                  <a:schemeClr val="dk2"/>
                </a:solidFill>
                <a:latin typeface="Times New Roman"/>
                <a:ea typeface="Times New Roman"/>
                <a:cs typeface="Times New Roman"/>
                <a:sym typeface="Times New Roman"/>
              </a:rPr>
            </a:br>
            <a:r>
              <a:rPr lang="ca-ES" sz="3800" b="1" i="0" u="none" strike="noStrike" cap="none">
                <a:solidFill>
                  <a:schemeClr val="dk2"/>
                </a:solidFill>
                <a:latin typeface="Times New Roman"/>
                <a:ea typeface="Times New Roman"/>
                <a:cs typeface="Times New Roman"/>
                <a:sym typeface="Times New Roman"/>
              </a:rPr>
              <a:t/>
            </a:r>
            <a:br>
              <a:rPr lang="ca-ES" sz="3800" b="1" i="0" u="none" strike="noStrike" cap="none">
                <a:solidFill>
                  <a:schemeClr val="dk2"/>
                </a:solidFill>
                <a:latin typeface="Times New Roman"/>
                <a:ea typeface="Times New Roman"/>
                <a:cs typeface="Times New Roman"/>
                <a:sym typeface="Times New Roman"/>
              </a:rPr>
            </a:br>
            <a:r>
              <a:rPr lang="ca-ES" sz="3800" b="1" i="0" u="none" strike="noStrike" cap="none">
                <a:solidFill>
                  <a:schemeClr val="dk2"/>
                </a:solidFill>
                <a:latin typeface="Times New Roman"/>
                <a:ea typeface="Times New Roman"/>
                <a:cs typeface="Times New Roman"/>
                <a:sym typeface="Times New Roman"/>
              </a:rPr>
              <a:t/>
            </a:r>
            <a:br>
              <a:rPr lang="ca-ES" sz="3800" b="1" i="0" u="none" strike="noStrike" cap="none">
                <a:solidFill>
                  <a:schemeClr val="dk2"/>
                </a:solidFill>
                <a:latin typeface="Times New Roman"/>
                <a:ea typeface="Times New Roman"/>
                <a:cs typeface="Times New Roman"/>
                <a:sym typeface="Times New Roman"/>
              </a:rPr>
            </a:br>
            <a:r>
              <a:rPr lang="ca-ES" sz="3800" b="1" i="0" u="none" strike="noStrike" cap="none">
                <a:solidFill>
                  <a:schemeClr val="dk2"/>
                </a:solidFill>
                <a:latin typeface="Times New Roman"/>
                <a:ea typeface="Times New Roman"/>
                <a:cs typeface="Times New Roman"/>
                <a:sym typeface="Times New Roman"/>
              </a:rPr>
              <a:t/>
            </a:r>
            <a:br>
              <a:rPr lang="ca-ES" sz="3800" b="1" i="0" u="none" strike="noStrike" cap="none">
                <a:solidFill>
                  <a:schemeClr val="dk2"/>
                </a:solidFill>
                <a:latin typeface="Times New Roman"/>
                <a:ea typeface="Times New Roman"/>
                <a:cs typeface="Times New Roman"/>
                <a:sym typeface="Times New Roman"/>
              </a:rPr>
            </a:br>
            <a:r>
              <a:rPr lang="ca-ES" sz="3800" b="1" i="0" u="none" strike="noStrike" cap="none">
                <a:solidFill>
                  <a:schemeClr val="dk2"/>
                </a:solidFill>
                <a:latin typeface="Times New Roman"/>
                <a:ea typeface="Times New Roman"/>
                <a:cs typeface="Times New Roman"/>
                <a:sym typeface="Times New Roman"/>
              </a:rPr>
              <a:t/>
            </a:r>
            <a:br>
              <a:rPr lang="ca-ES" sz="3800" b="1" i="0" u="none" strike="noStrike" cap="none">
                <a:solidFill>
                  <a:schemeClr val="dk2"/>
                </a:solidFill>
                <a:latin typeface="Times New Roman"/>
                <a:ea typeface="Times New Roman"/>
                <a:cs typeface="Times New Roman"/>
                <a:sym typeface="Times New Roman"/>
              </a:rPr>
            </a:br>
            <a:r>
              <a:rPr lang="ca-ES" sz="3800" b="0" i="0" u="none" strike="noStrike" cap="none">
                <a:solidFill>
                  <a:schemeClr val="dk2"/>
                </a:solidFill>
                <a:latin typeface="Verdana"/>
                <a:ea typeface="Verdana"/>
                <a:cs typeface="Verdana"/>
                <a:sym typeface="Verdana"/>
              </a:rPr>
              <a:t> Maneig Pielonefritis aguda</a:t>
            </a:r>
            <a:br>
              <a:rPr lang="ca-ES" sz="3800" b="0" i="0" u="none" strike="noStrike" cap="none">
                <a:solidFill>
                  <a:schemeClr val="dk2"/>
                </a:solidFill>
                <a:latin typeface="Verdana"/>
                <a:ea typeface="Verdana"/>
                <a:cs typeface="Verdana"/>
                <a:sym typeface="Verdana"/>
              </a:rPr>
            </a:br>
            <a:endParaRPr sz="3800" b="0" i="0" u="none" strike="noStrike" cap="none">
              <a:solidFill>
                <a:schemeClr val="dk2"/>
              </a:solidFill>
              <a:latin typeface="Verdana"/>
              <a:ea typeface="Verdana"/>
              <a:cs typeface="Verdana"/>
              <a:sym typeface="Verdana"/>
            </a:endParaRPr>
          </a:p>
        </p:txBody>
      </p:sp>
      <p:pic>
        <p:nvPicPr>
          <p:cNvPr id="1992" name="Shape 1992"/>
          <p:cNvPicPr preferRelativeResize="0"/>
          <p:nvPr/>
        </p:nvPicPr>
        <p:blipFill>
          <a:blip r:embed="rId3">
            <a:alphaModFix/>
          </a:blip>
          <a:stretch>
            <a:fillRect/>
          </a:stretch>
        </p:blipFill>
        <p:spPr>
          <a:xfrm>
            <a:off x="1448375" y="1396025"/>
            <a:ext cx="6404300" cy="5128599"/>
          </a:xfrm>
          <a:prstGeom prst="rect">
            <a:avLst/>
          </a:prstGeom>
          <a:noFill/>
          <a:ln>
            <a:noFill/>
          </a:ln>
        </p:spPr>
      </p:pic>
      <p:pic>
        <p:nvPicPr>
          <p:cNvPr id="1993" name="Shape 1993"/>
          <p:cNvPicPr preferRelativeResize="0"/>
          <p:nvPr/>
        </p:nvPicPr>
        <p:blipFill>
          <a:blip r:embed="rId4">
            <a:alphaModFix/>
          </a:blip>
          <a:stretch>
            <a:fillRect/>
          </a:stretch>
        </p:blipFill>
        <p:spPr>
          <a:xfrm>
            <a:off x="7470550" y="354925"/>
            <a:ext cx="1445525" cy="852500"/>
          </a:xfrm>
          <a:prstGeom prst="rect">
            <a:avLst/>
          </a:prstGeom>
          <a:noFill/>
          <a:ln>
            <a:noFill/>
          </a:ln>
        </p:spPr>
      </p:pic>
    </p:spTree>
    <p:extLst>
      <p:ext uri="{BB962C8B-B14F-4D97-AF65-F5344CB8AC3E}">
        <p14:creationId xmlns:p14="http://schemas.microsoft.com/office/powerpoint/2010/main" val="2041045821"/>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Shape 1997"/>
        <p:cNvGrpSpPr/>
        <p:nvPr/>
      </p:nvGrpSpPr>
      <p:grpSpPr>
        <a:xfrm>
          <a:off x="0" y="0"/>
          <a:ext cx="0" cy="0"/>
          <a:chOff x="0" y="0"/>
          <a:chExt cx="0" cy="0"/>
        </a:xfrm>
      </p:grpSpPr>
      <p:sp>
        <p:nvSpPr>
          <p:cNvPr id="1998" name="Shape 1998"/>
          <p:cNvSpPr txBox="1">
            <a:spLocks noGrp="1"/>
          </p:cNvSpPr>
          <p:nvPr>
            <p:ph type="title"/>
          </p:nvPr>
        </p:nvSpPr>
        <p:spPr>
          <a:xfrm>
            <a:off x="611188" y="0"/>
            <a:ext cx="8532812" cy="1700213"/>
          </a:xfrm>
          <a:prstGeom prst="rect">
            <a:avLst/>
          </a:prstGeom>
          <a:solidFill>
            <a:schemeClr val="tx2"/>
          </a:solidFill>
          <a:ln>
            <a:noFill/>
          </a:ln>
        </p:spPr>
        <p:txBody>
          <a:bodyPr spcFirstLastPara="1" wrap="square" lIns="90475" tIns="44450" rIns="90475" bIns="44450" anchor="b" anchorCtr="0">
            <a:noAutofit/>
          </a:bodyPr>
          <a:lstStyle/>
          <a:p>
            <a:pPr marL="0" marR="0" lvl="0" indent="0" algn="l" rtl="0">
              <a:spcBef>
                <a:spcPts val="0"/>
              </a:spcBef>
              <a:spcAft>
                <a:spcPts val="0"/>
              </a:spcAft>
              <a:buNone/>
            </a:pPr>
            <a:r>
              <a:rPr lang="ca-ES" sz="4200" b="0" i="0" u="none" strike="noStrike" cap="none">
                <a:solidFill>
                  <a:schemeClr val="dk2"/>
                </a:solidFill>
                <a:latin typeface="Verdana"/>
                <a:ea typeface="Verdana"/>
                <a:cs typeface="Verdana"/>
                <a:sym typeface="Verdana"/>
              </a:rPr>
              <a:t>Cas clínic 4</a:t>
            </a:r>
            <a:endParaRPr/>
          </a:p>
        </p:txBody>
      </p:sp>
      <p:sp>
        <p:nvSpPr>
          <p:cNvPr id="1999" name="Shape 1999"/>
          <p:cNvSpPr txBox="1">
            <a:spLocks noGrp="1"/>
          </p:cNvSpPr>
          <p:nvPr>
            <p:ph type="body" idx="1"/>
          </p:nvPr>
        </p:nvSpPr>
        <p:spPr>
          <a:xfrm>
            <a:off x="914400" y="2276871"/>
            <a:ext cx="7772400" cy="3854053"/>
          </a:xfrm>
          <a:prstGeom prst="rect">
            <a:avLst/>
          </a:prstGeom>
          <a:noFill/>
          <a:ln>
            <a:noFill/>
          </a:ln>
        </p:spPr>
        <p:txBody>
          <a:bodyPr spcFirstLastPara="1" wrap="square" lIns="90475" tIns="44450" rIns="90475" bIns="44450" anchor="t" anchorCtr="0">
            <a:noAutofit/>
          </a:bodyPr>
          <a:lstStyle/>
          <a:p>
            <a:pPr marL="342900" marR="0" lvl="0" indent="-342900" algn="just" rtl="0">
              <a:lnSpc>
                <a:spcPct val="90000"/>
              </a:lnSpc>
              <a:spcBef>
                <a:spcPts val="0"/>
              </a:spcBef>
              <a:spcAft>
                <a:spcPts val="0"/>
              </a:spcAft>
              <a:buClr>
                <a:schemeClr val="folHlink"/>
              </a:buClr>
              <a:buFont typeface="Noto Sans Symbols"/>
              <a:buNone/>
            </a:pPr>
            <a:r>
              <a:rPr lang="ca-ES" sz="2000" b="0" i="0" u="none" strike="noStrike" cap="none" dirty="0">
                <a:solidFill>
                  <a:schemeClr val="dk1"/>
                </a:solidFill>
                <a:latin typeface="+mj-lt"/>
                <a:ea typeface="Verdana"/>
                <a:cs typeface="Verdana"/>
                <a:sym typeface="Verdana"/>
              </a:rPr>
              <a:t>     Dona de 38 anys, amb diabetis tipus 2, tractada amb insulina  i embarassada de 4 setmanes. En un control analític rutinari, s'observa </a:t>
            </a:r>
            <a:r>
              <a:rPr lang="ca-ES" sz="2000" b="0" i="0" u="none" strike="noStrike" cap="none" dirty="0" err="1">
                <a:solidFill>
                  <a:schemeClr val="dk1"/>
                </a:solidFill>
                <a:latin typeface="+mj-lt"/>
                <a:ea typeface="Verdana"/>
                <a:cs typeface="Verdana"/>
                <a:sym typeface="Verdana"/>
              </a:rPr>
              <a:t>leucocitúria</a:t>
            </a:r>
            <a:r>
              <a:rPr lang="ca-ES" sz="2000" b="0" i="0" u="none" strike="noStrike" cap="none" dirty="0">
                <a:solidFill>
                  <a:schemeClr val="dk1"/>
                </a:solidFill>
                <a:latin typeface="+mj-lt"/>
                <a:ea typeface="Verdana"/>
                <a:cs typeface="Verdana"/>
                <a:sym typeface="Verdana"/>
              </a:rPr>
              <a:t> i cultiu+ per </a:t>
            </a:r>
            <a:r>
              <a:rPr lang="ca-ES" sz="2000" b="0" i="0" u="none" strike="noStrike" cap="none" dirty="0" err="1">
                <a:solidFill>
                  <a:schemeClr val="dk1"/>
                </a:solidFill>
                <a:latin typeface="+mj-lt"/>
                <a:ea typeface="Verdana"/>
                <a:cs typeface="Verdana"/>
                <a:sym typeface="Verdana"/>
              </a:rPr>
              <a:t>E.coli</a:t>
            </a:r>
            <a:r>
              <a:rPr lang="ca-ES" sz="2000" dirty="0">
                <a:latin typeface="+mj-lt"/>
                <a:ea typeface="Verdana"/>
                <a:cs typeface="Verdana"/>
                <a:sym typeface="Verdana"/>
              </a:rPr>
              <a:t> (</a:t>
            </a:r>
            <a:r>
              <a:rPr lang="ca-ES" sz="2000" b="0" i="0" u="none" strike="noStrike" cap="none" dirty="0">
                <a:solidFill>
                  <a:schemeClr val="dk1"/>
                </a:solidFill>
                <a:latin typeface="+mj-lt"/>
                <a:ea typeface="Verdana"/>
                <a:cs typeface="Verdana"/>
                <a:sym typeface="Verdana"/>
              </a:rPr>
              <a:t>10</a:t>
            </a:r>
            <a:r>
              <a:rPr lang="ca-ES" sz="2000" b="0" i="0" u="none" strike="noStrike" cap="none" baseline="30000" dirty="0">
                <a:solidFill>
                  <a:schemeClr val="dk1"/>
                </a:solidFill>
                <a:latin typeface="+mj-lt"/>
                <a:ea typeface="Verdana"/>
                <a:cs typeface="Verdana"/>
                <a:sym typeface="Verdana"/>
              </a:rPr>
              <a:t>5</a:t>
            </a:r>
            <a:r>
              <a:rPr lang="ca-ES" sz="2000" b="0" i="0" u="none" strike="noStrike" cap="none" dirty="0">
                <a:solidFill>
                  <a:schemeClr val="dk1"/>
                </a:solidFill>
                <a:latin typeface="+mj-lt"/>
                <a:ea typeface="Verdana"/>
                <a:cs typeface="Verdana"/>
                <a:sym typeface="Verdana"/>
              </a:rPr>
              <a:t> UFC) sensible a tot.</a:t>
            </a:r>
            <a:endParaRPr dirty="0">
              <a:latin typeface="+mj-lt"/>
            </a:endParaRPr>
          </a:p>
          <a:p>
            <a:pPr marL="342900" marR="0" lvl="0" indent="-228600" algn="just" rtl="0">
              <a:lnSpc>
                <a:spcPct val="90000"/>
              </a:lnSpc>
              <a:spcBef>
                <a:spcPts val="400"/>
              </a:spcBef>
              <a:spcAft>
                <a:spcPts val="0"/>
              </a:spcAft>
              <a:buClr>
                <a:schemeClr val="folHlink"/>
              </a:buClr>
              <a:buSzPts val="1800"/>
              <a:buFont typeface="Noto Sans Symbols"/>
              <a:buNone/>
            </a:pPr>
            <a:endParaRPr sz="2000" b="0" i="0" u="none" strike="noStrike" cap="none" dirty="0">
              <a:solidFill>
                <a:schemeClr val="dk1"/>
              </a:solidFill>
              <a:latin typeface="+mj-lt"/>
              <a:ea typeface="Verdana"/>
              <a:cs typeface="Verdana"/>
              <a:sym typeface="Verdana"/>
            </a:endParaRPr>
          </a:p>
          <a:p>
            <a:pPr marL="342900" marR="0" lvl="0" indent="-342900" algn="just" rtl="0">
              <a:lnSpc>
                <a:spcPct val="90000"/>
              </a:lnSpc>
              <a:spcBef>
                <a:spcPts val="400"/>
              </a:spcBef>
              <a:spcAft>
                <a:spcPts val="0"/>
              </a:spcAft>
              <a:buClr>
                <a:schemeClr val="folHlink"/>
              </a:buClr>
              <a:buFont typeface="Noto Sans Symbols"/>
              <a:buNone/>
            </a:pPr>
            <a:r>
              <a:rPr lang="ca-ES" sz="2000" b="0" i="0" u="none" strike="noStrike" cap="none" dirty="0">
                <a:solidFill>
                  <a:schemeClr val="dk1"/>
                </a:solidFill>
                <a:latin typeface="+mj-lt"/>
                <a:ea typeface="Verdana"/>
                <a:cs typeface="Verdana"/>
                <a:sym typeface="Verdana"/>
              </a:rPr>
              <a:t>	</a:t>
            </a:r>
            <a:r>
              <a:rPr lang="ca-ES" sz="2000" b="0" i="0" u="sng" strike="noStrike" cap="none" dirty="0">
                <a:solidFill>
                  <a:schemeClr val="dk1"/>
                </a:solidFill>
                <a:latin typeface="+mj-lt"/>
                <a:ea typeface="Verdana"/>
                <a:cs typeface="Verdana"/>
                <a:sym typeface="Verdana"/>
              </a:rPr>
              <a:t>Clínica</a:t>
            </a:r>
            <a:r>
              <a:rPr lang="ca-ES" sz="2000" b="0" i="0" u="none" strike="noStrike" cap="none" dirty="0">
                <a:solidFill>
                  <a:schemeClr val="dk1"/>
                </a:solidFill>
                <a:latin typeface="+mj-lt"/>
                <a:ea typeface="Verdana"/>
                <a:cs typeface="Verdana"/>
                <a:sym typeface="Verdana"/>
              </a:rPr>
              <a:t>: asimptomàtica.</a:t>
            </a:r>
            <a:endParaRPr dirty="0">
              <a:latin typeface="+mj-lt"/>
            </a:endParaRPr>
          </a:p>
          <a:p>
            <a:pPr marL="342900" marR="0" lvl="0" indent="-228600" algn="just" rtl="0">
              <a:lnSpc>
                <a:spcPct val="90000"/>
              </a:lnSpc>
              <a:spcBef>
                <a:spcPts val="400"/>
              </a:spcBef>
              <a:spcAft>
                <a:spcPts val="0"/>
              </a:spcAft>
              <a:buClr>
                <a:schemeClr val="folHlink"/>
              </a:buClr>
              <a:buSzPts val="1800"/>
              <a:buFont typeface="Noto Sans Symbols"/>
              <a:buNone/>
            </a:pPr>
            <a:endParaRPr sz="2000" b="0" i="0" u="none" strike="noStrike" cap="none" dirty="0">
              <a:solidFill>
                <a:schemeClr val="dk1"/>
              </a:solidFill>
              <a:latin typeface="+mj-lt"/>
              <a:ea typeface="Verdana"/>
              <a:cs typeface="Verdana"/>
              <a:sym typeface="Verdana"/>
            </a:endParaRPr>
          </a:p>
          <a:p>
            <a:pPr marL="342900" marR="0" lvl="0" indent="-342900" algn="just" rtl="0">
              <a:lnSpc>
                <a:spcPct val="90000"/>
              </a:lnSpc>
              <a:spcBef>
                <a:spcPts val="400"/>
              </a:spcBef>
              <a:spcAft>
                <a:spcPts val="0"/>
              </a:spcAft>
              <a:buClr>
                <a:schemeClr val="folHlink"/>
              </a:buClr>
              <a:buFont typeface="Noto Sans Symbols"/>
              <a:buNone/>
            </a:pPr>
            <a:r>
              <a:rPr lang="ca-ES" sz="2000" b="0" i="0" u="none" strike="noStrike" cap="none" dirty="0">
                <a:solidFill>
                  <a:schemeClr val="dk1"/>
                </a:solidFill>
                <a:latin typeface="+mj-lt"/>
                <a:ea typeface="Verdana"/>
                <a:cs typeface="Verdana"/>
                <a:sym typeface="Verdana"/>
              </a:rPr>
              <a:t>	</a:t>
            </a:r>
            <a:r>
              <a:rPr lang="ca-ES" sz="2000" b="0" i="0" u="sng" strike="noStrike" cap="none" dirty="0">
                <a:solidFill>
                  <a:schemeClr val="dk1"/>
                </a:solidFill>
                <a:latin typeface="+mj-lt"/>
                <a:ea typeface="Verdana"/>
                <a:cs typeface="Verdana"/>
                <a:sym typeface="Verdana"/>
              </a:rPr>
              <a:t>Antecedents</a:t>
            </a:r>
            <a:r>
              <a:rPr lang="ca-ES" sz="2000" b="0" i="0" u="none" strike="noStrike" cap="none" dirty="0">
                <a:solidFill>
                  <a:schemeClr val="dk1"/>
                </a:solidFill>
                <a:latin typeface="+mj-lt"/>
                <a:ea typeface="Verdana"/>
                <a:cs typeface="Verdana"/>
                <a:sym typeface="Verdana"/>
              </a:rPr>
              <a:t>: </a:t>
            </a:r>
            <a:r>
              <a:rPr lang="ca-ES" sz="2000" dirty="0">
                <a:latin typeface="+mj-lt"/>
                <a:ea typeface="Verdana"/>
                <a:cs typeface="Verdana"/>
                <a:sym typeface="Verdana"/>
              </a:rPr>
              <a:t>tres</a:t>
            </a:r>
            <a:r>
              <a:rPr lang="ca-ES" sz="2000" b="0" i="0" u="none" strike="noStrike" cap="none" dirty="0">
                <a:solidFill>
                  <a:schemeClr val="dk1"/>
                </a:solidFill>
                <a:latin typeface="+mj-lt"/>
                <a:ea typeface="Verdana"/>
                <a:cs typeface="Verdana"/>
                <a:sym typeface="Verdana"/>
              </a:rPr>
              <a:t> mesos abans va presentar un episodi simptomàtic d’ITU. En el cultiu es van trobar 10</a:t>
            </a:r>
            <a:r>
              <a:rPr lang="ca-ES" sz="2000" b="0" i="0" u="none" strike="noStrike" cap="none" baseline="30000" dirty="0">
                <a:solidFill>
                  <a:schemeClr val="dk1"/>
                </a:solidFill>
                <a:latin typeface="+mj-lt"/>
                <a:ea typeface="Verdana"/>
                <a:cs typeface="Verdana"/>
                <a:sym typeface="Verdana"/>
              </a:rPr>
              <a:t>4</a:t>
            </a:r>
            <a:r>
              <a:rPr lang="ca-ES" sz="2000" b="0" i="0" u="none" strike="noStrike" cap="none" dirty="0">
                <a:solidFill>
                  <a:schemeClr val="dk1"/>
                </a:solidFill>
                <a:latin typeface="+mj-lt"/>
                <a:ea typeface="Verdana"/>
                <a:cs typeface="Verdana"/>
                <a:sym typeface="Verdana"/>
              </a:rPr>
              <a:t> UFC/ml </a:t>
            </a:r>
            <a:r>
              <a:rPr lang="ca-ES" sz="2000" b="0" i="0" u="none" strike="noStrike" cap="none" dirty="0" err="1">
                <a:solidFill>
                  <a:schemeClr val="dk1"/>
                </a:solidFill>
                <a:latin typeface="+mj-lt"/>
                <a:ea typeface="Verdana"/>
                <a:cs typeface="Verdana"/>
                <a:sym typeface="Verdana"/>
              </a:rPr>
              <a:t>d’E.coli</a:t>
            </a:r>
            <a:r>
              <a:rPr lang="ca-ES" sz="2000" b="0" i="0" u="none" strike="noStrike" cap="none" dirty="0">
                <a:solidFill>
                  <a:schemeClr val="dk1"/>
                </a:solidFill>
                <a:latin typeface="+mj-lt"/>
                <a:ea typeface="Verdana"/>
                <a:cs typeface="Verdana"/>
                <a:sym typeface="Verdana"/>
              </a:rPr>
              <a:t>. Va ser tractada durant 3 dies amb </a:t>
            </a:r>
            <a:r>
              <a:rPr lang="ca-ES" sz="2000" b="0" i="0" u="none" strike="noStrike" cap="none" dirty="0" err="1">
                <a:solidFill>
                  <a:schemeClr val="dk1"/>
                </a:solidFill>
                <a:latin typeface="+mj-lt"/>
                <a:ea typeface="Verdana"/>
                <a:cs typeface="Verdana"/>
                <a:sym typeface="Verdana"/>
              </a:rPr>
              <a:t>norfloxacino</a:t>
            </a:r>
            <a:r>
              <a:rPr lang="ca-ES" sz="2000" b="0" i="0" u="none" strike="noStrike" cap="none" dirty="0">
                <a:solidFill>
                  <a:schemeClr val="dk1"/>
                </a:solidFill>
                <a:latin typeface="+mj-lt"/>
                <a:ea typeface="Verdana"/>
                <a:cs typeface="Verdana"/>
                <a:sym typeface="Verdana"/>
              </a:rPr>
              <a:t> (iniciat empíricament i confirmat segons antibiograma).</a:t>
            </a:r>
            <a:endParaRPr dirty="0">
              <a:latin typeface="+mj-lt"/>
            </a:endParaRPr>
          </a:p>
          <a:p>
            <a:pPr marL="342900" marR="0" lvl="0" indent="-228600" algn="just" rtl="0">
              <a:lnSpc>
                <a:spcPct val="90000"/>
              </a:lnSpc>
              <a:spcBef>
                <a:spcPts val="400"/>
              </a:spcBef>
              <a:spcAft>
                <a:spcPts val="0"/>
              </a:spcAft>
              <a:buClr>
                <a:schemeClr val="folHlink"/>
              </a:buClr>
              <a:buSzPts val="1800"/>
              <a:buFont typeface="Noto Sans Symbols"/>
              <a:buNone/>
            </a:pPr>
            <a:endParaRPr sz="2000" b="0" i="0" u="none" strike="noStrike" cap="none" dirty="0">
              <a:solidFill>
                <a:schemeClr val="dk1"/>
              </a:solidFill>
              <a:latin typeface="+mj-lt"/>
              <a:ea typeface="Verdana"/>
              <a:cs typeface="Verdana"/>
              <a:sym typeface="Verdana"/>
            </a:endParaRPr>
          </a:p>
          <a:p>
            <a:pPr marL="342900" marR="0" lvl="0" indent="-342900" algn="just" rtl="0">
              <a:lnSpc>
                <a:spcPct val="90000"/>
              </a:lnSpc>
              <a:spcBef>
                <a:spcPts val="400"/>
              </a:spcBef>
              <a:spcAft>
                <a:spcPts val="0"/>
              </a:spcAft>
              <a:buClr>
                <a:schemeClr val="folHlink"/>
              </a:buClr>
              <a:buFont typeface="Noto Sans Symbols"/>
              <a:buNone/>
            </a:pPr>
            <a:r>
              <a:rPr lang="ca-ES" sz="2000" b="0" i="0" u="none" strike="noStrike" cap="none" dirty="0">
                <a:solidFill>
                  <a:schemeClr val="dk1"/>
                </a:solidFill>
                <a:latin typeface="+mj-lt"/>
                <a:ea typeface="Verdana"/>
                <a:cs typeface="Verdana"/>
                <a:sym typeface="Verdana"/>
              </a:rPr>
              <a:t>	</a:t>
            </a:r>
            <a:r>
              <a:rPr lang="ca-ES" sz="2000" b="0" i="0" u="sng" strike="noStrike" cap="none" dirty="0">
                <a:solidFill>
                  <a:schemeClr val="dk1"/>
                </a:solidFill>
                <a:latin typeface="+mj-lt"/>
                <a:ea typeface="Verdana"/>
                <a:cs typeface="Verdana"/>
                <a:sym typeface="Verdana"/>
              </a:rPr>
              <a:t>Analítica</a:t>
            </a:r>
            <a:r>
              <a:rPr lang="ca-ES" sz="2000" b="0" i="0" u="none" strike="noStrike" cap="none" dirty="0">
                <a:solidFill>
                  <a:schemeClr val="dk1"/>
                </a:solidFill>
                <a:latin typeface="+mj-lt"/>
                <a:ea typeface="Verdana"/>
                <a:cs typeface="Verdana"/>
                <a:sym typeface="Verdana"/>
              </a:rPr>
              <a:t>: glucèmia:130, HbA1c:6.4.</a:t>
            </a:r>
            <a:endParaRPr dirty="0">
              <a:latin typeface="+mj-lt"/>
            </a:endParaRPr>
          </a:p>
        </p:txBody>
      </p:sp>
      <p:pic>
        <p:nvPicPr>
          <p:cNvPr id="2000" name="Shape 2000" descr="camfic blanc"/>
          <p:cNvPicPr preferRelativeResize="0"/>
          <p:nvPr/>
        </p:nvPicPr>
        <p:blipFill rotWithShape="1">
          <a:blip r:embed="rId3">
            <a:alphaModFix/>
          </a:blip>
          <a:srcRect/>
          <a:stretch/>
        </p:blipFill>
        <p:spPr>
          <a:xfrm>
            <a:off x="8382000" y="6281738"/>
            <a:ext cx="463550" cy="576262"/>
          </a:xfrm>
          <a:prstGeom prst="rect">
            <a:avLst/>
          </a:prstGeom>
          <a:noFill/>
          <a:ln>
            <a:noFill/>
          </a:ln>
        </p:spPr>
      </p:pic>
      <p:pic>
        <p:nvPicPr>
          <p:cNvPr id="2001" name="Shape 2001" descr="camfic blanc"/>
          <p:cNvPicPr preferRelativeResize="0"/>
          <p:nvPr/>
        </p:nvPicPr>
        <p:blipFill rotWithShape="1">
          <a:blip r:embed="rId3">
            <a:alphaModFix/>
          </a:blip>
          <a:srcRect/>
          <a:stretch/>
        </p:blipFill>
        <p:spPr>
          <a:xfrm>
            <a:off x="8316913" y="260350"/>
            <a:ext cx="463550" cy="576263"/>
          </a:xfrm>
          <a:prstGeom prst="rect">
            <a:avLst/>
          </a:prstGeom>
          <a:solidFill>
            <a:srgbClr val="538CD5"/>
          </a:solidFill>
          <a:ln>
            <a:noFill/>
          </a:ln>
        </p:spPr>
      </p:pic>
    </p:spTree>
    <p:extLst>
      <p:ext uri="{BB962C8B-B14F-4D97-AF65-F5344CB8AC3E}">
        <p14:creationId xmlns:p14="http://schemas.microsoft.com/office/powerpoint/2010/main" val="1507200420"/>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Shape 2005"/>
        <p:cNvGrpSpPr/>
        <p:nvPr/>
      </p:nvGrpSpPr>
      <p:grpSpPr>
        <a:xfrm>
          <a:off x="0" y="0"/>
          <a:ext cx="0" cy="0"/>
          <a:chOff x="0" y="0"/>
          <a:chExt cx="0" cy="0"/>
        </a:xfrm>
      </p:grpSpPr>
      <p:sp>
        <p:nvSpPr>
          <p:cNvPr id="2006" name="Shape 2006"/>
          <p:cNvSpPr txBox="1">
            <a:spLocks noGrp="1"/>
          </p:cNvSpPr>
          <p:nvPr>
            <p:ph type="title"/>
          </p:nvPr>
        </p:nvSpPr>
        <p:spPr>
          <a:xfrm>
            <a:off x="914400" y="277813"/>
            <a:ext cx="7772400" cy="1143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dirty="0"/>
          </a:p>
        </p:txBody>
      </p:sp>
      <p:sp>
        <p:nvSpPr>
          <p:cNvPr id="2007" name="Shape 2007"/>
          <p:cNvSpPr txBox="1">
            <a:spLocks noGrp="1"/>
          </p:cNvSpPr>
          <p:nvPr>
            <p:ph type="body" idx="1"/>
          </p:nvPr>
        </p:nvSpPr>
        <p:spPr>
          <a:xfrm>
            <a:off x="914400" y="2276872"/>
            <a:ext cx="7772400" cy="385405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folHlink"/>
              </a:buClr>
              <a:buFont typeface="Noto Sans Symbols"/>
              <a:buNone/>
            </a:pPr>
            <a:endParaRPr sz="3200" b="0" i="0" u="none" strike="noStrike" cap="none" dirty="0">
              <a:solidFill>
                <a:schemeClr val="dk1"/>
              </a:solidFill>
              <a:latin typeface="Arial"/>
              <a:ea typeface="Arial"/>
              <a:cs typeface="Arial"/>
              <a:sym typeface="Arial"/>
            </a:endParaRPr>
          </a:p>
          <a:p>
            <a:pPr marL="342900" marR="0" lvl="0" indent="-342900" algn="l" rtl="0">
              <a:spcBef>
                <a:spcPts val="640"/>
              </a:spcBef>
              <a:spcAft>
                <a:spcPts val="0"/>
              </a:spcAft>
              <a:buClr>
                <a:schemeClr val="folHlink"/>
              </a:buClr>
              <a:buSzPts val="2880"/>
              <a:buFont typeface="Noto Sans Symbols"/>
              <a:buChar char="■"/>
            </a:pPr>
            <a:r>
              <a:rPr lang="ca-ES" sz="2400" b="0" i="0" u="none" strike="noStrike" cap="none" dirty="0">
                <a:solidFill>
                  <a:schemeClr val="dk1"/>
                </a:solidFill>
                <a:latin typeface="+mj-lt"/>
                <a:ea typeface="Verdana"/>
                <a:cs typeface="Verdana"/>
                <a:sym typeface="Verdana"/>
              </a:rPr>
              <a:t>Quina és la sospita diagnòstica ?</a:t>
            </a:r>
            <a:endParaRPr sz="2400" dirty="0">
              <a:latin typeface="+mj-lt"/>
            </a:endParaRPr>
          </a:p>
          <a:p>
            <a:pPr marL="342900" marR="0" lvl="0" indent="-160020" algn="l" rtl="0">
              <a:spcBef>
                <a:spcPts val="640"/>
              </a:spcBef>
              <a:spcAft>
                <a:spcPts val="0"/>
              </a:spcAft>
              <a:buClr>
                <a:schemeClr val="folHlink"/>
              </a:buClr>
              <a:buSzPts val="2880"/>
              <a:buFont typeface="Noto Sans Symbols"/>
              <a:buNone/>
            </a:pPr>
            <a:endParaRPr sz="2400" b="0" i="0" u="none" strike="noStrike" cap="none" dirty="0">
              <a:solidFill>
                <a:schemeClr val="dk1"/>
              </a:solidFill>
              <a:latin typeface="+mj-lt"/>
              <a:ea typeface="Verdana"/>
              <a:cs typeface="Verdana"/>
              <a:sym typeface="Verdana"/>
            </a:endParaRPr>
          </a:p>
          <a:p>
            <a:pPr marL="342900" marR="0" lvl="0" indent="-342900" algn="l" rtl="0">
              <a:spcBef>
                <a:spcPts val="640"/>
              </a:spcBef>
              <a:spcAft>
                <a:spcPts val="0"/>
              </a:spcAft>
              <a:buClr>
                <a:schemeClr val="folHlink"/>
              </a:buClr>
              <a:buSzPts val="2880"/>
              <a:buFont typeface="Noto Sans Symbols"/>
              <a:buChar char="■"/>
            </a:pPr>
            <a:r>
              <a:rPr lang="ca-ES" sz="2400" b="0" i="0" u="none" strike="noStrike" cap="none" dirty="0">
                <a:solidFill>
                  <a:schemeClr val="dk1"/>
                </a:solidFill>
                <a:latin typeface="+mj-lt"/>
                <a:ea typeface="Verdana"/>
                <a:cs typeface="Verdana"/>
                <a:sym typeface="Verdana"/>
              </a:rPr>
              <a:t>Quina exploració caldria per establir el diagnòstic ?</a:t>
            </a:r>
            <a:endParaRPr sz="2400" b="0" i="0" u="sng" strike="noStrike" cap="none" dirty="0">
              <a:solidFill>
                <a:schemeClr val="dk1"/>
              </a:solidFill>
              <a:latin typeface="+mj-lt"/>
              <a:ea typeface="Verdana"/>
              <a:cs typeface="Verdana"/>
              <a:sym typeface="Verdana"/>
            </a:endParaRPr>
          </a:p>
        </p:txBody>
      </p:sp>
      <p:pic>
        <p:nvPicPr>
          <p:cNvPr id="2008" name="Shape 2008" descr="MC900434411[1]"/>
          <p:cNvPicPr preferRelativeResize="0"/>
          <p:nvPr/>
        </p:nvPicPr>
        <p:blipFill rotWithShape="1">
          <a:blip r:embed="rId3">
            <a:alphaModFix/>
          </a:blip>
          <a:srcRect/>
          <a:stretch/>
        </p:blipFill>
        <p:spPr>
          <a:xfrm>
            <a:off x="7235825" y="0"/>
            <a:ext cx="1241425" cy="1397000"/>
          </a:xfrm>
          <a:prstGeom prst="rect">
            <a:avLst/>
          </a:prstGeom>
          <a:noFill/>
          <a:ln>
            <a:noFill/>
          </a:ln>
        </p:spPr>
      </p:pic>
    </p:spTree>
    <p:extLst>
      <p:ext uri="{BB962C8B-B14F-4D97-AF65-F5344CB8AC3E}">
        <p14:creationId xmlns:p14="http://schemas.microsoft.com/office/powerpoint/2010/main" val="2117379122"/>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Shape 2012"/>
        <p:cNvGrpSpPr/>
        <p:nvPr/>
      </p:nvGrpSpPr>
      <p:grpSpPr>
        <a:xfrm>
          <a:off x="0" y="0"/>
          <a:ext cx="0" cy="0"/>
          <a:chOff x="0" y="0"/>
          <a:chExt cx="0" cy="0"/>
        </a:xfrm>
      </p:grpSpPr>
      <p:sp>
        <p:nvSpPr>
          <p:cNvPr id="2013" name="Shape 2013"/>
          <p:cNvSpPr txBox="1">
            <a:spLocks noGrp="1"/>
          </p:cNvSpPr>
          <p:nvPr>
            <p:ph type="title"/>
          </p:nvPr>
        </p:nvSpPr>
        <p:spPr>
          <a:xfrm>
            <a:off x="914400" y="277813"/>
            <a:ext cx="7772400" cy="1143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dirty="0"/>
          </a:p>
        </p:txBody>
      </p:sp>
      <p:sp>
        <p:nvSpPr>
          <p:cNvPr id="2014" name="Shape 2014"/>
          <p:cNvSpPr txBox="1">
            <a:spLocks noGrp="1"/>
          </p:cNvSpPr>
          <p:nvPr>
            <p:ph type="body" idx="1"/>
          </p:nvPr>
        </p:nvSpPr>
        <p:spPr>
          <a:xfrm>
            <a:off x="827088" y="1773238"/>
            <a:ext cx="7412037" cy="4530725"/>
          </a:xfrm>
          <a:prstGeom prst="rect">
            <a:avLst/>
          </a:prstGeom>
          <a:noFill/>
          <a:ln>
            <a:noFill/>
          </a:ln>
        </p:spPr>
        <p:txBody>
          <a:bodyPr spcFirstLastPara="1" wrap="square" lIns="91425" tIns="45700" rIns="91425" bIns="45700" anchor="t" anchorCtr="0">
            <a:noAutofit/>
          </a:bodyPr>
          <a:lstStyle/>
          <a:p>
            <a:pPr marL="342900" marR="0" lvl="0" indent="-160020" algn="l" rtl="0">
              <a:spcBef>
                <a:spcPts val="0"/>
              </a:spcBef>
              <a:spcAft>
                <a:spcPts val="0"/>
              </a:spcAft>
              <a:buClr>
                <a:schemeClr val="folHlink"/>
              </a:buClr>
              <a:buSzPts val="2880"/>
              <a:buFont typeface="Noto Sans Symbols"/>
              <a:buNone/>
            </a:pPr>
            <a:endParaRPr sz="3200" b="0" i="0" u="none" strike="noStrike" cap="none" dirty="0">
              <a:solidFill>
                <a:schemeClr val="accent2"/>
              </a:solidFill>
              <a:latin typeface="Arial"/>
              <a:ea typeface="Arial"/>
              <a:cs typeface="Arial"/>
              <a:sym typeface="Arial"/>
            </a:endParaRPr>
          </a:p>
          <a:p>
            <a:pPr marL="342900" marR="0" lvl="0" indent="-182880" algn="l" rtl="0">
              <a:spcBef>
                <a:spcPts val="560"/>
              </a:spcBef>
              <a:spcAft>
                <a:spcPts val="0"/>
              </a:spcAft>
              <a:buClr>
                <a:schemeClr val="folHlink"/>
              </a:buClr>
              <a:buSzPts val="2520"/>
              <a:buFont typeface="Noto Sans Symbols"/>
              <a:buNone/>
            </a:pPr>
            <a:endParaRPr sz="2800" b="0" i="0" u="none" strike="noStrike" cap="none" dirty="0">
              <a:solidFill>
                <a:schemeClr val="dk1"/>
              </a:solidFill>
              <a:latin typeface="Verdana"/>
              <a:ea typeface="Verdana"/>
              <a:cs typeface="Verdana"/>
              <a:sym typeface="Verdana"/>
            </a:endParaRPr>
          </a:p>
          <a:p>
            <a:pPr marL="342900" marR="0" lvl="0" indent="-342900" algn="l" rtl="0">
              <a:spcBef>
                <a:spcPts val="560"/>
              </a:spcBef>
              <a:spcAft>
                <a:spcPts val="0"/>
              </a:spcAft>
              <a:buClr>
                <a:schemeClr val="folHlink"/>
              </a:buClr>
              <a:buFont typeface="Noto Sans Symbols"/>
              <a:buNone/>
            </a:pPr>
            <a:r>
              <a:rPr lang="ca-ES" sz="2800" b="0" i="0" u="none" strike="noStrike" cap="none" dirty="0">
                <a:solidFill>
                  <a:schemeClr val="dk1"/>
                </a:solidFill>
                <a:latin typeface="Verdana"/>
                <a:ea typeface="Verdana"/>
                <a:cs typeface="Verdana"/>
                <a:sym typeface="Verdana"/>
              </a:rPr>
              <a:t>       BACTERIÚRIA ASIMPTOMÀTICA:</a:t>
            </a:r>
            <a:endParaRPr dirty="0"/>
          </a:p>
          <a:p>
            <a:pPr marL="1143000" marR="0" lvl="2" indent="-228600" algn="l" rtl="0">
              <a:spcBef>
                <a:spcPts val="460"/>
              </a:spcBef>
              <a:spcAft>
                <a:spcPts val="0"/>
              </a:spcAft>
              <a:buClr>
                <a:schemeClr val="folHlink"/>
              </a:buClr>
              <a:buFont typeface="Noto Sans Symbols"/>
              <a:buNone/>
            </a:pPr>
            <a:endParaRPr sz="2300" b="0" i="0" u="none" strike="noStrike" cap="none" dirty="0">
              <a:solidFill>
                <a:schemeClr val="dk1"/>
              </a:solidFill>
              <a:latin typeface="Verdana"/>
              <a:ea typeface="Verdana"/>
              <a:cs typeface="Verdana"/>
              <a:sym typeface="Verdana"/>
            </a:endParaRPr>
          </a:p>
        </p:txBody>
      </p:sp>
      <p:sp>
        <p:nvSpPr>
          <p:cNvPr id="2015" name="Shape 2015"/>
          <p:cNvSpPr txBox="1"/>
          <p:nvPr/>
        </p:nvSpPr>
        <p:spPr>
          <a:xfrm>
            <a:off x="684213" y="4005263"/>
            <a:ext cx="8280400" cy="646112"/>
          </a:xfrm>
          <a:prstGeom prst="rect">
            <a:avLst/>
          </a:prstGeom>
          <a:solidFill>
            <a:schemeClr val="tx2"/>
          </a:solidFill>
          <a:ln>
            <a:noFill/>
          </a:ln>
        </p:spPr>
        <p:txBody>
          <a:bodyPr spcFirstLastPara="1" wrap="square" lIns="91425" tIns="45700" rIns="91425" bIns="45700" anchor="t" anchorCtr="0">
            <a:noAutofit/>
          </a:bodyPr>
          <a:lstStyle/>
          <a:p>
            <a:pPr marL="914400" marR="0" lvl="2" indent="0" algn="l" rtl="0">
              <a:spcBef>
                <a:spcPts val="0"/>
              </a:spcBef>
              <a:spcAft>
                <a:spcPts val="0"/>
              </a:spcAft>
              <a:buClr>
                <a:schemeClr val="dk1"/>
              </a:buClr>
              <a:buFont typeface="Noto Sans Symbols"/>
              <a:buNone/>
            </a:pPr>
            <a:r>
              <a:rPr lang="ca-ES" sz="3600" i="0" u="none" strike="noStrike" cap="none" dirty="0">
                <a:solidFill>
                  <a:schemeClr val="dk1"/>
                </a:solidFill>
                <a:latin typeface="Verdana"/>
                <a:ea typeface="Verdana"/>
                <a:cs typeface="Verdana"/>
                <a:sym typeface="Verdana"/>
              </a:rPr>
              <a:t>2 </a:t>
            </a:r>
            <a:r>
              <a:rPr lang="ca-ES" sz="3600" i="0" u="none" strike="noStrike" cap="none" dirty="0" err="1">
                <a:solidFill>
                  <a:schemeClr val="dk1"/>
                </a:solidFill>
                <a:latin typeface="Verdana"/>
                <a:ea typeface="Verdana"/>
                <a:cs typeface="Verdana"/>
                <a:sym typeface="Verdana"/>
              </a:rPr>
              <a:t>Urocultius</a:t>
            </a:r>
            <a:r>
              <a:rPr lang="ca-ES" sz="3600" i="0" u="none" strike="noStrike" cap="none" dirty="0">
                <a:solidFill>
                  <a:schemeClr val="dk1"/>
                </a:solidFill>
                <a:latin typeface="Verdana"/>
                <a:ea typeface="Verdana"/>
                <a:cs typeface="Verdana"/>
                <a:sym typeface="Verdana"/>
              </a:rPr>
              <a:t> &gt; 10</a:t>
            </a:r>
            <a:r>
              <a:rPr lang="ca-ES" sz="3600" i="0" u="none" strike="noStrike" cap="none" baseline="30000" dirty="0">
                <a:solidFill>
                  <a:schemeClr val="dk1"/>
                </a:solidFill>
                <a:latin typeface="Verdana"/>
                <a:ea typeface="Verdana"/>
                <a:cs typeface="Verdana"/>
                <a:sym typeface="Verdana"/>
              </a:rPr>
              <a:t>5</a:t>
            </a:r>
            <a:r>
              <a:rPr lang="ca-ES" sz="3600" i="0" u="none" strike="noStrike" cap="none" dirty="0">
                <a:solidFill>
                  <a:schemeClr val="dk1"/>
                </a:solidFill>
                <a:latin typeface="Verdana"/>
                <a:ea typeface="Verdana"/>
                <a:cs typeface="Verdana"/>
                <a:sym typeface="Verdana"/>
              </a:rPr>
              <a:t>UFC/ml.</a:t>
            </a:r>
            <a:endParaRPr sz="3600" i="0" u="none" strike="noStrike" cap="none" dirty="0">
              <a:solidFill>
                <a:schemeClr val="dk1"/>
              </a:solidFill>
              <a:latin typeface="Verdana"/>
              <a:ea typeface="Verdana"/>
              <a:cs typeface="Verdana"/>
              <a:sym typeface="Verdana"/>
            </a:endParaRPr>
          </a:p>
        </p:txBody>
      </p:sp>
    </p:spTree>
    <p:extLst>
      <p:ext uri="{BB962C8B-B14F-4D97-AF65-F5344CB8AC3E}">
        <p14:creationId xmlns:p14="http://schemas.microsoft.com/office/powerpoint/2010/main" val="3728340306"/>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Shape 2019"/>
        <p:cNvGrpSpPr/>
        <p:nvPr/>
      </p:nvGrpSpPr>
      <p:grpSpPr>
        <a:xfrm>
          <a:off x="0" y="0"/>
          <a:ext cx="0" cy="0"/>
          <a:chOff x="0" y="0"/>
          <a:chExt cx="0" cy="0"/>
        </a:xfrm>
      </p:grpSpPr>
      <p:sp>
        <p:nvSpPr>
          <p:cNvPr id="2020" name="Shape 2020"/>
          <p:cNvSpPr txBox="1">
            <a:spLocks noGrp="1"/>
          </p:cNvSpPr>
          <p:nvPr>
            <p:ph type="title"/>
          </p:nvPr>
        </p:nvSpPr>
        <p:spPr>
          <a:xfrm>
            <a:off x="914400" y="277813"/>
            <a:ext cx="7772400" cy="1143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dirty="0"/>
          </a:p>
        </p:txBody>
      </p:sp>
      <p:sp>
        <p:nvSpPr>
          <p:cNvPr id="2021" name="Shape 2021"/>
          <p:cNvSpPr txBox="1">
            <a:spLocks noGrp="1"/>
          </p:cNvSpPr>
          <p:nvPr>
            <p:ph type="body" idx="1"/>
          </p:nvPr>
        </p:nvSpPr>
        <p:spPr>
          <a:xfrm>
            <a:off x="1259631" y="2420888"/>
            <a:ext cx="7196981" cy="3708450"/>
          </a:xfrm>
          <a:prstGeom prst="rect">
            <a:avLst/>
          </a:prstGeom>
          <a:noFill/>
          <a:ln>
            <a:noFill/>
          </a:ln>
        </p:spPr>
        <p:txBody>
          <a:bodyPr spcFirstLastPara="1" wrap="square" lIns="91425" tIns="45700" rIns="91425" bIns="45700" anchor="t" anchorCtr="0">
            <a:noAutofit/>
          </a:bodyPr>
          <a:lstStyle/>
          <a:p>
            <a:pPr marL="342900" marR="0" lvl="0" indent="-182880" algn="l" rtl="0">
              <a:spcBef>
                <a:spcPts val="0"/>
              </a:spcBef>
              <a:spcAft>
                <a:spcPts val="0"/>
              </a:spcAft>
              <a:buClr>
                <a:schemeClr val="folHlink"/>
              </a:buClr>
              <a:buSzPts val="2520"/>
              <a:buFont typeface="Noto Sans Symbols"/>
              <a:buNone/>
            </a:pPr>
            <a:endParaRPr sz="2800" b="0" i="0" u="none" strike="noStrike" cap="none" dirty="0">
              <a:solidFill>
                <a:schemeClr val="dk1"/>
              </a:solidFill>
              <a:latin typeface="Arial"/>
              <a:ea typeface="Arial"/>
              <a:cs typeface="Arial"/>
              <a:sym typeface="Arial"/>
            </a:endParaRPr>
          </a:p>
          <a:p>
            <a:pPr marL="342900" marR="0" lvl="0" indent="-342900" algn="l" rtl="0">
              <a:spcBef>
                <a:spcPts val="720"/>
              </a:spcBef>
              <a:spcAft>
                <a:spcPts val="0"/>
              </a:spcAft>
              <a:buClr>
                <a:schemeClr val="folHlink"/>
              </a:buClr>
              <a:buSzPts val="3240"/>
              <a:buFont typeface="Noto Sans Symbols"/>
              <a:buChar char="■"/>
            </a:pPr>
            <a:r>
              <a:rPr lang="ca-ES" sz="2400" b="0" i="0" u="none" strike="noStrike" cap="none" dirty="0">
                <a:solidFill>
                  <a:schemeClr val="dk1"/>
                </a:solidFill>
                <a:latin typeface="+mj-lt"/>
                <a:ea typeface="Verdana"/>
                <a:cs typeface="Verdana"/>
                <a:sym typeface="Verdana"/>
              </a:rPr>
              <a:t>Tractarem aquesta pacient?</a:t>
            </a:r>
            <a:endParaRPr sz="2400" dirty="0">
              <a:latin typeface="+mj-lt"/>
            </a:endParaRPr>
          </a:p>
          <a:p>
            <a:pPr marL="342900" marR="0" lvl="0" indent="-137159" algn="l" rtl="0">
              <a:spcBef>
                <a:spcPts val="720"/>
              </a:spcBef>
              <a:spcAft>
                <a:spcPts val="0"/>
              </a:spcAft>
              <a:buClr>
                <a:schemeClr val="folHlink"/>
              </a:buClr>
              <a:buSzPts val="3240"/>
              <a:buFont typeface="Noto Sans Symbols"/>
              <a:buNone/>
            </a:pPr>
            <a:endParaRPr sz="2400" b="0" i="0" u="none" strike="noStrike" cap="none" dirty="0">
              <a:solidFill>
                <a:schemeClr val="dk1"/>
              </a:solidFill>
              <a:latin typeface="+mj-lt"/>
              <a:ea typeface="Verdana"/>
              <a:cs typeface="Verdana"/>
              <a:sym typeface="Verdana"/>
            </a:endParaRPr>
          </a:p>
          <a:p>
            <a:pPr marL="342900" marR="0" lvl="0" indent="-342900" algn="l" rtl="0">
              <a:spcBef>
                <a:spcPts val="720"/>
              </a:spcBef>
              <a:spcAft>
                <a:spcPts val="0"/>
              </a:spcAft>
              <a:buClr>
                <a:schemeClr val="folHlink"/>
              </a:buClr>
              <a:buSzPts val="3240"/>
              <a:buFont typeface="Noto Sans Symbols"/>
              <a:buChar char="■"/>
            </a:pPr>
            <a:r>
              <a:rPr lang="ca-ES" sz="2400" b="0" i="0" u="none" strike="noStrike" cap="none" dirty="0">
                <a:solidFill>
                  <a:schemeClr val="dk1"/>
                </a:solidFill>
                <a:latin typeface="+mj-lt"/>
                <a:ea typeface="Verdana"/>
                <a:cs typeface="Verdana"/>
                <a:sym typeface="Verdana"/>
              </a:rPr>
              <a:t>Quin tractarem farem?</a:t>
            </a:r>
            <a:endParaRPr sz="2400" dirty="0">
              <a:latin typeface="+mj-lt"/>
            </a:endParaRPr>
          </a:p>
          <a:p>
            <a:pPr marL="342900" marR="0" lvl="0" indent="-342900" algn="l" rtl="0">
              <a:spcBef>
                <a:spcPts val="720"/>
              </a:spcBef>
              <a:spcAft>
                <a:spcPts val="0"/>
              </a:spcAft>
              <a:buClr>
                <a:schemeClr val="folHlink"/>
              </a:buClr>
              <a:buFont typeface="Noto Sans Symbols"/>
              <a:buNone/>
            </a:pPr>
            <a:endParaRPr sz="3600" b="0" i="0" u="none" strike="noStrike" cap="none" dirty="0">
              <a:solidFill>
                <a:schemeClr val="dk1"/>
              </a:solidFill>
              <a:latin typeface="Verdana"/>
              <a:ea typeface="Verdana"/>
              <a:cs typeface="Verdana"/>
              <a:sym typeface="Verdana"/>
            </a:endParaRPr>
          </a:p>
        </p:txBody>
      </p:sp>
      <p:pic>
        <p:nvPicPr>
          <p:cNvPr id="2022" name="Shape 2022" descr="MC900434411[1]"/>
          <p:cNvPicPr preferRelativeResize="0"/>
          <p:nvPr/>
        </p:nvPicPr>
        <p:blipFill rotWithShape="1">
          <a:blip r:embed="rId3">
            <a:alphaModFix/>
          </a:blip>
          <a:srcRect/>
          <a:stretch/>
        </p:blipFill>
        <p:spPr>
          <a:xfrm>
            <a:off x="7235825" y="0"/>
            <a:ext cx="1241425" cy="1397000"/>
          </a:xfrm>
          <a:prstGeom prst="rect">
            <a:avLst/>
          </a:prstGeom>
          <a:noFill/>
          <a:ln>
            <a:noFill/>
          </a:ln>
        </p:spPr>
      </p:pic>
    </p:spTree>
    <p:extLst>
      <p:ext uri="{BB962C8B-B14F-4D97-AF65-F5344CB8AC3E}">
        <p14:creationId xmlns:p14="http://schemas.microsoft.com/office/powerpoint/2010/main" val="65107754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Shape 2026"/>
        <p:cNvGrpSpPr/>
        <p:nvPr/>
      </p:nvGrpSpPr>
      <p:grpSpPr>
        <a:xfrm>
          <a:off x="0" y="0"/>
          <a:ext cx="0" cy="0"/>
          <a:chOff x="0" y="0"/>
          <a:chExt cx="0" cy="0"/>
        </a:xfrm>
      </p:grpSpPr>
      <p:sp>
        <p:nvSpPr>
          <p:cNvPr id="2027" name="Shape 2027"/>
          <p:cNvSpPr txBox="1">
            <a:spLocks noGrp="1"/>
          </p:cNvSpPr>
          <p:nvPr>
            <p:ph type="title"/>
          </p:nvPr>
        </p:nvSpPr>
        <p:spPr>
          <a:xfrm>
            <a:off x="683568" y="764704"/>
            <a:ext cx="8229600" cy="50095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ca-ES" sz="4000" b="0" i="0" u="none" strike="noStrike" cap="none" dirty="0">
                <a:solidFill>
                  <a:schemeClr val="dk1"/>
                </a:solidFill>
                <a:latin typeface="+mj-lt"/>
                <a:ea typeface="Verdana"/>
                <a:cs typeface="Verdana"/>
                <a:sym typeface="Verdana"/>
              </a:rPr>
              <a:t>Bacteriúria asimptomàtica</a:t>
            </a:r>
            <a:r>
              <a:rPr lang="ca-ES" sz="4000" b="1" i="0" u="none" strike="noStrike" cap="none" dirty="0">
                <a:solidFill>
                  <a:srgbClr val="00582C"/>
                </a:solidFill>
                <a:latin typeface="Verdana"/>
                <a:ea typeface="Verdana"/>
                <a:cs typeface="Verdana"/>
                <a:sym typeface="Verdana"/>
              </a:rPr>
              <a:t/>
            </a:r>
            <a:br>
              <a:rPr lang="ca-ES" sz="4000" b="1" i="0" u="none" strike="noStrike" cap="none" dirty="0">
                <a:solidFill>
                  <a:srgbClr val="00582C"/>
                </a:solidFill>
                <a:latin typeface="Verdana"/>
                <a:ea typeface="Verdana"/>
                <a:cs typeface="Verdana"/>
                <a:sym typeface="Verdana"/>
              </a:rPr>
            </a:br>
            <a:endParaRPr sz="4200" b="0" i="0" u="none" strike="noStrike" cap="none" dirty="0">
              <a:solidFill>
                <a:schemeClr val="dk2"/>
              </a:solidFill>
              <a:latin typeface="Verdana"/>
              <a:ea typeface="Verdana"/>
              <a:cs typeface="Verdana"/>
              <a:sym typeface="Verdana"/>
            </a:endParaRPr>
          </a:p>
        </p:txBody>
      </p:sp>
      <p:sp>
        <p:nvSpPr>
          <p:cNvPr id="2028" name="Shape 2028"/>
          <p:cNvSpPr txBox="1">
            <a:spLocks noGrp="1"/>
          </p:cNvSpPr>
          <p:nvPr>
            <p:ph type="body" idx="1"/>
          </p:nvPr>
        </p:nvSpPr>
        <p:spPr>
          <a:xfrm>
            <a:off x="755650" y="1600200"/>
            <a:ext cx="7931150" cy="4114800"/>
          </a:xfrm>
          <a:prstGeom prst="rect">
            <a:avLst/>
          </a:prstGeom>
          <a:solidFill>
            <a:schemeClr val="tx2"/>
          </a:solidFill>
          <a:ln>
            <a:noFill/>
          </a:ln>
        </p:spPr>
        <p:txBody>
          <a:bodyPr spcFirstLastPara="1" wrap="square" lIns="91425" tIns="45700" rIns="91425" bIns="45700" anchor="t" anchorCtr="0">
            <a:noAutofit/>
          </a:bodyPr>
          <a:lstStyle/>
          <a:p>
            <a:pPr marL="381000" marR="0" lvl="0" indent="-381000" algn="l" rtl="0">
              <a:lnSpc>
                <a:spcPct val="90000"/>
              </a:lnSpc>
              <a:spcBef>
                <a:spcPts val="0"/>
              </a:spcBef>
              <a:spcAft>
                <a:spcPts val="0"/>
              </a:spcAft>
              <a:buClr>
                <a:schemeClr val="folHlink"/>
              </a:buClr>
              <a:buSzPts val="1800"/>
              <a:buFont typeface="Noto Sans Symbols"/>
              <a:buChar char="■"/>
            </a:pPr>
            <a:r>
              <a:rPr lang="ca-ES" sz="2000" b="0" i="0" u="none" strike="noStrike" cap="none" dirty="0">
                <a:solidFill>
                  <a:schemeClr val="dk1"/>
                </a:solidFill>
                <a:latin typeface="Arial"/>
                <a:ea typeface="Arial"/>
                <a:cs typeface="Arial"/>
                <a:sym typeface="Arial"/>
              </a:rPr>
              <a:t>Més freqüent a la </a:t>
            </a:r>
            <a:r>
              <a:rPr lang="ca-ES" sz="2000" b="1" i="0" u="none" strike="noStrike" cap="none" dirty="0">
                <a:solidFill>
                  <a:schemeClr val="dk1"/>
                </a:solidFill>
                <a:latin typeface="Arial"/>
                <a:ea typeface="Arial"/>
                <a:cs typeface="Arial"/>
                <a:sym typeface="Arial"/>
              </a:rPr>
              <a:t>dona</a:t>
            </a:r>
            <a:r>
              <a:rPr lang="ca-ES" sz="2000" b="0" i="0" u="none" strike="noStrike" cap="none" dirty="0">
                <a:solidFill>
                  <a:schemeClr val="dk1"/>
                </a:solidFill>
                <a:latin typeface="Arial"/>
                <a:ea typeface="Arial"/>
                <a:cs typeface="Arial"/>
                <a:sym typeface="Arial"/>
              </a:rPr>
              <a:t> (1-5%)</a:t>
            </a:r>
            <a:endParaRPr dirty="0"/>
          </a:p>
          <a:p>
            <a:pPr marL="381000" marR="0" lvl="0" indent="-266700" algn="l" rtl="0">
              <a:lnSpc>
                <a:spcPct val="90000"/>
              </a:lnSpc>
              <a:spcBef>
                <a:spcPts val="1000"/>
              </a:spcBef>
              <a:spcAft>
                <a:spcPts val="0"/>
              </a:spcAft>
              <a:buClr>
                <a:schemeClr val="folHlink"/>
              </a:buClr>
              <a:buSzPts val="1800"/>
              <a:buFont typeface="Noto Sans Symbols"/>
              <a:buNone/>
            </a:pPr>
            <a:endParaRPr sz="2000" b="0" i="0" u="none" strike="noStrike" cap="none" dirty="0">
              <a:solidFill>
                <a:schemeClr val="dk1"/>
              </a:solidFill>
              <a:latin typeface="Arial"/>
              <a:ea typeface="Arial"/>
              <a:cs typeface="Arial"/>
              <a:sym typeface="Arial"/>
            </a:endParaRPr>
          </a:p>
          <a:p>
            <a:pPr marL="381000" marR="0" lvl="0" indent="-381000" algn="l" rtl="0">
              <a:lnSpc>
                <a:spcPct val="90000"/>
              </a:lnSpc>
              <a:spcBef>
                <a:spcPts val="1000"/>
              </a:spcBef>
              <a:spcAft>
                <a:spcPts val="0"/>
              </a:spcAft>
              <a:buClr>
                <a:schemeClr val="folHlink"/>
              </a:buClr>
              <a:buSzPts val="1800"/>
              <a:buFont typeface="Noto Sans Symbols"/>
              <a:buChar char="■"/>
            </a:pPr>
            <a:r>
              <a:rPr lang="ca-ES" sz="2000" b="1" i="0" u="none" strike="noStrike" cap="none" dirty="0">
                <a:solidFill>
                  <a:schemeClr val="dk1"/>
                </a:solidFill>
                <a:latin typeface="Arial"/>
                <a:ea typeface="Arial"/>
                <a:cs typeface="Arial"/>
                <a:sym typeface="Arial"/>
              </a:rPr>
              <a:t>Augmenta  amb l’edat </a:t>
            </a:r>
            <a:r>
              <a:rPr lang="ca-ES" sz="1800" b="0" i="0" u="none" strike="noStrike" cap="none" dirty="0">
                <a:solidFill>
                  <a:schemeClr val="dk1"/>
                </a:solidFill>
                <a:latin typeface="Arial"/>
                <a:ea typeface="Arial"/>
                <a:cs typeface="Arial"/>
                <a:sym typeface="Arial"/>
              </a:rPr>
              <a:t>(15% en &gt; 70 anys, 50% en </a:t>
            </a:r>
            <a:r>
              <a:rPr lang="ca-ES" sz="1800" b="0" i="0" u="none" strike="noStrike" cap="none" dirty="0" err="1">
                <a:solidFill>
                  <a:schemeClr val="dk1"/>
                </a:solidFill>
                <a:latin typeface="Arial"/>
                <a:ea typeface="Arial"/>
                <a:cs typeface="Arial"/>
                <a:sym typeface="Arial"/>
              </a:rPr>
              <a:t>socio</a:t>
            </a:r>
            <a:r>
              <a:rPr lang="ca-ES" sz="1800" b="0" i="0" u="none" strike="noStrike" cap="none" dirty="0">
                <a:solidFill>
                  <a:schemeClr val="dk1"/>
                </a:solidFill>
                <a:latin typeface="Arial"/>
                <a:ea typeface="Arial"/>
                <a:cs typeface="Arial"/>
                <a:sym typeface="Arial"/>
              </a:rPr>
              <a:t>-sanitaris)</a:t>
            </a:r>
            <a:endParaRPr sz="1800" dirty="0"/>
          </a:p>
          <a:p>
            <a:pPr marL="381000" marR="0" lvl="0" indent="-266700" algn="l" rtl="0">
              <a:lnSpc>
                <a:spcPct val="90000"/>
              </a:lnSpc>
              <a:spcBef>
                <a:spcPts val="1000"/>
              </a:spcBef>
              <a:spcAft>
                <a:spcPts val="0"/>
              </a:spcAft>
              <a:buClr>
                <a:schemeClr val="folHlink"/>
              </a:buClr>
              <a:buSzPts val="1800"/>
              <a:buFont typeface="Noto Sans Symbols"/>
              <a:buNone/>
            </a:pPr>
            <a:endParaRPr sz="2000" b="0" i="0" u="none" strike="noStrike" cap="none" dirty="0">
              <a:solidFill>
                <a:schemeClr val="dk1"/>
              </a:solidFill>
              <a:latin typeface="Arial"/>
              <a:ea typeface="Arial"/>
              <a:cs typeface="Arial"/>
              <a:sym typeface="Arial"/>
            </a:endParaRPr>
          </a:p>
          <a:p>
            <a:pPr marL="381000" marR="0" lvl="0" indent="-381000" algn="l" rtl="0">
              <a:lnSpc>
                <a:spcPct val="90000"/>
              </a:lnSpc>
              <a:spcBef>
                <a:spcPts val="1000"/>
              </a:spcBef>
              <a:spcAft>
                <a:spcPts val="0"/>
              </a:spcAft>
              <a:buClr>
                <a:schemeClr val="folHlink"/>
              </a:buClr>
              <a:buSzPts val="1800"/>
              <a:buFont typeface="Noto Sans Symbols"/>
              <a:buChar char="■"/>
            </a:pPr>
            <a:r>
              <a:rPr lang="ca-ES" sz="2000" b="1" i="0" u="none" strike="noStrike" cap="none" dirty="0">
                <a:solidFill>
                  <a:schemeClr val="dk1"/>
                </a:solidFill>
                <a:latin typeface="Arial"/>
                <a:ea typeface="Arial"/>
                <a:cs typeface="Arial"/>
                <a:sym typeface="Arial"/>
              </a:rPr>
              <a:t>Evolució</a:t>
            </a:r>
            <a:r>
              <a:rPr lang="ca-ES" sz="2000" b="0" i="0" u="none" strike="noStrike" cap="none" dirty="0">
                <a:solidFill>
                  <a:schemeClr val="dk1"/>
                </a:solidFill>
                <a:latin typeface="Arial"/>
                <a:ea typeface="Arial"/>
                <a:cs typeface="Arial"/>
                <a:sym typeface="Arial"/>
              </a:rPr>
              <a:t>: - 8% cistitis  a la setmana</a:t>
            </a:r>
            <a:endParaRPr dirty="0"/>
          </a:p>
          <a:p>
            <a:pPr marL="381000" marR="0" lvl="0" indent="-381000" algn="l" rtl="0">
              <a:lnSpc>
                <a:spcPct val="90000"/>
              </a:lnSpc>
              <a:spcBef>
                <a:spcPts val="1000"/>
              </a:spcBef>
              <a:spcAft>
                <a:spcPts val="0"/>
              </a:spcAft>
              <a:buClr>
                <a:schemeClr val="folHlink"/>
              </a:buClr>
              <a:buFont typeface="Noto Sans Symbols"/>
              <a:buNone/>
            </a:pPr>
            <a:r>
              <a:rPr lang="ca-ES" sz="2000" b="0" i="0" u="none" strike="noStrike" cap="none" dirty="0">
                <a:solidFill>
                  <a:schemeClr val="dk1"/>
                </a:solidFill>
                <a:latin typeface="Arial"/>
                <a:ea typeface="Arial"/>
                <a:cs typeface="Arial"/>
                <a:sym typeface="Arial"/>
              </a:rPr>
              <a:t>                      -  50% cistitis a llarg termini</a:t>
            </a:r>
            <a:endParaRPr dirty="0"/>
          </a:p>
          <a:p>
            <a:pPr marL="381000" marR="0" lvl="0" indent="-381000" algn="l" rtl="0">
              <a:lnSpc>
                <a:spcPct val="90000"/>
              </a:lnSpc>
              <a:spcBef>
                <a:spcPts val="1000"/>
              </a:spcBef>
              <a:spcAft>
                <a:spcPts val="0"/>
              </a:spcAft>
              <a:buClr>
                <a:schemeClr val="folHlink"/>
              </a:buClr>
              <a:buFont typeface="Noto Sans Symbols"/>
              <a:buNone/>
            </a:pPr>
            <a:r>
              <a:rPr lang="ca-ES" sz="2000" b="0" i="0" u="none" strike="noStrike" cap="none" dirty="0">
                <a:solidFill>
                  <a:schemeClr val="dk1"/>
                </a:solidFill>
                <a:latin typeface="Arial"/>
                <a:ea typeface="Arial"/>
                <a:cs typeface="Arial"/>
                <a:sym typeface="Arial"/>
              </a:rPr>
              <a:t>                      -  &lt;5% pielonefritis</a:t>
            </a:r>
            <a:endParaRPr dirty="0"/>
          </a:p>
          <a:p>
            <a:pPr marL="381000" marR="0" lvl="0" indent="-381000" algn="l" rtl="0">
              <a:lnSpc>
                <a:spcPct val="90000"/>
              </a:lnSpc>
              <a:spcBef>
                <a:spcPts val="1000"/>
              </a:spcBef>
              <a:spcAft>
                <a:spcPts val="0"/>
              </a:spcAft>
              <a:buClr>
                <a:schemeClr val="folHlink"/>
              </a:buClr>
              <a:buFont typeface="Noto Sans Symbols"/>
              <a:buNone/>
            </a:pPr>
            <a:r>
              <a:rPr lang="ca-ES" sz="2000" b="0" i="0" u="none" strike="noStrike" cap="none" dirty="0">
                <a:solidFill>
                  <a:schemeClr val="dk1"/>
                </a:solidFill>
                <a:latin typeface="Arial"/>
                <a:ea typeface="Arial"/>
                <a:cs typeface="Arial"/>
                <a:sym typeface="Arial"/>
              </a:rPr>
              <a:t>                     </a:t>
            </a:r>
            <a:r>
              <a:rPr lang="ca-ES" sz="2000" b="0" i="0" u="none" strike="noStrike" cap="none" dirty="0">
                <a:solidFill>
                  <a:schemeClr val="tx1"/>
                </a:solidFill>
                <a:latin typeface="Arial"/>
                <a:ea typeface="Arial"/>
                <a:cs typeface="Arial"/>
                <a:sym typeface="Arial"/>
              </a:rPr>
              <a:t> -  </a:t>
            </a:r>
            <a:r>
              <a:rPr lang="ca-ES" sz="2000" b="1" i="0" u="none" strike="noStrike" cap="none" dirty="0">
                <a:solidFill>
                  <a:schemeClr val="bg2">
                    <a:lumMod val="75000"/>
                  </a:schemeClr>
                </a:solidFill>
                <a:latin typeface="Arial"/>
                <a:ea typeface="Arial"/>
                <a:cs typeface="Arial"/>
                <a:sym typeface="Arial"/>
              </a:rPr>
              <a:t>30% PNA  </a:t>
            </a:r>
            <a:r>
              <a:rPr lang="ca-ES" sz="2000" b="0" i="0" u="none" strike="noStrike" cap="none" dirty="0">
                <a:solidFill>
                  <a:schemeClr val="bg2">
                    <a:lumMod val="75000"/>
                  </a:schemeClr>
                </a:solidFill>
                <a:latin typeface="Arial"/>
                <a:ea typeface="Arial"/>
                <a:cs typeface="Arial"/>
                <a:sym typeface="Arial"/>
              </a:rPr>
              <a:t>en </a:t>
            </a:r>
            <a:r>
              <a:rPr lang="ca-ES" sz="2000" b="1" i="0" u="sng" strike="noStrike" cap="none" dirty="0">
                <a:solidFill>
                  <a:schemeClr val="bg2">
                    <a:lumMod val="75000"/>
                  </a:schemeClr>
                </a:solidFill>
                <a:latin typeface="Arial"/>
                <a:ea typeface="Arial"/>
                <a:cs typeface="Arial"/>
                <a:sym typeface="Arial"/>
              </a:rPr>
              <a:t>embarassades</a:t>
            </a:r>
            <a:r>
              <a:rPr lang="ca-ES" sz="2000" b="0" i="0" u="none" strike="noStrike" cap="none" dirty="0">
                <a:solidFill>
                  <a:schemeClr val="bg2">
                    <a:lumMod val="75000"/>
                  </a:schemeClr>
                </a:solidFill>
                <a:sym typeface="Arial"/>
              </a:rPr>
              <a:t>, al final del                          2n trimestre i 3r trimestre.</a:t>
            </a:r>
            <a:endParaRPr dirty="0">
              <a:solidFill>
                <a:schemeClr val="bg2">
                  <a:lumMod val="75000"/>
                </a:schemeClr>
              </a:solidFill>
            </a:endParaRPr>
          </a:p>
          <a:p>
            <a:pPr marL="381000" marR="0" lvl="0" indent="-381000" algn="l" rtl="0">
              <a:spcBef>
                <a:spcPts val="400"/>
              </a:spcBef>
              <a:spcAft>
                <a:spcPts val="0"/>
              </a:spcAft>
              <a:buClr>
                <a:schemeClr val="folHlink"/>
              </a:buClr>
              <a:buFont typeface="Noto Sans Symbols"/>
              <a:buNone/>
            </a:pPr>
            <a:endParaRPr sz="2000" b="0" i="0" u="none" strike="noStrike" cap="none" dirty="0">
              <a:solidFill>
                <a:schemeClr val="dk1"/>
              </a:solidFill>
              <a:latin typeface="Arial"/>
              <a:ea typeface="Arial"/>
              <a:cs typeface="Arial"/>
              <a:sym typeface="Arial"/>
            </a:endParaRPr>
          </a:p>
        </p:txBody>
      </p:sp>
      <p:pic>
        <p:nvPicPr>
          <p:cNvPr id="2029" name="Shape 2029" descr="https://encrypted-tbn0.gstatic.com/images?q=tbn:ANd9GcS0TFkcLtYqJ-2pReyrqT9W36cW8tp_emNRVnKv37J5VdAlYO7V"/>
          <p:cNvPicPr preferRelativeResize="0"/>
          <p:nvPr/>
        </p:nvPicPr>
        <p:blipFill rotWithShape="1">
          <a:blip r:embed="rId3">
            <a:alphaModFix/>
          </a:blip>
          <a:srcRect/>
          <a:stretch/>
        </p:blipFill>
        <p:spPr>
          <a:xfrm>
            <a:off x="6732240" y="4869160"/>
            <a:ext cx="1728192" cy="720080"/>
          </a:xfrm>
          <a:prstGeom prst="rect">
            <a:avLst/>
          </a:prstGeom>
          <a:noFill/>
          <a:ln>
            <a:noFill/>
          </a:ln>
        </p:spPr>
      </p:pic>
    </p:spTree>
    <p:extLst>
      <p:ext uri="{BB962C8B-B14F-4D97-AF65-F5344CB8AC3E}">
        <p14:creationId xmlns:p14="http://schemas.microsoft.com/office/powerpoint/2010/main" val="597290653"/>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Shape 2033"/>
        <p:cNvGrpSpPr/>
        <p:nvPr/>
      </p:nvGrpSpPr>
      <p:grpSpPr>
        <a:xfrm>
          <a:off x="0" y="0"/>
          <a:ext cx="0" cy="0"/>
          <a:chOff x="0" y="0"/>
          <a:chExt cx="0" cy="0"/>
        </a:xfrm>
      </p:grpSpPr>
      <p:sp>
        <p:nvSpPr>
          <p:cNvPr id="2034" name="Shape 2034"/>
          <p:cNvSpPr txBox="1">
            <a:spLocks noGrp="1"/>
          </p:cNvSpPr>
          <p:nvPr>
            <p:ph type="title"/>
          </p:nvPr>
        </p:nvSpPr>
        <p:spPr>
          <a:xfrm>
            <a:off x="914400" y="908050"/>
            <a:ext cx="7772400" cy="1368425"/>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ca-ES" sz="4000" b="0" i="0" u="none" strike="noStrike" cap="none">
                <a:solidFill>
                  <a:srgbClr val="0070C0"/>
                </a:solidFill>
                <a:latin typeface="Verdana"/>
                <a:ea typeface="Verdana"/>
                <a:cs typeface="Verdana"/>
                <a:sym typeface="Verdana"/>
              </a:rPr>
              <a:t/>
            </a:r>
            <a:br>
              <a:rPr lang="ca-ES" sz="4000" b="0" i="0" u="none" strike="noStrike" cap="none">
                <a:solidFill>
                  <a:srgbClr val="0070C0"/>
                </a:solidFill>
                <a:latin typeface="Verdana"/>
                <a:ea typeface="Verdana"/>
                <a:cs typeface="Verdana"/>
                <a:sym typeface="Verdana"/>
              </a:rPr>
            </a:br>
            <a:r>
              <a:rPr lang="ca-ES" sz="4000" b="0" i="0" u="none" strike="noStrike" cap="none">
                <a:solidFill>
                  <a:srgbClr val="0070C0"/>
                </a:solidFill>
                <a:latin typeface="Verdana"/>
                <a:ea typeface="Verdana"/>
                <a:cs typeface="Verdana"/>
                <a:sym typeface="Verdana"/>
              </a:rPr>
              <a:t/>
            </a:r>
            <a:br>
              <a:rPr lang="ca-ES" sz="4000" b="0" i="0" u="none" strike="noStrike" cap="none">
                <a:solidFill>
                  <a:srgbClr val="0070C0"/>
                </a:solidFill>
                <a:latin typeface="Verdana"/>
                <a:ea typeface="Verdana"/>
                <a:cs typeface="Verdana"/>
                <a:sym typeface="Verdana"/>
              </a:rPr>
            </a:br>
            <a:r>
              <a:rPr lang="ca-ES" sz="2000" b="0" i="0" u="none" strike="noStrike" cap="none">
                <a:solidFill>
                  <a:schemeClr val="dk1"/>
                </a:solidFill>
                <a:latin typeface="Verdana"/>
                <a:ea typeface="Verdana"/>
                <a:cs typeface="Verdana"/>
                <a:sym typeface="Verdana"/>
              </a:rPr>
              <a:t>   </a:t>
            </a:r>
            <a:r>
              <a:rPr lang="ca-ES" sz="2000" b="1" i="0" u="none" strike="noStrike" cap="none">
                <a:solidFill>
                  <a:schemeClr val="dk1"/>
                </a:solidFill>
                <a:latin typeface="Verdana"/>
                <a:ea typeface="Verdana"/>
                <a:cs typeface="Verdana"/>
                <a:sym typeface="Verdana"/>
              </a:rPr>
              <a:t> </a:t>
            </a:r>
            <a:r>
              <a:rPr lang="ca-ES" sz="2000" b="0" i="0" u="none" strike="noStrike" cap="none">
                <a:solidFill>
                  <a:srgbClr val="366092"/>
                </a:solidFill>
                <a:latin typeface="Verdana"/>
                <a:ea typeface="Verdana"/>
                <a:cs typeface="Verdana"/>
                <a:sym typeface="Verdana"/>
              </a:rPr>
              <a:t>“Association between Ecoli bacteriuria and renal function in women”. Meiland. Arch Intern Med. 2007;167:253-257.</a:t>
            </a:r>
            <a:br>
              <a:rPr lang="ca-ES" sz="2000" b="0" i="0" u="none" strike="noStrike" cap="none">
                <a:solidFill>
                  <a:srgbClr val="366092"/>
                </a:solidFill>
                <a:latin typeface="Verdana"/>
                <a:ea typeface="Verdana"/>
                <a:cs typeface="Verdana"/>
                <a:sym typeface="Verdana"/>
              </a:rPr>
            </a:br>
            <a:r>
              <a:rPr lang="ca-ES" sz="6000" b="1" i="0" u="none" strike="noStrike" cap="none">
                <a:solidFill>
                  <a:srgbClr val="0070C0"/>
                </a:solidFill>
                <a:latin typeface="Times New Roman"/>
                <a:ea typeface="Times New Roman"/>
                <a:cs typeface="Times New Roman"/>
                <a:sym typeface="Times New Roman"/>
              </a:rPr>
              <a:t/>
            </a:r>
            <a:br>
              <a:rPr lang="ca-ES" sz="6000" b="1" i="0" u="none" strike="noStrike" cap="none">
                <a:solidFill>
                  <a:srgbClr val="0070C0"/>
                </a:solidFill>
                <a:latin typeface="Times New Roman"/>
                <a:ea typeface="Times New Roman"/>
                <a:cs typeface="Times New Roman"/>
                <a:sym typeface="Times New Roman"/>
              </a:rPr>
            </a:br>
            <a:r>
              <a:rPr lang="ca-ES" sz="4400" b="0" i="0" u="none" strike="noStrike" cap="none">
                <a:solidFill>
                  <a:schemeClr val="dk2"/>
                </a:solidFill>
                <a:latin typeface="Verdana"/>
                <a:ea typeface="Verdana"/>
                <a:cs typeface="Verdana"/>
                <a:sym typeface="Verdana"/>
              </a:rPr>
              <a:t/>
            </a:r>
            <a:br>
              <a:rPr lang="ca-ES" sz="4400" b="0" i="0" u="none" strike="noStrike" cap="none">
                <a:solidFill>
                  <a:schemeClr val="dk2"/>
                </a:solidFill>
                <a:latin typeface="Verdana"/>
                <a:ea typeface="Verdana"/>
                <a:cs typeface="Verdana"/>
                <a:sym typeface="Verdana"/>
              </a:rPr>
            </a:br>
            <a:r>
              <a:rPr lang="ca-ES" sz="4000" b="1" i="0" u="none" strike="noStrike" cap="none">
                <a:solidFill>
                  <a:srgbClr val="00582C"/>
                </a:solidFill>
                <a:latin typeface="Times New Roman"/>
                <a:ea typeface="Times New Roman"/>
                <a:cs typeface="Times New Roman"/>
                <a:sym typeface="Times New Roman"/>
              </a:rPr>
              <a:t/>
            </a:r>
            <a:br>
              <a:rPr lang="ca-ES" sz="4000" b="1" i="0" u="none" strike="noStrike" cap="none">
                <a:solidFill>
                  <a:srgbClr val="00582C"/>
                </a:solidFill>
                <a:latin typeface="Times New Roman"/>
                <a:ea typeface="Times New Roman"/>
                <a:cs typeface="Times New Roman"/>
                <a:sym typeface="Times New Roman"/>
              </a:rPr>
            </a:br>
            <a:endParaRPr sz="4200" b="0" i="0" u="none" strike="noStrike" cap="none">
              <a:solidFill>
                <a:schemeClr val="dk2"/>
              </a:solidFill>
              <a:latin typeface="Times New Roman"/>
              <a:ea typeface="Times New Roman"/>
              <a:cs typeface="Times New Roman"/>
              <a:sym typeface="Times New Roman"/>
            </a:endParaRPr>
          </a:p>
        </p:txBody>
      </p:sp>
      <p:sp>
        <p:nvSpPr>
          <p:cNvPr id="2035" name="Shape 2035"/>
          <p:cNvSpPr txBox="1">
            <a:spLocks noGrp="1"/>
          </p:cNvSpPr>
          <p:nvPr>
            <p:ph type="body" idx="1"/>
          </p:nvPr>
        </p:nvSpPr>
        <p:spPr>
          <a:xfrm>
            <a:off x="914400" y="2276475"/>
            <a:ext cx="7772400" cy="2305051"/>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folHlink"/>
              </a:buClr>
              <a:buSzPts val="2160"/>
              <a:buFont typeface="Noto Sans Symbols"/>
              <a:buChar char="■"/>
            </a:pPr>
            <a:r>
              <a:rPr lang="ca-ES" sz="2000" b="0" i="0" u="none" strike="noStrike" cap="none" dirty="0">
                <a:solidFill>
                  <a:schemeClr val="dk1"/>
                </a:solidFill>
                <a:latin typeface="+mj-lt"/>
                <a:ea typeface="Verdana"/>
                <a:cs typeface="Verdana"/>
                <a:sym typeface="Verdana"/>
              </a:rPr>
              <a:t>Seguiment de 490 dones amb BA per </a:t>
            </a:r>
            <a:r>
              <a:rPr lang="ca-ES" sz="2000" b="0" i="0" u="none" strike="noStrike" cap="none" dirty="0" err="1">
                <a:solidFill>
                  <a:schemeClr val="dk1"/>
                </a:solidFill>
                <a:latin typeface="+mj-lt"/>
                <a:ea typeface="Verdana"/>
                <a:cs typeface="Verdana"/>
                <a:sym typeface="Verdana"/>
              </a:rPr>
              <a:t>E.coli</a:t>
            </a:r>
            <a:r>
              <a:rPr lang="ca-ES" sz="2000" b="0" i="0" u="none" strike="noStrike" cap="none" dirty="0">
                <a:solidFill>
                  <a:schemeClr val="dk1"/>
                </a:solidFill>
                <a:latin typeface="+mj-lt"/>
                <a:ea typeface="Verdana"/>
                <a:cs typeface="Verdana"/>
                <a:sym typeface="Verdana"/>
              </a:rPr>
              <a:t> i veure relació amb aparició d’insuficiència renal o empitjorament  en la IR terminal.</a:t>
            </a:r>
            <a:endParaRPr sz="2000" dirty="0">
              <a:latin typeface="+mj-lt"/>
            </a:endParaRPr>
          </a:p>
          <a:p>
            <a:pPr marL="342900" marR="0" lvl="0" indent="-205740" algn="l" rtl="0">
              <a:lnSpc>
                <a:spcPct val="90000"/>
              </a:lnSpc>
              <a:spcBef>
                <a:spcPts val="480"/>
              </a:spcBef>
              <a:spcAft>
                <a:spcPts val="0"/>
              </a:spcAft>
              <a:buClr>
                <a:schemeClr val="folHlink"/>
              </a:buClr>
              <a:buSzPts val="2160"/>
              <a:buFont typeface="Noto Sans Symbols"/>
              <a:buNone/>
            </a:pPr>
            <a:endParaRPr sz="2000" b="0" i="0" u="none" strike="noStrike" cap="none" dirty="0">
              <a:solidFill>
                <a:schemeClr val="dk1"/>
              </a:solidFill>
              <a:latin typeface="+mj-lt"/>
              <a:ea typeface="Verdana"/>
              <a:cs typeface="Verdana"/>
              <a:sym typeface="Verdana"/>
            </a:endParaRPr>
          </a:p>
          <a:p>
            <a:pPr marL="342900" marR="0" lvl="0" indent="-342900" algn="l" rtl="0">
              <a:lnSpc>
                <a:spcPct val="90000"/>
              </a:lnSpc>
              <a:spcBef>
                <a:spcPts val="480"/>
              </a:spcBef>
              <a:spcAft>
                <a:spcPts val="0"/>
              </a:spcAft>
              <a:buClr>
                <a:schemeClr val="folHlink"/>
              </a:buClr>
              <a:buSzPts val="2160"/>
              <a:buFont typeface="Noto Sans Symbols"/>
              <a:buChar char="■"/>
            </a:pPr>
            <a:r>
              <a:rPr lang="ca-ES" sz="2000" b="0" i="0" u="none" strike="noStrike" cap="none" dirty="0">
                <a:solidFill>
                  <a:schemeClr val="dk1"/>
                </a:solidFill>
                <a:latin typeface="+mj-lt"/>
                <a:ea typeface="Verdana"/>
                <a:cs typeface="Verdana"/>
                <a:sym typeface="Verdana"/>
              </a:rPr>
              <a:t>Seguiment durant 11,5 anys.</a:t>
            </a:r>
            <a:endParaRPr sz="2000" dirty="0">
              <a:latin typeface="+mj-lt"/>
            </a:endParaRPr>
          </a:p>
          <a:p>
            <a:pPr marL="342900" marR="0" lvl="0" indent="-205740" algn="l" rtl="0">
              <a:lnSpc>
                <a:spcPct val="90000"/>
              </a:lnSpc>
              <a:spcBef>
                <a:spcPts val="480"/>
              </a:spcBef>
              <a:spcAft>
                <a:spcPts val="0"/>
              </a:spcAft>
              <a:buClr>
                <a:schemeClr val="folHlink"/>
              </a:buClr>
              <a:buSzPts val="2160"/>
              <a:buFont typeface="Noto Sans Symbols"/>
              <a:buNone/>
            </a:pPr>
            <a:endParaRPr sz="2000" b="0" i="0" u="none" strike="noStrike" cap="none" dirty="0">
              <a:solidFill>
                <a:schemeClr val="dk1"/>
              </a:solidFill>
              <a:latin typeface="+mj-lt"/>
              <a:ea typeface="Verdana"/>
              <a:cs typeface="Verdana"/>
              <a:sym typeface="Verdana"/>
            </a:endParaRPr>
          </a:p>
          <a:p>
            <a:pPr marL="342900" marR="0" lvl="0" indent="-342900" algn="l" rtl="0">
              <a:lnSpc>
                <a:spcPct val="90000"/>
              </a:lnSpc>
              <a:spcBef>
                <a:spcPts val="480"/>
              </a:spcBef>
              <a:spcAft>
                <a:spcPts val="0"/>
              </a:spcAft>
              <a:buClr>
                <a:schemeClr val="folHlink"/>
              </a:buClr>
              <a:buSzPts val="2160"/>
              <a:buFont typeface="Noto Sans Symbols"/>
              <a:buChar char="■"/>
            </a:pPr>
            <a:r>
              <a:rPr lang="ca-ES" sz="2000" b="0" i="0" u="none" strike="noStrike" cap="none" dirty="0">
                <a:solidFill>
                  <a:schemeClr val="dk1"/>
                </a:solidFill>
                <a:latin typeface="+mj-lt"/>
                <a:ea typeface="Verdana"/>
                <a:cs typeface="Verdana"/>
                <a:sym typeface="Verdana"/>
              </a:rPr>
              <a:t>Aclariment de creatinina similar als dos grups</a:t>
            </a:r>
            <a:endParaRPr sz="2000" dirty="0">
              <a:latin typeface="+mj-lt"/>
            </a:endParaRPr>
          </a:p>
          <a:p>
            <a:pPr marL="342900" marR="0" lvl="0" indent="-205740" algn="l" rtl="0">
              <a:lnSpc>
                <a:spcPct val="90000"/>
              </a:lnSpc>
              <a:spcBef>
                <a:spcPts val="480"/>
              </a:spcBef>
              <a:spcAft>
                <a:spcPts val="0"/>
              </a:spcAft>
              <a:buClr>
                <a:schemeClr val="folHlink"/>
              </a:buClr>
              <a:buSzPts val="2160"/>
              <a:buFont typeface="Noto Sans Symbols"/>
              <a:buNone/>
            </a:pPr>
            <a:endParaRPr sz="2000" b="0" i="0" u="none" strike="noStrike" cap="none" dirty="0">
              <a:solidFill>
                <a:schemeClr val="dk1"/>
              </a:solidFill>
              <a:latin typeface="+mj-lt"/>
              <a:ea typeface="Verdana"/>
              <a:cs typeface="Verdana"/>
              <a:sym typeface="Verdana"/>
            </a:endParaRPr>
          </a:p>
          <a:p>
            <a:pPr marL="342900" marR="0" lvl="0" indent="-342900" algn="l" rtl="0">
              <a:lnSpc>
                <a:spcPct val="90000"/>
              </a:lnSpc>
              <a:spcBef>
                <a:spcPts val="480"/>
              </a:spcBef>
              <a:spcAft>
                <a:spcPts val="0"/>
              </a:spcAft>
              <a:buClr>
                <a:schemeClr val="folHlink"/>
              </a:buClr>
              <a:buFont typeface="Noto Sans Symbols"/>
              <a:buNone/>
            </a:pPr>
            <a:r>
              <a:rPr lang="ca-ES" sz="2000" b="1" i="0" u="none" strike="noStrike" cap="none" dirty="0">
                <a:solidFill>
                  <a:srgbClr val="0070C0"/>
                </a:solidFill>
                <a:latin typeface="+mj-lt"/>
                <a:ea typeface="Verdana"/>
                <a:cs typeface="Verdana"/>
                <a:sym typeface="Verdana"/>
              </a:rPr>
              <a:t>   </a:t>
            </a:r>
            <a:endParaRPr lang="ca-ES" sz="2000" b="1" dirty="0">
              <a:solidFill>
                <a:srgbClr val="0070C0"/>
              </a:solidFill>
              <a:latin typeface="+mj-lt"/>
              <a:ea typeface="Verdana"/>
              <a:cs typeface="Verdana"/>
              <a:sym typeface="Verdana"/>
            </a:endParaRPr>
          </a:p>
          <a:p>
            <a:pPr marL="342900" marR="0" lvl="0" indent="-342900" algn="l" rtl="0">
              <a:lnSpc>
                <a:spcPct val="90000"/>
              </a:lnSpc>
              <a:spcBef>
                <a:spcPts val="480"/>
              </a:spcBef>
              <a:spcAft>
                <a:spcPts val="0"/>
              </a:spcAft>
              <a:buClr>
                <a:schemeClr val="folHlink"/>
              </a:buClr>
              <a:buFont typeface="Noto Sans Symbols"/>
              <a:buNone/>
            </a:pPr>
            <a:endParaRPr lang="ca-ES" sz="2000" b="1" i="0" u="none" strike="noStrike" cap="none" dirty="0">
              <a:solidFill>
                <a:srgbClr val="0070C0"/>
              </a:solidFill>
              <a:latin typeface="+mj-lt"/>
              <a:ea typeface="Verdana"/>
              <a:cs typeface="Verdana"/>
              <a:sym typeface="Verdana"/>
            </a:endParaRPr>
          </a:p>
          <a:p>
            <a:pPr marL="342900" marR="0" lvl="0" indent="-342900" algn="l" rtl="0">
              <a:lnSpc>
                <a:spcPct val="90000"/>
              </a:lnSpc>
              <a:spcBef>
                <a:spcPts val="480"/>
              </a:spcBef>
              <a:spcAft>
                <a:spcPts val="0"/>
              </a:spcAft>
              <a:buClr>
                <a:schemeClr val="folHlink"/>
              </a:buClr>
              <a:buFont typeface="Noto Sans Symbols"/>
              <a:buNone/>
            </a:pPr>
            <a:r>
              <a:rPr lang="ca-ES" sz="2000" b="1" i="0" u="none" strike="noStrike" cap="none" dirty="0">
                <a:solidFill>
                  <a:schemeClr val="bg2">
                    <a:lumMod val="75000"/>
                  </a:schemeClr>
                </a:solidFill>
                <a:latin typeface="+mj-lt"/>
                <a:ea typeface="Verdana"/>
                <a:cs typeface="Verdana"/>
                <a:sym typeface="Verdana"/>
              </a:rPr>
              <a:t>LA  BACTERIURIA ASIMPTOMÀTICA NO EMPITJORA LA FUNCIÓ RENAL</a:t>
            </a:r>
            <a:endParaRPr sz="2000" dirty="0">
              <a:solidFill>
                <a:schemeClr val="bg2">
                  <a:lumMod val="75000"/>
                </a:schemeClr>
              </a:solidFill>
              <a:latin typeface="+mj-lt"/>
            </a:endParaRPr>
          </a:p>
          <a:p>
            <a:pPr marL="342900" marR="0" lvl="0" indent="-342900" algn="l" rtl="0">
              <a:lnSpc>
                <a:spcPct val="90000"/>
              </a:lnSpc>
              <a:spcBef>
                <a:spcPts val="880"/>
              </a:spcBef>
              <a:spcAft>
                <a:spcPts val="0"/>
              </a:spcAft>
              <a:buClr>
                <a:schemeClr val="folHlink"/>
              </a:buClr>
              <a:buFont typeface="Noto Sans Symbols"/>
              <a:buNone/>
            </a:pPr>
            <a:r>
              <a:rPr lang="ca-ES" sz="2000" b="1" i="0" u="none" strike="noStrike" cap="none" dirty="0">
                <a:solidFill>
                  <a:srgbClr val="0070C0"/>
                </a:solidFill>
                <a:latin typeface="+mj-lt"/>
                <a:ea typeface="Arial"/>
                <a:cs typeface="Arial"/>
                <a:sym typeface="Arial"/>
              </a:rPr>
              <a:t> </a:t>
            </a:r>
            <a:r>
              <a:rPr lang="ca-ES" sz="2000" b="0" i="1" u="none" strike="noStrike" cap="none" dirty="0">
                <a:solidFill>
                  <a:schemeClr val="dk1"/>
                </a:solidFill>
                <a:latin typeface="+mj-lt"/>
                <a:ea typeface="Verdana"/>
                <a:cs typeface="Verdana"/>
                <a:sym typeface="Verdana"/>
              </a:rPr>
              <a:t/>
            </a:r>
            <a:br>
              <a:rPr lang="ca-ES" sz="2000" b="0" i="1" u="none" strike="noStrike" cap="none" dirty="0">
                <a:solidFill>
                  <a:schemeClr val="dk1"/>
                </a:solidFill>
                <a:latin typeface="+mj-lt"/>
                <a:ea typeface="Verdana"/>
                <a:cs typeface="Verdana"/>
                <a:sym typeface="Verdana"/>
              </a:rPr>
            </a:br>
            <a:endParaRPr sz="2000" b="1" i="0" u="none" strike="noStrike" cap="none" dirty="0">
              <a:solidFill>
                <a:srgbClr val="0070C0"/>
              </a:solidFill>
              <a:latin typeface="+mj-lt"/>
              <a:ea typeface="Arial"/>
              <a:cs typeface="Arial"/>
              <a:sym typeface="Arial"/>
            </a:endParaRPr>
          </a:p>
          <a:p>
            <a:pPr marL="342900" marR="0" lvl="0" indent="-342900" algn="l" rtl="0">
              <a:lnSpc>
                <a:spcPct val="90000"/>
              </a:lnSpc>
              <a:spcBef>
                <a:spcPts val="480"/>
              </a:spcBef>
              <a:spcAft>
                <a:spcPts val="0"/>
              </a:spcAft>
              <a:buClr>
                <a:schemeClr val="folHlink"/>
              </a:buClr>
              <a:buFont typeface="Noto Sans Symbols"/>
              <a:buNone/>
            </a:pPr>
            <a:endParaRPr sz="2400" b="1" i="0" u="none" strike="noStrike" cap="none" dirty="0">
              <a:solidFill>
                <a:srgbClr val="0070C0"/>
              </a:solidFill>
              <a:latin typeface="Arial"/>
              <a:ea typeface="Arial"/>
              <a:cs typeface="Arial"/>
              <a:sym typeface="Arial"/>
            </a:endParaRPr>
          </a:p>
          <a:p>
            <a:pPr marL="342900" marR="0" lvl="0" indent="-205740" algn="l" rtl="0">
              <a:lnSpc>
                <a:spcPct val="90000"/>
              </a:lnSpc>
              <a:spcBef>
                <a:spcPts val="480"/>
              </a:spcBef>
              <a:spcAft>
                <a:spcPts val="0"/>
              </a:spcAft>
              <a:buClr>
                <a:schemeClr val="folHlink"/>
              </a:buClr>
              <a:buSzPts val="2160"/>
              <a:buFont typeface="Noto Sans Symbols"/>
              <a:buNone/>
            </a:pPr>
            <a:endParaRPr sz="24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592783198"/>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Shape 2039"/>
        <p:cNvGrpSpPr/>
        <p:nvPr/>
      </p:nvGrpSpPr>
      <p:grpSpPr>
        <a:xfrm>
          <a:off x="0" y="0"/>
          <a:ext cx="0" cy="0"/>
          <a:chOff x="0" y="0"/>
          <a:chExt cx="0" cy="0"/>
        </a:xfrm>
      </p:grpSpPr>
      <p:pic>
        <p:nvPicPr>
          <p:cNvPr id="2040" name="Shape 2040"/>
          <p:cNvPicPr preferRelativeResize="0">
            <a:picLocks noGrp="1"/>
          </p:cNvPicPr>
          <p:nvPr>
            <p:ph type="body" idx="1"/>
          </p:nvPr>
        </p:nvPicPr>
        <p:blipFill rotWithShape="1">
          <a:blip r:embed="rId3">
            <a:alphaModFix/>
          </a:blip>
          <a:srcRect/>
          <a:stretch/>
        </p:blipFill>
        <p:spPr>
          <a:xfrm>
            <a:off x="1331640" y="2204863"/>
            <a:ext cx="7488237" cy="2880321"/>
          </a:xfrm>
          <a:prstGeom prst="rect">
            <a:avLst/>
          </a:prstGeom>
          <a:noFill/>
          <a:ln>
            <a:noFill/>
          </a:ln>
        </p:spPr>
      </p:pic>
      <p:pic>
        <p:nvPicPr>
          <p:cNvPr id="2041" name="Shape 2041"/>
          <p:cNvPicPr preferRelativeResize="0"/>
          <p:nvPr/>
        </p:nvPicPr>
        <p:blipFill rotWithShape="1">
          <a:blip r:embed="rId4">
            <a:alphaModFix/>
          </a:blip>
          <a:srcRect/>
          <a:stretch/>
        </p:blipFill>
        <p:spPr>
          <a:xfrm>
            <a:off x="1932463" y="3716338"/>
            <a:ext cx="3024300" cy="360300"/>
          </a:xfrm>
          <a:prstGeom prst="rect">
            <a:avLst/>
          </a:prstGeom>
          <a:noFill/>
          <a:ln>
            <a:noFill/>
          </a:ln>
        </p:spPr>
      </p:pic>
    </p:spTree>
    <p:extLst>
      <p:ext uri="{BB962C8B-B14F-4D97-AF65-F5344CB8AC3E}">
        <p14:creationId xmlns:p14="http://schemas.microsoft.com/office/powerpoint/2010/main" val="3202027655"/>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Shape 2045"/>
        <p:cNvGrpSpPr/>
        <p:nvPr/>
      </p:nvGrpSpPr>
      <p:grpSpPr>
        <a:xfrm>
          <a:off x="0" y="0"/>
          <a:ext cx="0" cy="0"/>
          <a:chOff x="0" y="0"/>
          <a:chExt cx="0" cy="0"/>
        </a:xfrm>
      </p:grpSpPr>
      <p:sp>
        <p:nvSpPr>
          <p:cNvPr id="2046" name="Shape 2046"/>
          <p:cNvSpPr txBox="1">
            <a:spLocks noGrp="1"/>
          </p:cNvSpPr>
          <p:nvPr>
            <p:ph type="title"/>
          </p:nvPr>
        </p:nvSpPr>
        <p:spPr>
          <a:xfrm>
            <a:off x="611188" y="260350"/>
            <a:ext cx="8086725" cy="1211263"/>
          </a:xfrm>
          <a:prstGeom prst="rect">
            <a:avLst/>
          </a:prstGeom>
          <a:noFill/>
          <a:ln>
            <a:noFill/>
          </a:ln>
        </p:spPr>
        <p:txBody>
          <a:bodyPr spcFirstLastPara="1" wrap="square" lIns="91425" tIns="45700" rIns="91425" bIns="45700" anchor="ctr" anchorCtr="0">
            <a:noAutofit/>
          </a:bodyPr>
          <a:lstStyle/>
          <a:p>
            <a:pPr marL="0" marR="0" lvl="0" indent="0" algn="just" rtl="0">
              <a:spcBef>
                <a:spcPts val="0"/>
              </a:spcBef>
              <a:spcAft>
                <a:spcPts val="0"/>
              </a:spcAft>
              <a:buNone/>
            </a:pPr>
            <a:r>
              <a:rPr lang="ca-ES" sz="2000" b="0" u="none" strike="noStrike" cap="none" dirty="0" err="1">
                <a:solidFill>
                  <a:schemeClr val="dk2"/>
                </a:solidFill>
                <a:latin typeface="Arial"/>
                <a:ea typeface="Arial"/>
                <a:cs typeface="Arial"/>
                <a:sym typeface="Arial"/>
              </a:rPr>
              <a:t>The</a:t>
            </a:r>
            <a:r>
              <a:rPr lang="ca-ES" sz="2000" b="0" u="none" strike="noStrike" cap="none" dirty="0">
                <a:solidFill>
                  <a:schemeClr val="dk2"/>
                </a:solidFill>
                <a:latin typeface="Arial"/>
                <a:ea typeface="Arial"/>
                <a:cs typeface="Arial"/>
                <a:sym typeface="Arial"/>
              </a:rPr>
              <a:t> </a:t>
            </a:r>
            <a:r>
              <a:rPr lang="ca-ES" sz="2000" b="0" u="none" strike="noStrike" cap="none" dirty="0" err="1">
                <a:solidFill>
                  <a:schemeClr val="dk2"/>
                </a:solidFill>
                <a:latin typeface="Arial"/>
                <a:ea typeface="Arial"/>
                <a:cs typeface="Arial"/>
                <a:sym typeface="Arial"/>
              </a:rPr>
              <a:t>Role</a:t>
            </a:r>
            <a:r>
              <a:rPr lang="ca-ES" sz="2000" b="0" u="none" strike="noStrike" cap="none" dirty="0">
                <a:solidFill>
                  <a:schemeClr val="dk2"/>
                </a:solidFill>
                <a:latin typeface="Arial"/>
                <a:ea typeface="Arial"/>
                <a:cs typeface="Arial"/>
                <a:sym typeface="Arial"/>
              </a:rPr>
              <a:t> of </a:t>
            </a:r>
            <a:r>
              <a:rPr lang="ca-ES" sz="2000" b="0" u="none" strike="noStrike" cap="none" dirty="0" err="1">
                <a:solidFill>
                  <a:schemeClr val="dk2"/>
                </a:solidFill>
                <a:latin typeface="Arial"/>
                <a:ea typeface="Arial"/>
                <a:cs typeface="Arial"/>
                <a:sym typeface="Arial"/>
              </a:rPr>
              <a:t>Asymptomatic</a:t>
            </a:r>
            <a:r>
              <a:rPr lang="ca-ES" sz="2000" b="0" u="none" strike="noStrike" cap="none" dirty="0">
                <a:solidFill>
                  <a:schemeClr val="dk2"/>
                </a:solidFill>
                <a:latin typeface="Arial"/>
                <a:ea typeface="Arial"/>
                <a:cs typeface="Arial"/>
                <a:sym typeface="Arial"/>
              </a:rPr>
              <a:t> </a:t>
            </a:r>
            <a:r>
              <a:rPr lang="ca-ES" sz="2000" b="0" u="none" strike="noStrike" cap="none" dirty="0" err="1">
                <a:solidFill>
                  <a:schemeClr val="dk2"/>
                </a:solidFill>
                <a:latin typeface="Arial"/>
                <a:ea typeface="Arial"/>
                <a:cs typeface="Arial"/>
                <a:sym typeface="Arial"/>
              </a:rPr>
              <a:t>Bacteriuria</a:t>
            </a:r>
            <a:r>
              <a:rPr lang="ca-ES" sz="2000" b="0" u="none" strike="noStrike" cap="none" dirty="0">
                <a:solidFill>
                  <a:schemeClr val="dk2"/>
                </a:solidFill>
                <a:latin typeface="Arial"/>
                <a:ea typeface="Arial"/>
                <a:cs typeface="Arial"/>
                <a:sym typeface="Arial"/>
              </a:rPr>
              <a:t> in Young </a:t>
            </a:r>
            <a:r>
              <a:rPr lang="ca-ES" sz="2000" b="0" u="none" strike="noStrike" cap="none" dirty="0" err="1">
                <a:solidFill>
                  <a:schemeClr val="dk2"/>
                </a:solidFill>
                <a:latin typeface="Arial"/>
                <a:ea typeface="Arial"/>
                <a:cs typeface="Arial"/>
                <a:sym typeface="Arial"/>
              </a:rPr>
              <a:t>Women</a:t>
            </a:r>
            <a:r>
              <a:rPr lang="ca-ES" sz="2000" b="0" u="none" strike="noStrike" cap="none" dirty="0">
                <a:solidFill>
                  <a:schemeClr val="dk2"/>
                </a:solidFill>
                <a:latin typeface="Arial"/>
                <a:ea typeface="Arial"/>
                <a:cs typeface="Arial"/>
                <a:sym typeface="Arial"/>
              </a:rPr>
              <a:t> </a:t>
            </a:r>
            <a:r>
              <a:rPr lang="ca-ES" sz="2000" b="0" u="none" strike="noStrike" cap="none" dirty="0" err="1">
                <a:solidFill>
                  <a:schemeClr val="dk2"/>
                </a:solidFill>
                <a:latin typeface="Arial"/>
                <a:ea typeface="Arial"/>
                <a:cs typeface="Arial"/>
                <a:sym typeface="Arial"/>
              </a:rPr>
              <a:t>With</a:t>
            </a:r>
            <a:r>
              <a:rPr lang="ca-ES" sz="2000" b="0" u="none" strike="noStrike" cap="none" dirty="0">
                <a:solidFill>
                  <a:schemeClr val="dk2"/>
                </a:solidFill>
                <a:latin typeface="Arial"/>
                <a:ea typeface="Arial"/>
                <a:cs typeface="Arial"/>
                <a:sym typeface="Arial"/>
              </a:rPr>
              <a:t> Recurrent </a:t>
            </a:r>
            <a:r>
              <a:rPr lang="ca-ES" sz="2000" b="0" u="none" strike="noStrike" cap="none" dirty="0" err="1">
                <a:solidFill>
                  <a:schemeClr val="dk2"/>
                </a:solidFill>
                <a:latin typeface="Arial"/>
                <a:ea typeface="Arial"/>
                <a:cs typeface="Arial"/>
                <a:sym typeface="Arial"/>
              </a:rPr>
              <a:t>Urinary</a:t>
            </a:r>
            <a:r>
              <a:rPr lang="ca-ES" sz="2000" b="0" u="none" strike="noStrike" cap="none" dirty="0">
                <a:solidFill>
                  <a:schemeClr val="dk2"/>
                </a:solidFill>
                <a:latin typeface="Arial"/>
                <a:ea typeface="Arial"/>
                <a:cs typeface="Arial"/>
                <a:sym typeface="Arial"/>
              </a:rPr>
              <a:t> </a:t>
            </a:r>
            <a:r>
              <a:rPr lang="ca-ES" sz="2000" b="0" u="none" strike="noStrike" cap="none" dirty="0" err="1">
                <a:solidFill>
                  <a:schemeClr val="dk2"/>
                </a:solidFill>
                <a:latin typeface="Arial"/>
                <a:ea typeface="Arial"/>
                <a:cs typeface="Arial"/>
                <a:sym typeface="Arial"/>
              </a:rPr>
              <a:t>Tract</a:t>
            </a:r>
            <a:r>
              <a:rPr lang="ca-ES" sz="2000" b="0" u="none" strike="noStrike" cap="none" dirty="0">
                <a:solidFill>
                  <a:schemeClr val="dk2"/>
                </a:solidFill>
                <a:latin typeface="Arial"/>
                <a:ea typeface="Arial"/>
                <a:cs typeface="Arial"/>
                <a:sym typeface="Arial"/>
              </a:rPr>
              <a:t> </a:t>
            </a:r>
            <a:r>
              <a:rPr lang="ca-ES" sz="2000" b="0" u="none" strike="noStrike" cap="none" dirty="0" err="1">
                <a:solidFill>
                  <a:schemeClr val="dk2"/>
                </a:solidFill>
                <a:latin typeface="Arial"/>
                <a:ea typeface="Arial"/>
                <a:cs typeface="Arial"/>
                <a:sym typeface="Arial"/>
              </a:rPr>
              <a:t>Infections</a:t>
            </a:r>
            <a:r>
              <a:rPr lang="ca-ES" sz="2000" b="0" u="none" strike="noStrike" cap="none" dirty="0">
                <a:solidFill>
                  <a:schemeClr val="dk2"/>
                </a:solidFill>
                <a:latin typeface="Arial"/>
                <a:ea typeface="Arial"/>
                <a:cs typeface="Arial"/>
                <a:sym typeface="Arial"/>
              </a:rPr>
              <a:t>: To </a:t>
            </a:r>
            <a:r>
              <a:rPr lang="ca-ES" sz="2000" b="0" u="none" strike="noStrike" cap="none" dirty="0" err="1">
                <a:solidFill>
                  <a:schemeClr val="dk2"/>
                </a:solidFill>
                <a:latin typeface="Arial"/>
                <a:ea typeface="Arial"/>
                <a:cs typeface="Arial"/>
                <a:sym typeface="Arial"/>
              </a:rPr>
              <a:t>Treat</a:t>
            </a:r>
            <a:r>
              <a:rPr lang="ca-ES" sz="2000" b="0" u="none" strike="noStrike" cap="none" dirty="0">
                <a:solidFill>
                  <a:schemeClr val="dk2"/>
                </a:solidFill>
                <a:latin typeface="Arial"/>
                <a:ea typeface="Arial"/>
                <a:cs typeface="Arial"/>
                <a:sym typeface="Arial"/>
              </a:rPr>
              <a:t> or </a:t>
            </a:r>
            <a:r>
              <a:rPr lang="ca-ES" sz="2000" b="0" u="none" strike="noStrike" cap="none" dirty="0" err="1">
                <a:solidFill>
                  <a:schemeClr val="dk2"/>
                </a:solidFill>
                <a:latin typeface="Arial"/>
                <a:ea typeface="Arial"/>
                <a:cs typeface="Arial"/>
                <a:sym typeface="Arial"/>
              </a:rPr>
              <a:t>Not</a:t>
            </a:r>
            <a:r>
              <a:rPr lang="ca-ES" sz="2000" b="0" u="none" strike="noStrike" cap="none" dirty="0">
                <a:solidFill>
                  <a:schemeClr val="dk2"/>
                </a:solidFill>
                <a:latin typeface="Arial"/>
                <a:ea typeface="Arial"/>
                <a:cs typeface="Arial"/>
                <a:sym typeface="Arial"/>
              </a:rPr>
              <a:t> to </a:t>
            </a:r>
            <a:r>
              <a:rPr lang="ca-ES" sz="2000" b="0" u="none" strike="noStrike" cap="none" dirty="0" err="1">
                <a:solidFill>
                  <a:schemeClr val="dk2"/>
                </a:solidFill>
                <a:latin typeface="Arial"/>
                <a:ea typeface="Arial"/>
                <a:cs typeface="Arial"/>
                <a:sym typeface="Arial"/>
              </a:rPr>
              <a:t>Treat</a:t>
            </a:r>
            <a:r>
              <a:rPr lang="ca-ES" sz="2000" b="0" u="none" strike="noStrike" cap="none" dirty="0">
                <a:solidFill>
                  <a:schemeClr val="dk2"/>
                </a:solidFill>
                <a:latin typeface="Arial"/>
                <a:ea typeface="Arial"/>
                <a:cs typeface="Arial"/>
                <a:sym typeface="Arial"/>
              </a:rPr>
              <a:t>?</a:t>
            </a:r>
            <a:endParaRPr sz="4200" b="0" u="none" strike="noStrike" cap="none" dirty="0">
              <a:solidFill>
                <a:schemeClr val="dk2"/>
              </a:solidFill>
              <a:latin typeface="Arial"/>
              <a:ea typeface="Arial"/>
              <a:cs typeface="Arial"/>
              <a:sym typeface="Arial"/>
            </a:endParaRPr>
          </a:p>
        </p:txBody>
      </p:sp>
      <p:sp>
        <p:nvSpPr>
          <p:cNvPr id="2047" name="Shape 2047"/>
          <p:cNvSpPr txBox="1">
            <a:spLocks noGrp="1"/>
          </p:cNvSpPr>
          <p:nvPr>
            <p:ph type="body" idx="1"/>
          </p:nvPr>
        </p:nvSpPr>
        <p:spPr>
          <a:xfrm>
            <a:off x="971550" y="2564904"/>
            <a:ext cx="7632600" cy="2448272"/>
          </a:xfrm>
          <a:prstGeom prst="rect">
            <a:avLst/>
          </a:prstGeom>
          <a:solidFill>
            <a:schemeClr val="bg1"/>
          </a:solid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Clr>
                <a:srgbClr val="00B050"/>
              </a:buClr>
              <a:buSzPts val="4160"/>
              <a:buNone/>
            </a:pPr>
            <a:r>
              <a:rPr lang="ca-ES" sz="2400" b="0" i="0" u="none" strike="noStrike" cap="none" dirty="0">
                <a:solidFill>
                  <a:schemeClr val="dk1"/>
                </a:solidFill>
                <a:sym typeface="Arial"/>
              </a:rPr>
              <a:t>657 bacteriúries asimptomàtiques.</a:t>
            </a:r>
            <a:endParaRPr sz="2400" dirty="0"/>
          </a:p>
          <a:p>
            <a:pPr marL="0" marR="0" lvl="0" indent="0" algn="l" rtl="0">
              <a:lnSpc>
                <a:spcPct val="150000"/>
              </a:lnSpc>
              <a:spcBef>
                <a:spcPts val="640"/>
              </a:spcBef>
              <a:spcAft>
                <a:spcPts val="0"/>
              </a:spcAft>
              <a:buClr>
                <a:srgbClr val="00B050"/>
              </a:buClr>
              <a:buSzPts val="4160"/>
              <a:buNone/>
            </a:pPr>
            <a:r>
              <a:rPr lang="ca-ES" sz="2400" b="0" i="0" u="none" strike="noStrike" cap="none" dirty="0">
                <a:solidFill>
                  <a:schemeClr val="dk1"/>
                </a:solidFill>
                <a:sym typeface="Arial"/>
              </a:rPr>
              <a:t>Dones 18-40 anys amb recurrències.</a:t>
            </a:r>
            <a:endParaRPr sz="2400" dirty="0"/>
          </a:p>
          <a:p>
            <a:pPr marL="0" marR="0" lvl="0" indent="0" algn="l" rtl="0">
              <a:lnSpc>
                <a:spcPct val="150000"/>
              </a:lnSpc>
              <a:spcBef>
                <a:spcPts val="640"/>
              </a:spcBef>
              <a:spcAft>
                <a:spcPts val="0"/>
              </a:spcAft>
              <a:buClr>
                <a:srgbClr val="00B050"/>
              </a:buClr>
              <a:buSzPts val="4160"/>
              <a:buNone/>
            </a:pPr>
            <a:r>
              <a:rPr lang="ca-ES" sz="2400" b="0" i="0" u="none" strike="noStrike" cap="none" dirty="0">
                <a:solidFill>
                  <a:schemeClr val="dk1"/>
                </a:solidFill>
                <a:sym typeface="Arial"/>
              </a:rPr>
              <a:t>Dos grups (tractament / no tractament).</a:t>
            </a:r>
            <a:endParaRPr sz="2400" dirty="0"/>
          </a:p>
          <a:p>
            <a:pPr marL="0" marR="0" lvl="0" indent="0" algn="l" rtl="0">
              <a:lnSpc>
                <a:spcPct val="150000"/>
              </a:lnSpc>
              <a:spcBef>
                <a:spcPts val="640"/>
              </a:spcBef>
              <a:spcAft>
                <a:spcPts val="0"/>
              </a:spcAft>
              <a:buClr>
                <a:srgbClr val="00B050"/>
              </a:buClr>
              <a:buSzPts val="4160"/>
              <a:buNone/>
            </a:pPr>
            <a:r>
              <a:rPr lang="ca-ES" sz="2400" b="0" i="0" u="none" strike="noStrike" cap="none" dirty="0">
                <a:solidFill>
                  <a:schemeClr val="dk1"/>
                </a:solidFill>
                <a:sym typeface="Arial"/>
              </a:rPr>
              <a:t>Seguiment 3-6-12 mesos.</a:t>
            </a:r>
            <a:endParaRPr sz="2400" dirty="0"/>
          </a:p>
        </p:txBody>
      </p:sp>
    </p:spTree>
    <p:extLst>
      <p:ext uri="{BB962C8B-B14F-4D97-AF65-F5344CB8AC3E}">
        <p14:creationId xmlns:p14="http://schemas.microsoft.com/office/powerpoint/2010/main" val="2144544661"/>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Shape 2051"/>
        <p:cNvGrpSpPr/>
        <p:nvPr/>
      </p:nvGrpSpPr>
      <p:grpSpPr>
        <a:xfrm>
          <a:off x="0" y="0"/>
          <a:ext cx="0" cy="0"/>
          <a:chOff x="0" y="0"/>
          <a:chExt cx="0" cy="0"/>
        </a:xfrm>
      </p:grpSpPr>
      <p:sp>
        <p:nvSpPr>
          <p:cNvPr id="2052" name="Shape 2052"/>
          <p:cNvSpPr txBox="1">
            <a:spLocks noGrp="1"/>
          </p:cNvSpPr>
          <p:nvPr>
            <p:ph type="title"/>
          </p:nvPr>
        </p:nvSpPr>
        <p:spPr>
          <a:xfrm>
            <a:off x="611188" y="404813"/>
            <a:ext cx="8166100" cy="1069975"/>
          </a:xfrm>
          <a:prstGeom prst="rect">
            <a:avLst/>
          </a:prstGeom>
          <a:noFill/>
          <a:ln>
            <a:noFill/>
          </a:ln>
        </p:spPr>
        <p:txBody>
          <a:bodyPr spcFirstLastPara="1" wrap="square" lIns="91425" tIns="45700" rIns="91425" bIns="45700" anchor="ctr" anchorCtr="0">
            <a:noAutofit/>
          </a:bodyPr>
          <a:lstStyle/>
          <a:p>
            <a:pPr marL="0" marR="0" lvl="0" indent="0" algn="just" rtl="0">
              <a:spcBef>
                <a:spcPts val="0"/>
              </a:spcBef>
              <a:spcAft>
                <a:spcPts val="0"/>
              </a:spcAft>
              <a:buNone/>
            </a:pPr>
            <a:r>
              <a:rPr lang="ca-ES" sz="2000" b="0" i="0" u="none" strike="noStrike" cap="none" dirty="0" err="1">
                <a:solidFill>
                  <a:schemeClr val="dk2"/>
                </a:solidFill>
                <a:latin typeface="+mj-lt"/>
                <a:ea typeface="Verdana"/>
                <a:cs typeface="Verdana"/>
                <a:sym typeface="Verdana"/>
              </a:rPr>
              <a:t>The</a:t>
            </a:r>
            <a:r>
              <a:rPr lang="ca-ES" sz="2000" b="0" i="0" u="none" strike="noStrike" cap="none" dirty="0">
                <a:solidFill>
                  <a:schemeClr val="dk2"/>
                </a:solidFill>
                <a:latin typeface="+mj-lt"/>
                <a:ea typeface="Verdana"/>
                <a:cs typeface="Verdana"/>
                <a:sym typeface="Verdana"/>
              </a:rPr>
              <a:t> </a:t>
            </a:r>
            <a:r>
              <a:rPr lang="ca-ES" sz="2000" b="0" i="0" u="none" strike="noStrike" cap="none" dirty="0" err="1">
                <a:solidFill>
                  <a:schemeClr val="dk2"/>
                </a:solidFill>
                <a:latin typeface="+mj-lt"/>
                <a:ea typeface="Verdana"/>
                <a:cs typeface="Verdana"/>
                <a:sym typeface="Verdana"/>
              </a:rPr>
              <a:t>Role</a:t>
            </a:r>
            <a:r>
              <a:rPr lang="ca-ES" sz="2000" b="0" i="0" u="none" strike="noStrike" cap="none" dirty="0">
                <a:solidFill>
                  <a:schemeClr val="dk2"/>
                </a:solidFill>
                <a:latin typeface="+mj-lt"/>
                <a:ea typeface="Verdana"/>
                <a:cs typeface="Verdana"/>
                <a:sym typeface="Verdana"/>
              </a:rPr>
              <a:t> of </a:t>
            </a:r>
            <a:r>
              <a:rPr lang="ca-ES" sz="2000" b="0" i="0" u="none" strike="noStrike" cap="none" dirty="0" err="1">
                <a:solidFill>
                  <a:schemeClr val="dk2"/>
                </a:solidFill>
                <a:latin typeface="+mj-lt"/>
                <a:ea typeface="Verdana"/>
                <a:cs typeface="Verdana"/>
                <a:sym typeface="Verdana"/>
              </a:rPr>
              <a:t>Asymptomatic</a:t>
            </a:r>
            <a:r>
              <a:rPr lang="ca-ES" sz="2000" b="0" i="0" u="none" strike="noStrike" cap="none" dirty="0">
                <a:solidFill>
                  <a:schemeClr val="dk2"/>
                </a:solidFill>
                <a:latin typeface="+mj-lt"/>
                <a:ea typeface="Verdana"/>
                <a:cs typeface="Verdana"/>
                <a:sym typeface="Verdana"/>
              </a:rPr>
              <a:t> </a:t>
            </a:r>
            <a:r>
              <a:rPr lang="ca-ES" sz="2000" b="0" i="0" u="none" strike="noStrike" cap="none" dirty="0" err="1">
                <a:solidFill>
                  <a:schemeClr val="dk2"/>
                </a:solidFill>
                <a:latin typeface="+mj-lt"/>
                <a:ea typeface="Verdana"/>
                <a:cs typeface="Verdana"/>
                <a:sym typeface="Verdana"/>
              </a:rPr>
              <a:t>Bacteriuria</a:t>
            </a:r>
            <a:r>
              <a:rPr lang="ca-ES" sz="2000" b="0" i="0" u="none" strike="noStrike" cap="none" dirty="0">
                <a:solidFill>
                  <a:schemeClr val="dk2"/>
                </a:solidFill>
                <a:latin typeface="+mj-lt"/>
                <a:ea typeface="Verdana"/>
                <a:cs typeface="Verdana"/>
                <a:sym typeface="Verdana"/>
              </a:rPr>
              <a:t> in Young </a:t>
            </a:r>
            <a:r>
              <a:rPr lang="ca-ES" sz="2000" b="0" i="0" u="none" strike="noStrike" cap="none" dirty="0" err="1">
                <a:solidFill>
                  <a:schemeClr val="dk2"/>
                </a:solidFill>
                <a:latin typeface="+mj-lt"/>
                <a:ea typeface="Verdana"/>
                <a:cs typeface="Verdana"/>
                <a:sym typeface="Verdana"/>
              </a:rPr>
              <a:t>Women</a:t>
            </a:r>
            <a:r>
              <a:rPr lang="ca-ES" sz="2000" b="0" i="0" u="none" strike="noStrike" cap="none" dirty="0">
                <a:solidFill>
                  <a:schemeClr val="dk2"/>
                </a:solidFill>
                <a:latin typeface="+mj-lt"/>
                <a:ea typeface="Verdana"/>
                <a:cs typeface="Verdana"/>
                <a:sym typeface="Verdana"/>
              </a:rPr>
              <a:t> </a:t>
            </a:r>
            <a:r>
              <a:rPr lang="ca-ES" sz="2000" b="0" i="0" u="none" strike="noStrike" cap="none" dirty="0" err="1">
                <a:solidFill>
                  <a:schemeClr val="dk2"/>
                </a:solidFill>
                <a:latin typeface="+mj-lt"/>
                <a:ea typeface="Verdana"/>
                <a:cs typeface="Verdana"/>
                <a:sym typeface="Verdana"/>
              </a:rPr>
              <a:t>With</a:t>
            </a:r>
            <a:r>
              <a:rPr lang="ca-ES" sz="2000" b="0" i="0" u="none" strike="noStrike" cap="none" dirty="0">
                <a:solidFill>
                  <a:schemeClr val="dk2"/>
                </a:solidFill>
                <a:latin typeface="+mj-lt"/>
                <a:ea typeface="Verdana"/>
                <a:cs typeface="Verdana"/>
                <a:sym typeface="Verdana"/>
              </a:rPr>
              <a:t> Recurrent </a:t>
            </a:r>
            <a:r>
              <a:rPr lang="ca-ES" sz="2000" b="0" i="0" u="none" strike="noStrike" cap="none" dirty="0" err="1">
                <a:solidFill>
                  <a:schemeClr val="dk2"/>
                </a:solidFill>
                <a:latin typeface="+mj-lt"/>
                <a:ea typeface="Verdana"/>
                <a:cs typeface="Verdana"/>
                <a:sym typeface="Verdana"/>
              </a:rPr>
              <a:t>Urinary</a:t>
            </a:r>
            <a:r>
              <a:rPr lang="ca-ES" sz="2000" b="0" i="0" u="none" strike="noStrike" cap="none" dirty="0">
                <a:solidFill>
                  <a:schemeClr val="dk2"/>
                </a:solidFill>
                <a:latin typeface="+mj-lt"/>
                <a:ea typeface="Verdana"/>
                <a:cs typeface="Verdana"/>
                <a:sym typeface="Verdana"/>
              </a:rPr>
              <a:t> </a:t>
            </a:r>
            <a:r>
              <a:rPr lang="ca-ES" sz="2000" b="0" i="0" u="none" strike="noStrike" cap="none" dirty="0" err="1">
                <a:solidFill>
                  <a:schemeClr val="dk2"/>
                </a:solidFill>
                <a:latin typeface="+mj-lt"/>
                <a:ea typeface="Verdana"/>
                <a:cs typeface="Verdana"/>
                <a:sym typeface="Verdana"/>
              </a:rPr>
              <a:t>Tract</a:t>
            </a:r>
            <a:r>
              <a:rPr lang="ca-ES" sz="2000" b="0" i="0" u="none" strike="noStrike" cap="none" dirty="0">
                <a:solidFill>
                  <a:schemeClr val="dk2"/>
                </a:solidFill>
                <a:latin typeface="+mj-lt"/>
                <a:ea typeface="Verdana"/>
                <a:cs typeface="Verdana"/>
                <a:sym typeface="Verdana"/>
              </a:rPr>
              <a:t> </a:t>
            </a:r>
            <a:r>
              <a:rPr lang="ca-ES" sz="2000" b="0" i="0" u="none" strike="noStrike" cap="none" dirty="0" err="1">
                <a:solidFill>
                  <a:schemeClr val="dk2"/>
                </a:solidFill>
                <a:latin typeface="+mj-lt"/>
                <a:ea typeface="Verdana"/>
                <a:cs typeface="Verdana"/>
                <a:sym typeface="Verdana"/>
              </a:rPr>
              <a:t>Infections</a:t>
            </a:r>
            <a:r>
              <a:rPr lang="ca-ES" sz="2000" b="0" i="0" u="none" strike="noStrike" cap="none" dirty="0">
                <a:solidFill>
                  <a:schemeClr val="dk2"/>
                </a:solidFill>
                <a:latin typeface="+mj-lt"/>
                <a:ea typeface="Verdana"/>
                <a:cs typeface="Verdana"/>
                <a:sym typeface="Verdana"/>
              </a:rPr>
              <a:t>: To </a:t>
            </a:r>
            <a:r>
              <a:rPr lang="ca-ES" sz="2000" b="0" i="0" u="none" strike="noStrike" cap="none" dirty="0" err="1">
                <a:solidFill>
                  <a:schemeClr val="dk2"/>
                </a:solidFill>
                <a:latin typeface="+mj-lt"/>
                <a:ea typeface="Verdana"/>
                <a:cs typeface="Verdana"/>
                <a:sym typeface="Verdana"/>
              </a:rPr>
              <a:t>Treat</a:t>
            </a:r>
            <a:r>
              <a:rPr lang="ca-ES" sz="2000" b="0" i="0" u="none" strike="noStrike" cap="none" dirty="0">
                <a:solidFill>
                  <a:schemeClr val="dk2"/>
                </a:solidFill>
                <a:latin typeface="+mj-lt"/>
                <a:ea typeface="Verdana"/>
                <a:cs typeface="Verdana"/>
                <a:sym typeface="Verdana"/>
              </a:rPr>
              <a:t> or </a:t>
            </a:r>
            <a:r>
              <a:rPr lang="ca-ES" sz="2000" b="0" i="0" u="none" strike="noStrike" cap="none" dirty="0" err="1">
                <a:solidFill>
                  <a:schemeClr val="dk2"/>
                </a:solidFill>
                <a:latin typeface="+mj-lt"/>
                <a:ea typeface="Verdana"/>
                <a:cs typeface="Verdana"/>
                <a:sym typeface="Verdana"/>
              </a:rPr>
              <a:t>Not</a:t>
            </a:r>
            <a:r>
              <a:rPr lang="ca-ES" sz="2000" b="0" i="0" u="none" strike="noStrike" cap="none" dirty="0">
                <a:solidFill>
                  <a:schemeClr val="dk2"/>
                </a:solidFill>
                <a:latin typeface="+mj-lt"/>
                <a:ea typeface="Verdana"/>
                <a:cs typeface="Verdana"/>
                <a:sym typeface="Verdana"/>
              </a:rPr>
              <a:t> to </a:t>
            </a:r>
            <a:r>
              <a:rPr lang="ca-ES" sz="2000" b="0" i="0" u="none" strike="noStrike" cap="none" dirty="0" err="1">
                <a:solidFill>
                  <a:schemeClr val="dk2"/>
                </a:solidFill>
                <a:latin typeface="+mj-lt"/>
                <a:ea typeface="Verdana"/>
                <a:cs typeface="Verdana"/>
                <a:sym typeface="Verdana"/>
              </a:rPr>
              <a:t>Treat</a:t>
            </a:r>
            <a:r>
              <a:rPr lang="ca-ES" sz="2000" b="0" i="0" u="none" strike="noStrike" cap="none" dirty="0">
                <a:solidFill>
                  <a:schemeClr val="dk2"/>
                </a:solidFill>
                <a:latin typeface="+mj-lt"/>
                <a:ea typeface="Verdana"/>
                <a:cs typeface="Verdana"/>
                <a:sym typeface="Verdana"/>
              </a:rPr>
              <a:t>?</a:t>
            </a:r>
            <a:endParaRPr sz="2000" b="0" i="0" u="none" strike="noStrike" cap="none" dirty="0">
              <a:solidFill>
                <a:schemeClr val="dk2"/>
              </a:solidFill>
              <a:latin typeface="+mj-lt"/>
              <a:ea typeface="Verdana"/>
              <a:cs typeface="Verdana"/>
              <a:sym typeface="Verdana"/>
            </a:endParaRPr>
          </a:p>
        </p:txBody>
      </p:sp>
      <p:sp>
        <p:nvSpPr>
          <p:cNvPr id="2053" name="Shape 2053"/>
          <p:cNvSpPr txBox="1">
            <a:spLocks noGrp="1"/>
          </p:cNvSpPr>
          <p:nvPr>
            <p:ph type="body" idx="2"/>
          </p:nvPr>
        </p:nvSpPr>
        <p:spPr>
          <a:xfrm>
            <a:off x="179388" y="2060575"/>
            <a:ext cx="4464050" cy="424815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folHlink"/>
              </a:buClr>
              <a:buFont typeface="Noto Sans Symbols"/>
              <a:buNone/>
            </a:pPr>
            <a:r>
              <a:rPr lang="ca-ES" sz="2400" b="1" i="0" u="none" strike="noStrike" cap="none" dirty="0">
                <a:solidFill>
                  <a:schemeClr val="dk1"/>
                </a:solidFill>
                <a:latin typeface="Arial"/>
                <a:ea typeface="Arial"/>
                <a:cs typeface="Arial"/>
                <a:sym typeface="Arial"/>
              </a:rPr>
              <a:t>	ITU simptomàtica:</a:t>
            </a:r>
            <a:endParaRPr dirty="0"/>
          </a:p>
          <a:p>
            <a:pPr marL="742950" marR="0" lvl="1" indent="-285750" algn="l" rtl="0">
              <a:spcBef>
                <a:spcPts val="440"/>
              </a:spcBef>
              <a:spcAft>
                <a:spcPts val="0"/>
              </a:spcAft>
              <a:buClr>
                <a:srgbClr val="953734"/>
              </a:buClr>
              <a:buSzPts val="2860"/>
              <a:buFont typeface="Arial"/>
              <a:buChar char="•"/>
            </a:pPr>
            <a:r>
              <a:rPr lang="ca-ES" sz="2200" b="1" i="0" u="none" strike="noStrike" cap="none" dirty="0">
                <a:solidFill>
                  <a:schemeClr val="bg2">
                    <a:lumMod val="75000"/>
                  </a:schemeClr>
                </a:solidFill>
                <a:latin typeface="Arial"/>
                <a:ea typeface="Arial"/>
                <a:cs typeface="Arial"/>
                <a:sym typeface="Arial"/>
              </a:rPr>
              <a:t>Tres mesos</a:t>
            </a:r>
            <a:r>
              <a:rPr lang="ca-ES" sz="2200" b="0" i="0" u="none" strike="noStrike" cap="none" dirty="0">
                <a:solidFill>
                  <a:schemeClr val="bg2">
                    <a:lumMod val="75000"/>
                  </a:schemeClr>
                </a:solidFill>
                <a:sym typeface="Arial"/>
              </a:rPr>
              <a:t>: no diferències </a:t>
            </a:r>
            <a:endParaRPr dirty="0">
              <a:solidFill>
                <a:schemeClr val="bg2">
                  <a:lumMod val="75000"/>
                </a:schemeClr>
              </a:solidFill>
            </a:endParaRPr>
          </a:p>
          <a:p>
            <a:pPr marL="742950" marR="0" lvl="1" indent="-285750" algn="l" rtl="0">
              <a:spcBef>
                <a:spcPts val="440"/>
              </a:spcBef>
              <a:spcAft>
                <a:spcPts val="0"/>
              </a:spcAft>
              <a:buClr>
                <a:srgbClr val="953734"/>
              </a:buClr>
              <a:buFont typeface="Noto Sans Symbols"/>
              <a:buNone/>
            </a:pPr>
            <a:r>
              <a:rPr lang="ca-ES" sz="2200" b="1" i="0" u="none" strike="noStrike" cap="none" dirty="0">
                <a:solidFill>
                  <a:schemeClr val="bg2">
                    <a:lumMod val="75000"/>
                  </a:schemeClr>
                </a:solidFill>
                <a:latin typeface="Arial"/>
                <a:ea typeface="Arial"/>
                <a:cs typeface="Arial"/>
                <a:sym typeface="Arial"/>
              </a:rPr>
              <a:t>   RR 1,05 </a:t>
            </a:r>
            <a:r>
              <a:rPr lang="ca-ES" sz="2200" b="0" i="0" u="none" strike="noStrike" cap="none" dirty="0">
                <a:solidFill>
                  <a:schemeClr val="bg2">
                    <a:lumMod val="75000"/>
                  </a:schemeClr>
                </a:solidFill>
                <a:sym typeface="Arial"/>
              </a:rPr>
              <a:t>(1,01-1,10).</a:t>
            </a:r>
            <a:endParaRPr dirty="0">
              <a:solidFill>
                <a:schemeClr val="bg2">
                  <a:lumMod val="75000"/>
                </a:schemeClr>
              </a:solidFill>
            </a:endParaRPr>
          </a:p>
          <a:p>
            <a:pPr marL="742950" marR="0" lvl="1" indent="-104140" algn="l" rtl="0">
              <a:spcBef>
                <a:spcPts val="440"/>
              </a:spcBef>
              <a:spcAft>
                <a:spcPts val="0"/>
              </a:spcAft>
              <a:buClr>
                <a:srgbClr val="953734"/>
              </a:buClr>
              <a:buSzPts val="2860"/>
              <a:buFont typeface="Arial"/>
              <a:buNone/>
            </a:pPr>
            <a:endParaRPr sz="2200" b="0" i="0" u="none" strike="noStrike" cap="none" dirty="0">
              <a:solidFill>
                <a:schemeClr val="bg2">
                  <a:lumMod val="75000"/>
                </a:schemeClr>
              </a:solidFill>
              <a:latin typeface="Arial"/>
              <a:ea typeface="Arial"/>
              <a:cs typeface="Arial"/>
              <a:sym typeface="Arial"/>
            </a:endParaRPr>
          </a:p>
          <a:p>
            <a:pPr marL="742950" marR="0" lvl="1" indent="-285750" algn="l" rtl="0">
              <a:spcBef>
                <a:spcPts val="440"/>
              </a:spcBef>
              <a:spcAft>
                <a:spcPts val="0"/>
              </a:spcAft>
              <a:buClr>
                <a:srgbClr val="953734"/>
              </a:buClr>
              <a:buSzPts val="2860"/>
              <a:buFont typeface="Arial"/>
              <a:buChar char="•"/>
            </a:pPr>
            <a:r>
              <a:rPr lang="ca-ES" sz="2200" b="1" i="0" u="none" strike="noStrike" cap="none" dirty="0">
                <a:solidFill>
                  <a:schemeClr val="bg2">
                    <a:lumMod val="75000"/>
                  </a:schemeClr>
                </a:solidFill>
                <a:latin typeface="Arial"/>
                <a:ea typeface="Arial"/>
                <a:cs typeface="Arial"/>
                <a:sym typeface="Arial"/>
              </a:rPr>
              <a:t>Sis mesos</a:t>
            </a:r>
            <a:r>
              <a:rPr lang="ca-ES" sz="2200" b="0" i="0" u="none" strike="noStrike" cap="none" dirty="0">
                <a:solidFill>
                  <a:schemeClr val="bg2">
                    <a:lumMod val="75000"/>
                  </a:schemeClr>
                </a:solidFill>
                <a:latin typeface="Arial"/>
                <a:ea typeface="Arial"/>
                <a:cs typeface="Arial"/>
                <a:sym typeface="Arial"/>
              </a:rPr>
              <a:t>: </a:t>
            </a:r>
            <a:r>
              <a:rPr lang="ca-ES" sz="2200" b="1" i="0" u="none" strike="noStrike" cap="none" dirty="0">
                <a:solidFill>
                  <a:schemeClr val="bg2">
                    <a:lumMod val="75000"/>
                  </a:schemeClr>
                </a:solidFill>
                <a:latin typeface="Arial"/>
                <a:ea typeface="Arial"/>
                <a:cs typeface="Arial"/>
                <a:sym typeface="Arial"/>
              </a:rPr>
              <a:t>A</a:t>
            </a:r>
            <a:r>
              <a:rPr lang="ca-ES" sz="2200" b="0" i="0" u="none" strike="noStrike" cap="none" dirty="0">
                <a:solidFill>
                  <a:schemeClr val="bg2">
                    <a:lumMod val="75000"/>
                  </a:schemeClr>
                </a:solidFill>
                <a:latin typeface="Arial"/>
                <a:ea typeface="Arial"/>
                <a:cs typeface="Arial"/>
                <a:sym typeface="Arial"/>
              </a:rPr>
              <a:t> 7,6% vs. </a:t>
            </a:r>
            <a:r>
              <a:rPr lang="ca-ES" sz="2200" b="1" i="0" u="none" strike="noStrike" cap="none" dirty="0">
                <a:solidFill>
                  <a:schemeClr val="bg2">
                    <a:lumMod val="75000"/>
                  </a:schemeClr>
                </a:solidFill>
                <a:latin typeface="Arial"/>
                <a:ea typeface="Arial"/>
                <a:cs typeface="Arial"/>
                <a:sym typeface="Arial"/>
              </a:rPr>
              <a:t>B</a:t>
            </a:r>
            <a:r>
              <a:rPr lang="ca-ES" sz="2200" b="0" i="0" u="none" strike="noStrike" cap="none" dirty="0">
                <a:solidFill>
                  <a:schemeClr val="bg2">
                    <a:lumMod val="75000"/>
                  </a:schemeClr>
                </a:solidFill>
                <a:latin typeface="Arial"/>
                <a:ea typeface="Arial"/>
                <a:cs typeface="Arial"/>
                <a:sym typeface="Arial"/>
              </a:rPr>
              <a:t> 29,7%; </a:t>
            </a:r>
            <a:r>
              <a:rPr lang="ca-ES" sz="2200" b="1" i="0" u="none" strike="noStrike" cap="none" dirty="0">
                <a:solidFill>
                  <a:schemeClr val="bg2">
                    <a:lumMod val="75000"/>
                  </a:schemeClr>
                </a:solidFill>
                <a:latin typeface="Arial"/>
                <a:ea typeface="Arial"/>
                <a:cs typeface="Arial"/>
                <a:sym typeface="Arial"/>
              </a:rPr>
              <a:t>RR 1,31 </a:t>
            </a:r>
            <a:r>
              <a:rPr lang="ca-ES" sz="2200" b="0" i="0" u="none" strike="noStrike" cap="none" dirty="0">
                <a:solidFill>
                  <a:schemeClr val="bg2">
                    <a:lumMod val="75000"/>
                  </a:schemeClr>
                </a:solidFill>
                <a:sym typeface="Arial"/>
              </a:rPr>
              <a:t>(1,21-1,42).</a:t>
            </a:r>
            <a:endParaRPr dirty="0">
              <a:solidFill>
                <a:schemeClr val="bg2">
                  <a:lumMod val="75000"/>
                </a:schemeClr>
              </a:solidFill>
            </a:endParaRPr>
          </a:p>
          <a:p>
            <a:pPr marL="742950" marR="0" lvl="1" indent="-104140" algn="l" rtl="0">
              <a:spcBef>
                <a:spcPts val="440"/>
              </a:spcBef>
              <a:spcAft>
                <a:spcPts val="0"/>
              </a:spcAft>
              <a:buClr>
                <a:srgbClr val="953734"/>
              </a:buClr>
              <a:buSzPts val="2860"/>
              <a:buFont typeface="Arial"/>
              <a:buNone/>
            </a:pPr>
            <a:endParaRPr sz="2200" b="0" i="0" u="none" strike="noStrike" cap="none" dirty="0">
              <a:solidFill>
                <a:schemeClr val="bg2">
                  <a:lumMod val="75000"/>
                </a:schemeClr>
              </a:solidFill>
              <a:latin typeface="Arial"/>
              <a:ea typeface="Arial"/>
              <a:cs typeface="Arial"/>
              <a:sym typeface="Arial"/>
            </a:endParaRPr>
          </a:p>
          <a:p>
            <a:pPr marL="742950" marR="0" lvl="1" indent="-285750" algn="l" rtl="0">
              <a:spcBef>
                <a:spcPts val="440"/>
              </a:spcBef>
              <a:spcAft>
                <a:spcPts val="0"/>
              </a:spcAft>
              <a:buClr>
                <a:srgbClr val="953734"/>
              </a:buClr>
              <a:buSzPts val="2860"/>
              <a:buFont typeface="Arial"/>
              <a:buChar char="•"/>
            </a:pPr>
            <a:r>
              <a:rPr lang="ca-ES" sz="2200" b="1" i="0" u="none" strike="noStrike" cap="none" dirty="0">
                <a:solidFill>
                  <a:schemeClr val="bg2">
                    <a:lumMod val="75000"/>
                  </a:schemeClr>
                </a:solidFill>
                <a:latin typeface="Arial"/>
                <a:ea typeface="Arial"/>
                <a:cs typeface="Arial"/>
                <a:sym typeface="Arial"/>
              </a:rPr>
              <a:t>Dotze mesos</a:t>
            </a:r>
            <a:r>
              <a:rPr lang="ca-ES" sz="2200" b="0" i="0" u="none" strike="noStrike" cap="none" dirty="0">
                <a:solidFill>
                  <a:schemeClr val="bg2">
                    <a:lumMod val="75000"/>
                  </a:schemeClr>
                </a:solidFill>
                <a:latin typeface="Arial"/>
                <a:ea typeface="Arial"/>
                <a:cs typeface="Arial"/>
                <a:sym typeface="Arial"/>
              </a:rPr>
              <a:t>: </a:t>
            </a:r>
            <a:r>
              <a:rPr lang="ca-ES" sz="2200" b="1" i="0" u="none" strike="noStrike" cap="none" dirty="0">
                <a:solidFill>
                  <a:schemeClr val="bg2">
                    <a:lumMod val="75000"/>
                  </a:schemeClr>
                </a:solidFill>
                <a:latin typeface="Arial"/>
                <a:ea typeface="Arial"/>
                <a:cs typeface="Arial"/>
                <a:sym typeface="Arial"/>
              </a:rPr>
              <a:t>A</a:t>
            </a:r>
            <a:r>
              <a:rPr lang="ca-ES" sz="2200" b="0" i="0" u="none" strike="noStrike" cap="none" dirty="0">
                <a:solidFill>
                  <a:schemeClr val="bg2">
                    <a:lumMod val="75000"/>
                  </a:schemeClr>
                </a:solidFill>
                <a:latin typeface="Arial"/>
                <a:ea typeface="Arial"/>
                <a:cs typeface="Arial"/>
                <a:sym typeface="Arial"/>
              </a:rPr>
              <a:t>13,1% vs. </a:t>
            </a:r>
            <a:r>
              <a:rPr lang="ca-ES" sz="2200" b="1" i="0" u="none" strike="noStrike" cap="none" dirty="0">
                <a:solidFill>
                  <a:schemeClr val="bg2">
                    <a:lumMod val="75000"/>
                  </a:schemeClr>
                </a:solidFill>
                <a:latin typeface="Arial"/>
                <a:ea typeface="Arial"/>
                <a:cs typeface="Arial"/>
                <a:sym typeface="Arial"/>
              </a:rPr>
              <a:t>B</a:t>
            </a:r>
            <a:r>
              <a:rPr lang="ca-ES" sz="2200" b="0" i="0" u="none" strike="noStrike" cap="none" dirty="0">
                <a:solidFill>
                  <a:schemeClr val="bg2">
                    <a:lumMod val="75000"/>
                  </a:schemeClr>
                </a:solidFill>
                <a:latin typeface="Arial"/>
                <a:ea typeface="Arial"/>
                <a:cs typeface="Arial"/>
                <a:sym typeface="Arial"/>
              </a:rPr>
              <a:t> 41,8%; </a:t>
            </a:r>
            <a:r>
              <a:rPr lang="ca-ES" sz="2200" b="1" i="0" u="none" strike="noStrike" cap="none" dirty="0">
                <a:solidFill>
                  <a:schemeClr val="bg2">
                    <a:lumMod val="75000"/>
                  </a:schemeClr>
                </a:solidFill>
                <a:latin typeface="Arial"/>
                <a:ea typeface="Arial"/>
                <a:cs typeface="Arial"/>
                <a:sym typeface="Arial"/>
              </a:rPr>
              <a:t>RR 3,17 </a:t>
            </a:r>
            <a:r>
              <a:rPr lang="ca-ES" sz="2200" b="0" i="0" u="none" strike="noStrike" cap="none" dirty="0">
                <a:solidFill>
                  <a:schemeClr val="bg2">
                    <a:lumMod val="75000"/>
                  </a:schemeClr>
                </a:solidFill>
                <a:latin typeface="Arial"/>
                <a:ea typeface="Arial"/>
                <a:cs typeface="Arial"/>
                <a:sym typeface="Arial"/>
              </a:rPr>
              <a:t>(2,55-3,90).</a:t>
            </a:r>
            <a:endParaRPr sz="2200" b="1" i="0" u="none" strike="noStrike" cap="none" dirty="0">
              <a:solidFill>
                <a:schemeClr val="bg2">
                  <a:lumMod val="75000"/>
                </a:schemeClr>
              </a:solidFill>
              <a:latin typeface="Arial"/>
              <a:ea typeface="Arial"/>
              <a:cs typeface="Arial"/>
              <a:sym typeface="Arial"/>
            </a:endParaRPr>
          </a:p>
        </p:txBody>
      </p:sp>
      <p:pic>
        <p:nvPicPr>
          <p:cNvPr id="2054" name="Shape 2054"/>
          <p:cNvPicPr preferRelativeResize="0">
            <a:picLocks noGrp="1"/>
          </p:cNvPicPr>
          <p:nvPr>
            <p:ph type="body" idx="4"/>
          </p:nvPr>
        </p:nvPicPr>
        <p:blipFill rotWithShape="1">
          <a:blip r:embed="rId3">
            <a:alphaModFix/>
          </a:blip>
          <a:srcRect/>
          <a:stretch/>
        </p:blipFill>
        <p:spPr>
          <a:xfrm>
            <a:off x="4645025" y="2727325"/>
            <a:ext cx="4041775" cy="2846388"/>
          </a:xfrm>
          <a:prstGeom prst="rect">
            <a:avLst/>
          </a:prstGeom>
          <a:noFill/>
          <a:ln>
            <a:noFill/>
          </a:ln>
        </p:spPr>
      </p:pic>
      <p:sp>
        <p:nvSpPr>
          <p:cNvPr id="2055" name="Shape 2055"/>
          <p:cNvSpPr txBox="1"/>
          <p:nvPr/>
        </p:nvSpPr>
        <p:spPr>
          <a:xfrm>
            <a:off x="323850" y="5876925"/>
            <a:ext cx="4319588" cy="70802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ca-ES" sz="2000" b="1" dirty="0">
                <a:solidFill>
                  <a:schemeClr val="dk1"/>
                </a:solidFill>
                <a:latin typeface="Arial"/>
                <a:ea typeface="Arial"/>
                <a:cs typeface="Arial"/>
                <a:sym typeface="Arial"/>
              </a:rPr>
              <a:t>     A: no tractament</a:t>
            </a:r>
            <a:endParaRPr dirty="0"/>
          </a:p>
          <a:p>
            <a:pPr marL="0" marR="0" lvl="0" indent="0" algn="ctr" rtl="0">
              <a:spcBef>
                <a:spcPts val="0"/>
              </a:spcBef>
              <a:spcAft>
                <a:spcPts val="0"/>
              </a:spcAft>
              <a:buNone/>
            </a:pPr>
            <a:r>
              <a:rPr lang="ca-ES" sz="2000" b="1" dirty="0">
                <a:solidFill>
                  <a:schemeClr val="dk1"/>
                </a:solidFill>
                <a:latin typeface="Arial"/>
                <a:ea typeface="Arial"/>
                <a:cs typeface="Arial"/>
                <a:sym typeface="Arial"/>
              </a:rPr>
              <a:t>B: tractament</a:t>
            </a:r>
            <a:endParaRPr sz="2000" b="1"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00496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54"/>
                                        </p:tgtEl>
                                        <p:attrNameLst>
                                          <p:attrName>style.visibility</p:attrName>
                                        </p:attrNameLst>
                                      </p:cBhvr>
                                      <p:to>
                                        <p:strVal val="visible"/>
                                      </p:to>
                                    </p:set>
                                    <p:animEffect transition="in" filter="fade">
                                      <p:cBhvr>
                                        <p:cTn id="7" dur="5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Shape 291"/>
          <p:cNvSpPr txBox="1">
            <a:spLocks noGrp="1"/>
          </p:cNvSpPr>
          <p:nvPr>
            <p:ph type="title"/>
          </p:nvPr>
        </p:nvSpPr>
        <p:spPr>
          <a:xfrm>
            <a:off x="914400" y="277813"/>
            <a:ext cx="77724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ca-ES" sz="3800" b="0" i="0" u="none" strike="noStrike" cap="none">
                <a:solidFill>
                  <a:schemeClr val="dk2"/>
                </a:solidFill>
                <a:latin typeface="Verdana"/>
                <a:ea typeface="Verdana"/>
                <a:cs typeface="Verdana"/>
                <a:sym typeface="Verdana"/>
              </a:rPr>
              <a:t>Símptomes i signes d’infecció urinària</a:t>
            </a:r>
            <a:endParaRPr/>
          </a:p>
        </p:txBody>
      </p:sp>
      <p:pic>
        <p:nvPicPr>
          <p:cNvPr id="292" name="Shape 292"/>
          <p:cNvPicPr preferRelativeResize="0"/>
          <p:nvPr/>
        </p:nvPicPr>
        <p:blipFill rotWithShape="1">
          <a:blip r:embed="rId3">
            <a:alphaModFix/>
          </a:blip>
          <a:srcRect/>
          <a:stretch/>
        </p:blipFill>
        <p:spPr>
          <a:xfrm>
            <a:off x="1495425" y="1646238"/>
            <a:ext cx="6610350" cy="4438650"/>
          </a:xfrm>
          <a:prstGeom prst="rect">
            <a:avLst/>
          </a:prstGeom>
          <a:noFill/>
          <a:ln>
            <a:noFill/>
          </a:ln>
        </p:spPr>
      </p:pic>
      <p:sp>
        <p:nvSpPr>
          <p:cNvPr id="293" name="Shape 293"/>
          <p:cNvSpPr txBox="1"/>
          <p:nvPr/>
        </p:nvSpPr>
        <p:spPr>
          <a:xfrm>
            <a:off x="684213" y="5949950"/>
            <a:ext cx="7704137" cy="64611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ca-ES" sz="1200">
                <a:solidFill>
                  <a:schemeClr val="dk1"/>
                </a:solidFill>
                <a:latin typeface="Verdana"/>
                <a:ea typeface="Verdana"/>
                <a:cs typeface="Verdana"/>
                <a:sym typeface="Verdana"/>
              </a:rPr>
              <a:t>J.Palou et al.Etiología y sensibilidad de los uropatógenos idenficados en infecciones urinarias bajas no complicadas de la mujer:implicaciones en la terapia empírica.Med Clin (Barc) 2011:136(1):1-7</a:t>
            </a:r>
            <a:endParaRPr/>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Shape 2059"/>
        <p:cNvGrpSpPr/>
        <p:nvPr/>
      </p:nvGrpSpPr>
      <p:grpSpPr>
        <a:xfrm>
          <a:off x="0" y="0"/>
          <a:ext cx="0" cy="0"/>
          <a:chOff x="0" y="0"/>
          <a:chExt cx="0" cy="0"/>
        </a:xfrm>
      </p:grpSpPr>
      <p:sp>
        <p:nvSpPr>
          <p:cNvPr id="2060" name="Shape 2060"/>
          <p:cNvSpPr txBox="1">
            <a:spLocks noGrp="1"/>
          </p:cNvSpPr>
          <p:nvPr>
            <p:ph type="title"/>
          </p:nvPr>
        </p:nvSpPr>
        <p:spPr>
          <a:xfrm>
            <a:off x="611188" y="404813"/>
            <a:ext cx="8086725" cy="1066800"/>
          </a:xfrm>
          <a:prstGeom prst="rect">
            <a:avLst/>
          </a:prstGeom>
          <a:noFill/>
          <a:ln>
            <a:noFill/>
          </a:ln>
        </p:spPr>
        <p:txBody>
          <a:bodyPr spcFirstLastPara="1" wrap="square" lIns="91425" tIns="45700" rIns="91425" bIns="45700" anchor="ctr" anchorCtr="0">
            <a:noAutofit/>
          </a:bodyPr>
          <a:lstStyle/>
          <a:p>
            <a:pPr marL="0" marR="0" lvl="0" indent="0" algn="just" rtl="0">
              <a:spcBef>
                <a:spcPts val="0"/>
              </a:spcBef>
              <a:spcAft>
                <a:spcPts val="0"/>
              </a:spcAft>
              <a:buNone/>
            </a:pPr>
            <a:r>
              <a:rPr lang="ca-ES" sz="2000" b="0" i="0" u="none" strike="noStrike" cap="none" dirty="0" err="1">
                <a:solidFill>
                  <a:schemeClr val="dk2"/>
                </a:solidFill>
                <a:latin typeface="+mj-lt"/>
                <a:ea typeface="Times New Roman"/>
                <a:cs typeface="Times New Roman"/>
                <a:sym typeface="Times New Roman"/>
              </a:rPr>
              <a:t>The</a:t>
            </a:r>
            <a:r>
              <a:rPr lang="ca-ES" sz="2000" b="0" i="0" u="none" strike="noStrike" cap="none" dirty="0">
                <a:solidFill>
                  <a:schemeClr val="dk2"/>
                </a:solidFill>
                <a:latin typeface="+mj-lt"/>
                <a:ea typeface="Times New Roman"/>
                <a:cs typeface="Times New Roman"/>
                <a:sym typeface="Times New Roman"/>
              </a:rPr>
              <a:t> </a:t>
            </a:r>
            <a:r>
              <a:rPr lang="ca-ES" sz="2000" b="0" i="0" u="none" strike="noStrike" cap="none" dirty="0" err="1">
                <a:solidFill>
                  <a:schemeClr val="dk2"/>
                </a:solidFill>
                <a:latin typeface="+mj-lt"/>
                <a:ea typeface="Times New Roman"/>
                <a:cs typeface="Times New Roman"/>
                <a:sym typeface="Times New Roman"/>
              </a:rPr>
              <a:t>Role</a:t>
            </a:r>
            <a:r>
              <a:rPr lang="ca-ES" sz="2000" b="0" i="0" u="none" strike="noStrike" cap="none" dirty="0">
                <a:solidFill>
                  <a:schemeClr val="dk2"/>
                </a:solidFill>
                <a:latin typeface="+mj-lt"/>
                <a:ea typeface="Times New Roman"/>
                <a:cs typeface="Times New Roman"/>
                <a:sym typeface="Times New Roman"/>
              </a:rPr>
              <a:t> of </a:t>
            </a:r>
            <a:r>
              <a:rPr lang="ca-ES" sz="2000" b="0" i="0" u="none" strike="noStrike" cap="none" dirty="0" err="1">
                <a:solidFill>
                  <a:schemeClr val="dk2"/>
                </a:solidFill>
                <a:latin typeface="+mj-lt"/>
                <a:ea typeface="Times New Roman"/>
                <a:cs typeface="Times New Roman"/>
                <a:sym typeface="Times New Roman"/>
              </a:rPr>
              <a:t>Asymptomatic</a:t>
            </a:r>
            <a:r>
              <a:rPr lang="ca-ES" sz="2000" b="0" i="0" u="none" strike="noStrike" cap="none" dirty="0">
                <a:solidFill>
                  <a:schemeClr val="dk2"/>
                </a:solidFill>
                <a:latin typeface="+mj-lt"/>
                <a:ea typeface="Times New Roman"/>
                <a:cs typeface="Times New Roman"/>
                <a:sym typeface="Times New Roman"/>
              </a:rPr>
              <a:t> </a:t>
            </a:r>
            <a:r>
              <a:rPr lang="ca-ES" sz="2000" b="0" i="0" u="none" strike="noStrike" cap="none" dirty="0" err="1">
                <a:solidFill>
                  <a:schemeClr val="dk2"/>
                </a:solidFill>
                <a:latin typeface="+mj-lt"/>
                <a:ea typeface="Times New Roman"/>
                <a:cs typeface="Times New Roman"/>
                <a:sym typeface="Times New Roman"/>
              </a:rPr>
              <a:t>Bacteriuria</a:t>
            </a:r>
            <a:r>
              <a:rPr lang="ca-ES" sz="2000" b="0" i="0" u="none" strike="noStrike" cap="none" dirty="0">
                <a:solidFill>
                  <a:schemeClr val="dk2"/>
                </a:solidFill>
                <a:latin typeface="+mj-lt"/>
                <a:ea typeface="Times New Roman"/>
                <a:cs typeface="Times New Roman"/>
                <a:sym typeface="Times New Roman"/>
              </a:rPr>
              <a:t> in Young </a:t>
            </a:r>
            <a:r>
              <a:rPr lang="ca-ES" sz="2000" b="0" i="0" u="none" strike="noStrike" cap="none" dirty="0" err="1">
                <a:solidFill>
                  <a:schemeClr val="dk2"/>
                </a:solidFill>
                <a:latin typeface="+mj-lt"/>
                <a:ea typeface="Times New Roman"/>
                <a:cs typeface="Times New Roman"/>
                <a:sym typeface="Times New Roman"/>
              </a:rPr>
              <a:t>Women</a:t>
            </a:r>
            <a:r>
              <a:rPr lang="ca-ES" sz="2000" b="0" i="0" u="none" strike="noStrike" cap="none" dirty="0">
                <a:solidFill>
                  <a:schemeClr val="dk2"/>
                </a:solidFill>
                <a:latin typeface="+mj-lt"/>
                <a:ea typeface="Times New Roman"/>
                <a:cs typeface="Times New Roman"/>
                <a:sym typeface="Times New Roman"/>
              </a:rPr>
              <a:t> </a:t>
            </a:r>
            <a:r>
              <a:rPr lang="ca-ES" sz="2000" b="0" i="0" u="none" strike="noStrike" cap="none" dirty="0" err="1">
                <a:solidFill>
                  <a:schemeClr val="dk2"/>
                </a:solidFill>
                <a:latin typeface="+mj-lt"/>
                <a:ea typeface="Times New Roman"/>
                <a:cs typeface="Times New Roman"/>
                <a:sym typeface="Times New Roman"/>
              </a:rPr>
              <a:t>With</a:t>
            </a:r>
            <a:r>
              <a:rPr lang="ca-ES" sz="2000" b="0" i="0" u="none" strike="noStrike" cap="none" dirty="0">
                <a:solidFill>
                  <a:schemeClr val="dk2"/>
                </a:solidFill>
                <a:latin typeface="+mj-lt"/>
                <a:ea typeface="Times New Roman"/>
                <a:cs typeface="Times New Roman"/>
                <a:sym typeface="Times New Roman"/>
              </a:rPr>
              <a:t> Recurrent </a:t>
            </a:r>
            <a:r>
              <a:rPr lang="ca-ES" sz="2000" b="0" i="0" u="none" strike="noStrike" cap="none" dirty="0" err="1">
                <a:solidFill>
                  <a:schemeClr val="dk2"/>
                </a:solidFill>
                <a:latin typeface="+mj-lt"/>
                <a:ea typeface="Times New Roman"/>
                <a:cs typeface="Times New Roman"/>
                <a:sym typeface="Times New Roman"/>
              </a:rPr>
              <a:t>Urinary</a:t>
            </a:r>
            <a:r>
              <a:rPr lang="ca-ES" sz="2000" b="0" i="0" u="none" strike="noStrike" cap="none" dirty="0">
                <a:solidFill>
                  <a:schemeClr val="dk2"/>
                </a:solidFill>
                <a:latin typeface="+mj-lt"/>
                <a:ea typeface="Times New Roman"/>
                <a:cs typeface="Times New Roman"/>
                <a:sym typeface="Times New Roman"/>
              </a:rPr>
              <a:t> </a:t>
            </a:r>
            <a:r>
              <a:rPr lang="ca-ES" sz="2000" b="0" i="0" u="none" strike="noStrike" cap="none" dirty="0" err="1">
                <a:solidFill>
                  <a:schemeClr val="dk2"/>
                </a:solidFill>
                <a:latin typeface="+mj-lt"/>
                <a:ea typeface="Times New Roman"/>
                <a:cs typeface="Times New Roman"/>
                <a:sym typeface="Times New Roman"/>
              </a:rPr>
              <a:t>Tract</a:t>
            </a:r>
            <a:r>
              <a:rPr lang="ca-ES" sz="2000" b="0" i="0" u="none" strike="noStrike" cap="none" dirty="0">
                <a:solidFill>
                  <a:schemeClr val="dk2"/>
                </a:solidFill>
                <a:latin typeface="+mj-lt"/>
                <a:ea typeface="Times New Roman"/>
                <a:cs typeface="Times New Roman"/>
                <a:sym typeface="Times New Roman"/>
              </a:rPr>
              <a:t> </a:t>
            </a:r>
            <a:r>
              <a:rPr lang="ca-ES" sz="2000" b="0" i="0" u="none" strike="noStrike" cap="none" dirty="0" err="1">
                <a:solidFill>
                  <a:schemeClr val="dk2"/>
                </a:solidFill>
                <a:latin typeface="+mj-lt"/>
                <a:ea typeface="Times New Roman"/>
                <a:cs typeface="Times New Roman"/>
                <a:sym typeface="Times New Roman"/>
              </a:rPr>
              <a:t>Infections</a:t>
            </a:r>
            <a:r>
              <a:rPr lang="ca-ES" sz="2000" b="0" i="0" u="none" strike="noStrike" cap="none" dirty="0">
                <a:solidFill>
                  <a:schemeClr val="dk2"/>
                </a:solidFill>
                <a:latin typeface="+mj-lt"/>
                <a:ea typeface="Times New Roman"/>
                <a:cs typeface="Times New Roman"/>
                <a:sym typeface="Times New Roman"/>
              </a:rPr>
              <a:t>: To </a:t>
            </a:r>
            <a:r>
              <a:rPr lang="ca-ES" sz="2000" b="0" i="0" u="none" strike="noStrike" cap="none" dirty="0" err="1">
                <a:solidFill>
                  <a:schemeClr val="dk2"/>
                </a:solidFill>
                <a:latin typeface="+mj-lt"/>
                <a:ea typeface="Times New Roman"/>
                <a:cs typeface="Times New Roman"/>
                <a:sym typeface="Times New Roman"/>
              </a:rPr>
              <a:t>Treat</a:t>
            </a:r>
            <a:r>
              <a:rPr lang="ca-ES" sz="2000" b="0" i="0" u="none" strike="noStrike" cap="none" dirty="0">
                <a:solidFill>
                  <a:schemeClr val="dk2"/>
                </a:solidFill>
                <a:latin typeface="+mj-lt"/>
                <a:ea typeface="Times New Roman"/>
                <a:cs typeface="Times New Roman"/>
                <a:sym typeface="Times New Roman"/>
              </a:rPr>
              <a:t> or </a:t>
            </a:r>
            <a:r>
              <a:rPr lang="ca-ES" sz="2000" b="0" i="0" u="none" strike="noStrike" cap="none" dirty="0" err="1">
                <a:solidFill>
                  <a:schemeClr val="dk2"/>
                </a:solidFill>
                <a:latin typeface="+mj-lt"/>
                <a:ea typeface="Times New Roman"/>
                <a:cs typeface="Times New Roman"/>
                <a:sym typeface="Times New Roman"/>
              </a:rPr>
              <a:t>Not</a:t>
            </a:r>
            <a:r>
              <a:rPr lang="ca-ES" sz="2000" b="0" i="0" u="none" strike="noStrike" cap="none" dirty="0">
                <a:solidFill>
                  <a:schemeClr val="dk2"/>
                </a:solidFill>
                <a:latin typeface="+mj-lt"/>
                <a:ea typeface="Times New Roman"/>
                <a:cs typeface="Times New Roman"/>
                <a:sym typeface="Times New Roman"/>
              </a:rPr>
              <a:t> to </a:t>
            </a:r>
            <a:r>
              <a:rPr lang="ca-ES" sz="2000" b="0" i="0" u="none" strike="noStrike" cap="none" dirty="0" err="1">
                <a:solidFill>
                  <a:schemeClr val="dk2"/>
                </a:solidFill>
                <a:latin typeface="+mj-lt"/>
                <a:ea typeface="Times New Roman"/>
                <a:cs typeface="Times New Roman"/>
                <a:sym typeface="Times New Roman"/>
              </a:rPr>
              <a:t>Treat</a:t>
            </a:r>
            <a:r>
              <a:rPr lang="ca-ES" sz="2000" b="0" i="0" u="none" strike="noStrike" cap="none" dirty="0">
                <a:solidFill>
                  <a:schemeClr val="dk2"/>
                </a:solidFill>
                <a:latin typeface="+mj-lt"/>
                <a:ea typeface="Times New Roman"/>
                <a:cs typeface="Times New Roman"/>
                <a:sym typeface="Times New Roman"/>
              </a:rPr>
              <a:t>?</a:t>
            </a:r>
            <a:endParaRPr sz="2000" b="0" i="0" u="none" strike="noStrike" cap="none" dirty="0">
              <a:solidFill>
                <a:schemeClr val="dk2"/>
              </a:solidFill>
              <a:latin typeface="+mj-lt"/>
              <a:ea typeface="Times New Roman"/>
              <a:cs typeface="Times New Roman"/>
              <a:sym typeface="Times New Roman"/>
            </a:endParaRPr>
          </a:p>
        </p:txBody>
      </p:sp>
      <p:sp>
        <p:nvSpPr>
          <p:cNvPr id="2061" name="Shape 2061"/>
          <p:cNvSpPr txBox="1">
            <a:spLocks noGrp="1"/>
          </p:cNvSpPr>
          <p:nvPr>
            <p:ph type="body" idx="1"/>
          </p:nvPr>
        </p:nvSpPr>
        <p:spPr>
          <a:xfrm>
            <a:off x="827584" y="3140968"/>
            <a:ext cx="8065500" cy="2904732"/>
          </a:xfrm>
          <a:prstGeom prst="rect">
            <a:avLst/>
          </a:prstGeom>
          <a:noFill/>
          <a:ln>
            <a:noFill/>
          </a:ln>
        </p:spPr>
        <p:txBody>
          <a:bodyPr spcFirstLastPara="1" wrap="square" lIns="91425" tIns="45700" rIns="91425" bIns="45700" anchor="t" anchorCtr="0">
            <a:noAutofit/>
          </a:bodyPr>
          <a:lstStyle/>
          <a:p>
            <a:pPr marL="0" lvl="0" indent="0" rtl="0">
              <a:lnSpc>
                <a:spcPct val="110000"/>
              </a:lnSpc>
              <a:spcBef>
                <a:spcPts val="0"/>
              </a:spcBef>
              <a:spcAft>
                <a:spcPts val="0"/>
              </a:spcAft>
              <a:buClr>
                <a:srgbClr val="00B050"/>
              </a:buClr>
              <a:buSzPts val="3640"/>
              <a:buNone/>
            </a:pPr>
            <a:r>
              <a:rPr lang="ca-ES" sz="2000" dirty="0"/>
              <a:t>El tractament de la bacteriúria asimptomàtica a la dona jove </a:t>
            </a:r>
            <a:r>
              <a:rPr lang="ca-ES" sz="2000" b="1" dirty="0"/>
              <a:t>augmenta</a:t>
            </a:r>
            <a:r>
              <a:rPr lang="ca-ES" sz="2000" dirty="0"/>
              <a:t> la possibilitat de desenvolupar una ITU simptomàtica.</a:t>
            </a:r>
            <a:endParaRPr sz="2000" dirty="0"/>
          </a:p>
          <a:p>
            <a:pPr marL="342900" lvl="0" indent="-342900" rtl="0">
              <a:lnSpc>
                <a:spcPct val="110000"/>
              </a:lnSpc>
              <a:spcBef>
                <a:spcPts val="560"/>
              </a:spcBef>
              <a:spcAft>
                <a:spcPts val="0"/>
              </a:spcAft>
              <a:buClr>
                <a:srgbClr val="00B050"/>
              </a:buClr>
              <a:buFont typeface="Noto Sans Symbols"/>
              <a:buNone/>
            </a:pPr>
            <a:endParaRPr sz="2000" dirty="0"/>
          </a:p>
          <a:p>
            <a:pPr marL="0" lvl="0" indent="0" rtl="0">
              <a:spcBef>
                <a:spcPts val="560"/>
              </a:spcBef>
              <a:spcAft>
                <a:spcPts val="0"/>
              </a:spcAft>
              <a:buClr>
                <a:srgbClr val="00B050"/>
              </a:buClr>
              <a:buSzPts val="3640"/>
              <a:buNone/>
            </a:pPr>
            <a:r>
              <a:rPr lang="ca-ES" sz="2000" b="1" dirty="0"/>
              <a:t>NO</a:t>
            </a:r>
            <a:r>
              <a:rPr lang="ca-ES" sz="2000" dirty="0"/>
              <a:t> s’ha de tractar la bacteriúria asimptomàtica  a la dona no gestant.</a:t>
            </a:r>
            <a:endParaRPr sz="2000" dirty="0"/>
          </a:p>
          <a:p>
            <a:pPr marL="0" marR="0" lvl="0" indent="0" algn="l" rtl="0">
              <a:spcBef>
                <a:spcPts val="560"/>
              </a:spcBef>
              <a:spcAft>
                <a:spcPts val="0"/>
              </a:spcAft>
              <a:buClr>
                <a:srgbClr val="00B050"/>
              </a:buClr>
              <a:buFont typeface="Noto Sans Symbols"/>
              <a:buNone/>
            </a:pPr>
            <a:endParaRPr dirty="0"/>
          </a:p>
        </p:txBody>
      </p:sp>
    </p:spTree>
    <p:extLst>
      <p:ext uri="{BB962C8B-B14F-4D97-AF65-F5344CB8AC3E}">
        <p14:creationId xmlns:p14="http://schemas.microsoft.com/office/powerpoint/2010/main" val="3721540620"/>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Shape 2080"/>
        <p:cNvGrpSpPr/>
        <p:nvPr/>
      </p:nvGrpSpPr>
      <p:grpSpPr>
        <a:xfrm>
          <a:off x="0" y="0"/>
          <a:ext cx="0" cy="0"/>
          <a:chOff x="0" y="0"/>
          <a:chExt cx="0" cy="0"/>
        </a:xfrm>
      </p:grpSpPr>
      <p:sp>
        <p:nvSpPr>
          <p:cNvPr id="2081" name="Shape 2081"/>
          <p:cNvSpPr txBox="1">
            <a:spLocks noGrp="1"/>
          </p:cNvSpPr>
          <p:nvPr>
            <p:ph type="title" idx="4294967295"/>
          </p:nvPr>
        </p:nvSpPr>
        <p:spPr>
          <a:xfrm>
            <a:off x="1259633" y="765175"/>
            <a:ext cx="7884368" cy="503238"/>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ca-ES" sz="2000" u="none" strike="noStrike" cap="none" dirty="0">
                <a:solidFill>
                  <a:schemeClr val="dk2"/>
                </a:solidFill>
                <a:latin typeface="+mj-lt"/>
                <a:ea typeface="Arial"/>
                <a:cs typeface="Arial"/>
                <a:sym typeface="Arial"/>
              </a:rPr>
              <a:t>“</a:t>
            </a:r>
            <a:r>
              <a:rPr lang="ca-ES" sz="2000" u="none" strike="noStrike" cap="none" dirty="0" err="1">
                <a:solidFill>
                  <a:schemeClr val="dk2"/>
                </a:solidFill>
                <a:latin typeface="+mj-lt"/>
                <a:ea typeface="Arial"/>
                <a:cs typeface="Arial"/>
                <a:sym typeface="Arial"/>
              </a:rPr>
              <a:t>Bacteriuria</a:t>
            </a:r>
            <a:r>
              <a:rPr lang="ca-ES" sz="2000" u="none" strike="noStrike" cap="none" dirty="0">
                <a:solidFill>
                  <a:schemeClr val="dk2"/>
                </a:solidFill>
                <a:latin typeface="+mj-lt"/>
                <a:ea typeface="Arial"/>
                <a:cs typeface="Arial"/>
                <a:sym typeface="Arial"/>
              </a:rPr>
              <a:t> </a:t>
            </a:r>
            <a:r>
              <a:rPr lang="ca-ES" sz="2000" u="none" strike="noStrike" cap="none" dirty="0" err="1">
                <a:solidFill>
                  <a:schemeClr val="dk2"/>
                </a:solidFill>
                <a:latin typeface="+mj-lt"/>
                <a:ea typeface="Arial"/>
                <a:cs typeface="Arial"/>
                <a:sym typeface="Arial"/>
              </a:rPr>
              <a:t>asintomática</a:t>
            </a:r>
            <a:r>
              <a:rPr lang="ca-ES" sz="2000" u="none" strike="noStrike" cap="none" dirty="0">
                <a:solidFill>
                  <a:schemeClr val="dk2"/>
                </a:solidFill>
                <a:latin typeface="+mj-lt"/>
                <a:ea typeface="Arial"/>
                <a:cs typeface="Arial"/>
                <a:sym typeface="Arial"/>
              </a:rPr>
              <a:t> en </a:t>
            </a:r>
            <a:r>
              <a:rPr lang="ca-ES" sz="2000" u="none" strike="noStrike" cap="none" dirty="0" err="1">
                <a:solidFill>
                  <a:schemeClr val="dk2"/>
                </a:solidFill>
                <a:latin typeface="+mj-lt"/>
                <a:ea typeface="Arial"/>
                <a:cs typeface="Arial"/>
                <a:sym typeface="Arial"/>
              </a:rPr>
              <a:t>adultos</a:t>
            </a:r>
            <a:r>
              <a:rPr lang="ca-ES" sz="2000" u="none" strike="noStrike" cap="none" dirty="0">
                <a:solidFill>
                  <a:schemeClr val="dk2"/>
                </a:solidFill>
                <a:latin typeface="+mj-lt"/>
                <a:ea typeface="Arial"/>
                <a:cs typeface="Arial"/>
                <a:sym typeface="Arial"/>
              </a:rPr>
              <a:t>” R </a:t>
            </a:r>
            <a:r>
              <a:rPr lang="ca-ES" sz="2000" u="none" strike="noStrike" cap="none" dirty="0" err="1">
                <a:solidFill>
                  <a:schemeClr val="dk2"/>
                </a:solidFill>
                <a:latin typeface="+mj-lt"/>
                <a:ea typeface="Arial"/>
                <a:cs typeface="Arial"/>
                <a:sym typeface="Arial"/>
              </a:rPr>
              <a:t>Colgan</a:t>
            </a:r>
            <a:r>
              <a:rPr lang="ca-ES" sz="2000" u="none" strike="noStrike" cap="none" dirty="0">
                <a:solidFill>
                  <a:schemeClr val="dk2"/>
                </a:solidFill>
                <a:latin typeface="+mj-lt"/>
                <a:ea typeface="Arial"/>
                <a:cs typeface="Arial"/>
                <a:sym typeface="Arial"/>
              </a:rPr>
              <a:t>, L </a:t>
            </a:r>
            <a:r>
              <a:rPr lang="ca-ES" sz="2000" u="none" strike="noStrike" cap="none" dirty="0" err="1">
                <a:solidFill>
                  <a:schemeClr val="dk2"/>
                </a:solidFill>
                <a:latin typeface="+mj-lt"/>
                <a:ea typeface="Arial"/>
                <a:cs typeface="Arial"/>
                <a:sym typeface="Arial"/>
              </a:rPr>
              <a:t>Nicolle</a:t>
            </a:r>
            <a:r>
              <a:rPr lang="ca-ES" sz="2000" u="none" strike="noStrike" cap="none" dirty="0">
                <a:solidFill>
                  <a:schemeClr val="dk2"/>
                </a:solidFill>
                <a:latin typeface="+mj-lt"/>
                <a:ea typeface="Arial"/>
                <a:cs typeface="Arial"/>
                <a:sym typeface="Arial"/>
              </a:rPr>
              <a:t>, A </a:t>
            </a:r>
            <a:r>
              <a:rPr lang="ca-ES" sz="2000" u="none" strike="noStrike" cap="none" dirty="0" err="1">
                <a:solidFill>
                  <a:schemeClr val="dk2"/>
                </a:solidFill>
                <a:latin typeface="+mj-lt"/>
                <a:ea typeface="Arial"/>
                <a:cs typeface="Arial"/>
                <a:sym typeface="Arial"/>
              </a:rPr>
              <a:t>Meglone</a:t>
            </a:r>
            <a:r>
              <a:rPr lang="ca-ES" sz="2000" u="none" strike="noStrike" cap="none" dirty="0">
                <a:solidFill>
                  <a:schemeClr val="dk2"/>
                </a:solidFill>
                <a:latin typeface="+mj-lt"/>
                <a:ea typeface="Arial"/>
                <a:cs typeface="Arial"/>
                <a:sym typeface="Arial"/>
              </a:rPr>
              <a:t>, T </a:t>
            </a:r>
            <a:r>
              <a:rPr lang="ca-ES" sz="2000" u="none" strike="noStrike" cap="none" dirty="0" err="1">
                <a:solidFill>
                  <a:schemeClr val="dk2"/>
                </a:solidFill>
                <a:latin typeface="+mj-lt"/>
                <a:ea typeface="Arial"/>
                <a:cs typeface="Arial"/>
                <a:sym typeface="Arial"/>
              </a:rPr>
              <a:t>Hooton</a:t>
            </a:r>
            <a:r>
              <a:rPr lang="ca-ES" sz="2000" u="none" strike="noStrike" cap="none" dirty="0">
                <a:solidFill>
                  <a:schemeClr val="dk2"/>
                </a:solidFill>
                <a:latin typeface="+mj-lt"/>
                <a:ea typeface="Arial"/>
                <a:cs typeface="Arial"/>
                <a:sym typeface="Arial"/>
              </a:rPr>
              <a:t>. Am Fam </a:t>
            </a:r>
            <a:r>
              <a:rPr lang="ca-ES" sz="2000" u="none" strike="noStrike" cap="none" dirty="0" err="1">
                <a:solidFill>
                  <a:schemeClr val="dk2"/>
                </a:solidFill>
                <a:latin typeface="+mj-lt"/>
                <a:ea typeface="Arial"/>
                <a:cs typeface="Arial"/>
                <a:sym typeface="Arial"/>
              </a:rPr>
              <a:t>Physician</a:t>
            </a:r>
            <a:r>
              <a:rPr lang="ca-ES" sz="2000" u="none" strike="noStrike" cap="none" dirty="0">
                <a:solidFill>
                  <a:schemeClr val="dk2"/>
                </a:solidFill>
                <a:latin typeface="+mj-lt"/>
                <a:ea typeface="Arial"/>
                <a:cs typeface="Arial"/>
                <a:sym typeface="Arial"/>
              </a:rPr>
              <a:t> 2006;74:985-90</a:t>
            </a:r>
            <a:r>
              <a:rPr lang="ca-ES" sz="2000" u="none" strike="noStrike" cap="none" dirty="0">
                <a:solidFill>
                  <a:srgbClr val="008000"/>
                </a:solidFill>
                <a:latin typeface="+mj-lt"/>
                <a:ea typeface="Arial"/>
                <a:cs typeface="Arial"/>
                <a:sym typeface="Arial"/>
              </a:rPr>
              <a:t> </a:t>
            </a:r>
            <a:r>
              <a:rPr lang="ca-ES" sz="5400" b="0" i="0" u="none" strike="noStrike" cap="none" dirty="0">
                <a:solidFill>
                  <a:srgbClr val="008000"/>
                </a:solidFill>
                <a:latin typeface="+mj-lt"/>
                <a:ea typeface="Times New Roman"/>
                <a:cs typeface="Times New Roman"/>
                <a:sym typeface="Times New Roman"/>
              </a:rPr>
              <a:t/>
            </a:r>
            <a:br>
              <a:rPr lang="ca-ES" sz="5400" b="0" i="0" u="none" strike="noStrike" cap="none" dirty="0">
                <a:solidFill>
                  <a:srgbClr val="008000"/>
                </a:solidFill>
                <a:latin typeface="+mj-lt"/>
                <a:ea typeface="Times New Roman"/>
                <a:cs typeface="Times New Roman"/>
                <a:sym typeface="Times New Roman"/>
              </a:rPr>
            </a:br>
            <a:endParaRPr sz="3600" b="0" i="0" u="none" strike="noStrike" cap="none" dirty="0">
              <a:solidFill>
                <a:srgbClr val="00582C"/>
              </a:solidFill>
              <a:latin typeface="+mj-lt"/>
              <a:ea typeface="Verdana"/>
              <a:cs typeface="Verdana"/>
              <a:sym typeface="Verdana"/>
            </a:endParaRPr>
          </a:p>
        </p:txBody>
      </p:sp>
      <p:sp>
        <p:nvSpPr>
          <p:cNvPr id="2082" name="Shape 2082"/>
          <p:cNvSpPr txBox="1">
            <a:spLocks noGrp="1"/>
          </p:cNvSpPr>
          <p:nvPr>
            <p:ph type="body" idx="4294967295"/>
          </p:nvPr>
        </p:nvSpPr>
        <p:spPr>
          <a:xfrm>
            <a:off x="1023938" y="2708920"/>
            <a:ext cx="8120062" cy="3148955"/>
          </a:xfrm>
          <a:prstGeom prst="rect">
            <a:avLst/>
          </a:prstGeom>
          <a:noFill/>
          <a:ln>
            <a:noFill/>
          </a:ln>
        </p:spPr>
        <p:txBody>
          <a:bodyPr spcFirstLastPara="1" wrap="square" lIns="91425" tIns="45700" rIns="91425" bIns="45700" anchor="t" anchorCtr="0">
            <a:noAutofit/>
          </a:bodyPr>
          <a:lstStyle/>
          <a:p>
            <a:pPr marL="342900" marR="0" lvl="0" indent="-342900" algn="l" rtl="0">
              <a:spcBef>
                <a:spcPts val="480"/>
              </a:spcBef>
              <a:spcAft>
                <a:spcPts val="0"/>
              </a:spcAft>
              <a:buClr>
                <a:schemeClr val="folHlink"/>
              </a:buClr>
              <a:buSzPts val="2160"/>
              <a:buFont typeface="Noto Sans Symbols"/>
              <a:buChar char="•"/>
            </a:pPr>
            <a:r>
              <a:rPr lang="ca-ES" sz="2000" b="1" i="0" u="none" strike="noStrike" cap="none" dirty="0">
                <a:solidFill>
                  <a:schemeClr val="dk1"/>
                </a:solidFill>
                <a:latin typeface="Arial"/>
                <a:ea typeface="Arial"/>
                <a:cs typeface="Arial"/>
                <a:sym typeface="Arial"/>
              </a:rPr>
              <a:t>La BA en general es resol espontàniament</a:t>
            </a:r>
            <a:r>
              <a:rPr lang="ca-ES" sz="2000" b="0" i="0" u="none" strike="noStrike" cap="none" dirty="0">
                <a:solidFill>
                  <a:schemeClr val="dk1"/>
                </a:solidFill>
                <a:latin typeface="Arial"/>
                <a:ea typeface="Arial"/>
                <a:cs typeface="Arial"/>
                <a:sym typeface="Arial"/>
              </a:rPr>
              <a:t>.</a:t>
            </a:r>
            <a:endParaRPr sz="2000" dirty="0"/>
          </a:p>
          <a:p>
            <a:pPr marL="342900" marR="0" lvl="0" indent="-342900" algn="l" rtl="0">
              <a:spcBef>
                <a:spcPts val="480"/>
              </a:spcBef>
              <a:spcAft>
                <a:spcPts val="0"/>
              </a:spcAft>
              <a:buClr>
                <a:schemeClr val="folHlink"/>
              </a:buClr>
              <a:buSzPts val="2160"/>
              <a:buFont typeface="Noto Sans Symbols"/>
              <a:buChar char="•"/>
            </a:pPr>
            <a:r>
              <a:rPr lang="ca-ES" sz="2000" b="0" i="0" u="none" strike="noStrike" cap="none" dirty="0">
                <a:solidFill>
                  <a:schemeClr val="dk1"/>
                </a:solidFill>
                <a:latin typeface="Arial"/>
                <a:ea typeface="Arial"/>
                <a:cs typeface="Arial"/>
                <a:sym typeface="Arial"/>
              </a:rPr>
              <a:t>No tenen més efectes adversos, però si presenten més ITU simptomàtiques.</a:t>
            </a:r>
            <a:endParaRPr sz="2000" dirty="0"/>
          </a:p>
          <a:p>
            <a:pPr marL="342900" marR="0" lvl="0" indent="-342900" algn="l" rtl="0">
              <a:spcBef>
                <a:spcPts val="480"/>
              </a:spcBef>
              <a:spcAft>
                <a:spcPts val="0"/>
              </a:spcAft>
              <a:buClr>
                <a:schemeClr val="folHlink"/>
              </a:buClr>
              <a:buSzPts val="2160"/>
              <a:buFont typeface="Noto Sans Symbols"/>
              <a:buChar char="•"/>
            </a:pPr>
            <a:r>
              <a:rPr lang="ca-ES" sz="2000" b="0" i="0" u="none" strike="noStrike" cap="none" dirty="0">
                <a:solidFill>
                  <a:schemeClr val="dk1"/>
                </a:solidFill>
                <a:latin typeface="Arial"/>
                <a:ea typeface="Arial"/>
                <a:cs typeface="Arial"/>
                <a:sym typeface="Arial"/>
              </a:rPr>
              <a:t>Les dones que es tracten la BA, tenen una menor incidència d’ITU simptomàtiques als 6 mesos, però no a l’any.</a:t>
            </a:r>
            <a:endParaRPr sz="2000" dirty="0"/>
          </a:p>
          <a:p>
            <a:pPr marL="342900" marR="0" lvl="0" indent="-342900" algn="l" rtl="0">
              <a:spcBef>
                <a:spcPts val="480"/>
              </a:spcBef>
              <a:spcAft>
                <a:spcPts val="0"/>
              </a:spcAft>
              <a:buClr>
                <a:schemeClr val="folHlink"/>
              </a:buClr>
              <a:buSzPts val="2160"/>
              <a:buFont typeface="Noto Sans Symbols"/>
              <a:buChar char="•"/>
            </a:pPr>
            <a:r>
              <a:rPr lang="ca-ES" sz="2000" b="0" i="0" u="none" strike="noStrike" cap="none" dirty="0">
                <a:solidFill>
                  <a:schemeClr val="dk1"/>
                </a:solidFill>
                <a:latin typeface="Arial"/>
                <a:ea typeface="Arial"/>
                <a:cs typeface="Arial"/>
                <a:sym typeface="Arial"/>
              </a:rPr>
              <a:t>El tractament no evita d’altres episodis de BA.</a:t>
            </a:r>
            <a:endParaRPr sz="2000" dirty="0"/>
          </a:p>
          <a:p>
            <a:pPr marL="342900" marR="0" lvl="0" indent="-342900" algn="l" rtl="0">
              <a:spcBef>
                <a:spcPts val="480"/>
              </a:spcBef>
              <a:spcAft>
                <a:spcPts val="0"/>
              </a:spcAft>
              <a:buClr>
                <a:schemeClr val="folHlink"/>
              </a:buClr>
              <a:buFont typeface="Noto Sans Symbols"/>
              <a:buNone/>
            </a:pPr>
            <a:endParaRPr sz="2000" b="0" i="0" u="none" strike="noStrike" cap="none" dirty="0">
              <a:solidFill>
                <a:schemeClr val="dk1"/>
              </a:solidFill>
              <a:latin typeface="Arial"/>
              <a:ea typeface="Arial"/>
              <a:cs typeface="Arial"/>
              <a:sym typeface="Arial"/>
            </a:endParaRPr>
          </a:p>
          <a:p>
            <a:pPr marL="342900" marR="0" lvl="0" indent="-342900" algn="l" rtl="0">
              <a:spcBef>
                <a:spcPts val="400"/>
              </a:spcBef>
              <a:spcAft>
                <a:spcPts val="0"/>
              </a:spcAft>
              <a:buClr>
                <a:schemeClr val="folHlink"/>
              </a:buClr>
              <a:buFont typeface="Noto Sans Symbols"/>
              <a:buNone/>
            </a:pPr>
            <a:endParaRPr sz="2000" b="0" i="0" u="none" strike="noStrike" cap="none" dirty="0">
              <a:solidFill>
                <a:srgbClr val="008000"/>
              </a:solidFill>
              <a:latin typeface="Arial"/>
              <a:ea typeface="Arial"/>
              <a:cs typeface="Arial"/>
              <a:sym typeface="Arial"/>
            </a:endParaRPr>
          </a:p>
        </p:txBody>
      </p:sp>
    </p:spTree>
    <p:extLst>
      <p:ext uri="{BB962C8B-B14F-4D97-AF65-F5344CB8AC3E}">
        <p14:creationId xmlns:p14="http://schemas.microsoft.com/office/powerpoint/2010/main" val="1065389141"/>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show="0">
  <p:cSld>
    <p:spTree>
      <p:nvGrpSpPr>
        <p:cNvPr id="1" name="Shape 2086"/>
        <p:cNvGrpSpPr/>
        <p:nvPr/>
      </p:nvGrpSpPr>
      <p:grpSpPr>
        <a:xfrm>
          <a:off x="0" y="0"/>
          <a:ext cx="0" cy="0"/>
          <a:chOff x="0" y="0"/>
          <a:chExt cx="0" cy="0"/>
        </a:xfrm>
      </p:grpSpPr>
      <p:sp>
        <p:nvSpPr>
          <p:cNvPr id="2087" name="Shape 2087"/>
          <p:cNvSpPr txBox="1">
            <a:spLocks noGrp="1"/>
          </p:cNvSpPr>
          <p:nvPr>
            <p:ph type="title"/>
          </p:nvPr>
        </p:nvSpPr>
        <p:spPr>
          <a:xfrm>
            <a:off x="914400" y="277813"/>
            <a:ext cx="7772400" cy="1143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ca-ES" sz="4000" b="0" i="0" u="none" strike="noStrike" cap="none">
                <a:solidFill>
                  <a:schemeClr val="dk1"/>
                </a:solidFill>
                <a:latin typeface="Verdana"/>
                <a:ea typeface="Verdana"/>
                <a:cs typeface="Verdana"/>
                <a:sym typeface="Verdana"/>
              </a:rPr>
              <a:t>Bacteriuria asimptomàtica</a:t>
            </a:r>
            <a:endParaRPr sz="4000" b="0" i="0" u="none" strike="noStrike" cap="none">
              <a:solidFill>
                <a:schemeClr val="dk1"/>
              </a:solidFill>
              <a:latin typeface="Verdana"/>
              <a:ea typeface="Verdana"/>
              <a:cs typeface="Verdana"/>
              <a:sym typeface="Verdana"/>
            </a:endParaRPr>
          </a:p>
        </p:txBody>
      </p:sp>
      <p:sp>
        <p:nvSpPr>
          <p:cNvPr id="2088" name="Shape 2088"/>
          <p:cNvSpPr txBox="1">
            <a:spLocks noGrp="1"/>
          </p:cNvSpPr>
          <p:nvPr>
            <p:ph type="body" idx="1"/>
          </p:nvPr>
        </p:nvSpPr>
        <p:spPr>
          <a:xfrm>
            <a:off x="914400" y="1600200"/>
            <a:ext cx="7772400" cy="4530725"/>
          </a:xfrm>
          <a:prstGeom prst="rect">
            <a:avLst/>
          </a:prstGeom>
          <a:noFill/>
          <a:ln>
            <a:noFill/>
          </a:ln>
        </p:spPr>
        <p:txBody>
          <a:bodyPr spcFirstLastPara="1" wrap="square" lIns="91425" tIns="45700" rIns="91425" bIns="45700" anchor="t" anchorCtr="0">
            <a:noAutofit/>
          </a:bodyPr>
          <a:lstStyle/>
          <a:p>
            <a:pPr marL="342900" marR="0" lvl="0" indent="-342900" algn="l" rtl="0">
              <a:lnSpc>
                <a:spcPct val="80000"/>
              </a:lnSpc>
              <a:spcBef>
                <a:spcPts val="0"/>
              </a:spcBef>
              <a:spcAft>
                <a:spcPts val="0"/>
              </a:spcAft>
              <a:buClr>
                <a:schemeClr val="folHlink"/>
              </a:buClr>
              <a:buFont typeface="Noto Sans Symbols"/>
              <a:buNone/>
            </a:pPr>
            <a:r>
              <a:rPr lang="ca-ES" sz="2000" b="1" i="0" u="none" strike="noStrike" cap="none" dirty="0">
                <a:solidFill>
                  <a:srgbClr val="0070C0"/>
                </a:solidFill>
                <a:latin typeface="Verdana"/>
                <a:ea typeface="Verdana"/>
                <a:cs typeface="Verdana"/>
                <a:sym typeface="Verdana"/>
              </a:rPr>
              <a:t>2</a:t>
            </a:r>
            <a:r>
              <a:rPr lang="ca-ES" sz="2000" b="0" i="0" u="none" strike="noStrike" cap="none" dirty="0">
                <a:solidFill>
                  <a:srgbClr val="0070C0"/>
                </a:solidFill>
                <a:latin typeface="Verdana"/>
                <a:ea typeface="Verdana"/>
                <a:cs typeface="Verdana"/>
                <a:sym typeface="Verdana"/>
              </a:rPr>
              <a:t>-</a:t>
            </a:r>
            <a:r>
              <a:rPr lang="ca-ES" sz="2000" b="1" i="0" u="sng" strike="noStrike" cap="none" dirty="0">
                <a:solidFill>
                  <a:srgbClr val="0070C0"/>
                </a:solidFill>
                <a:latin typeface="Verdana"/>
                <a:ea typeface="Verdana"/>
                <a:cs typeface="Verdana"/>
                <a:sym typeface="Verdana"/>
              </a:rPr>
              <a:t>Embarassades amb BA</a:t>
            </a:r>
            <a:r>
              <a:rPr lang="ca-ES" sz="2000" b="0" i="0" u="none" strike="noStrike" cap="none" dirty="0">
                <a:solidFill>
                  <a:srgbClr val="0070C0"/>
                </a:solidFill>
                <a:latin typeface="Verdana"/>
                <a:ea typeface="Verdana"/>
                <a:cs typeface="Verdana"/>
                <a:sym typeface="Verdana"/>
              </a:rPr>
              <a:t>:</a:t>
            </a:r>
            <a:endParaRPr dirty="0"/>
          </a:p>
          <a:p>
            <a:pPr marL="342900" marR="0" lvl="0" indent="-342900" algn="l" rtl="0">
              <a:lnSpc>
                <a:spcPct val="80000"/>
              </a:lnSpc>
              <a:spcBef>
                <a:spcPts val="400"/>
              </a:spcBef>
              <a:spcAft>
                <a:spcPts val="0"/>
              </a:spcAft>
              <a:buClr>
                <a:schemeClr val="folHlink"/>
              </a:buClr>
              <a:buSzPts val="1800"/>
              <a:buFont typeface="Noto Sans Symbols"/>
              <a:buChar char="•"/>
            </a:pPr>
            <a:r>
              <a:rPr lang="ca-ES" sz="2000" b="0" i="0" u="none" strike="noStrike" cap="none" dirty="0">
                <a:solidFill>
                  <a:schemeClr val="dk1"/>
                </a:solidFill>
                <a:latin typeface="Verdana"/>
                <a:ea typeface="Verdana"/>
                <a:cs typeface="Verdana"/>
                <a:sym typeface="Verdana"/>
              </a:rPr>
              <a:t>20-30 vegades més risc de presentar PNA</a:t>
            </a:r>
            <a:endParaRPr dirty="0"/>
          </a:p>
          <a:p>
            <a:pPr marL="342900" marR="0" lvl="0" indent="-342900" algn="l" rtl="0">
              <a:lnSpc>
                <a:spcPct val="80000"/>
              </a:lnSpc>
              <a:spcBef>
                <a:spcPts val="400"/>
              </a:spcBef>
              <a:spcAft>
                <a:spcPts val="0"/>
              </a:spcAft>
              <a:buClr>
                <a:schemeClr val="folHlink"/>
              </a:buClr>
              <a:buSzPts val="1800"/>
              <a:buFont typeface="Noto Sans Symbols"/>
              <a:buChar char="•"/>
            </a:pPr>
            <a:r>
              <a:rPr lang="ca-ES" sz="2000" b="0" i="0" u="none" strike="noStrike" cap="none" dirty="0" err="1">
                <a:solidFill>
                  <a:schemeClr val="dk2"/>
                </a:solidFill>
                <a:latin typeface="Verdana"/>
                <a:ea typeface="Verdana"/>
                <a:cs typeface="Verdana"/>
                <a:sym typeface="Verdana"/>
              </a:rPr>
              <a:t>Cochrane</a:t>
            </a:r>
            <a:r>
              <a:rPr lang="ca-ES" sz="2000" b="0" i="0" u="none" strike="noStrike" cap="none" dirty="0">
                <a:solidFill>
                  <a:schemeClr val="dk1"/>
                </a:solidFill>
                <a:latin typeface="Verdana"/>
                <a:ea typeface="Verdana"/>
                <a:cs typeface="Verdana"/>
                <a:sym typeface="Verdana"/>
              </a:rPr>
              <a:t>:</a:t>
            </a:r>
            <a:r>
              <a:rPr lang="ca-ES" sz="2000" b="0" i="0" u="none" strike="noStrike" cap="none" dirty="0">
                <a:solidFill>
                  <a:srgbClr val="FF9900"/>
                </a:solidFill>
                <a:latin typeface="Verdana"/>
                <a:ea typeface="Verdana"/>
                <a:cs typeface="Verdana"/>
                <a:sym typeface="Verdana"/>
              </a:rPr>
              <a:t> -</a:t>
            </a:r>
            <a:r>
              <a:rPr lang="ca-ES" sz="2000" b="0" i="0" u="none" strike="noStrike" cap="none" dirty="0">
                <a:solidFill>
                  <a:schemeClr val="dk1"/>
                </a:solidFill>
                <a:latin typeface="Verdana"/>
                <a:ea typeface="Verdana"/>
                <a:cs typeface="Verdana"/>
                <a:sym typeface="Verdana"/>
              </a:rPr>
              <a:t> el tractament de la BA suposa un descens en el risc de PNA (20-35% al 1-4%)</a:t>
            </a:r>
            <a:endParaRPr dirty="0"/>
          </a:p>
          <a:p>
            <a:pPr marL="342900" marR="0" lvl="0" indent="-342900" algn="l" rtl="0">
              <a:lnSpc>
                <a:spcPct val="80000"/>
              </a:lnSpc>
              <a:spcBef>
                <a:spcPts val="400"/>
              </a:spcBef>
              <a:spcAft>
                <a:spcPts val="0"/>
              </a:spcAft>
              <a:buClr>
                <a:schemeClr val="folHlink"/>
              </a:buClr>
              <a:buFont typeface="Noto Sans Symbols"/>
              <a:buNone/>
            </a:pPr>
            <a:r>
              <a:rPr lang="ca-ES" sz="2000" b="0" i="0" u="none" strike="noStrike" cap="none" dirty="0">
                <a:solidFill>
                  <a:schemeClr val="dk1"/>
                </a:solidFill>
                <a:latin typeface="Verdana"/>
                <a:ea typeface="Verdana"/>
                <a:cs typeface="Verdana"/>
                <a:sym typeface="Verdana"/>
              </a:rPr>
              <a:t>                    </a:t>
            </a:r>
            <a:r>
              <a:rPr lang="ca-ES" sz="2000" b="0" i="0" u="none" strike="noStrike" cap="none" dirty="0">
                <a:solidFill>
                  <a:srgbClr val="FF9900"/>
                </a:solidFill>
                <a:latin typeface="Verdana"/>
                <a:ea typeface="Verdana"/>
                <a:cs typeface="Verdana"/>
                <a:sym typeface="Verdana"/>
              </a:rPr>
              <a:t>-</a:t>
            </a:r>
            <a:r>
              <a:rPr lang="ca-ES" sz="2000" b="0" i="0" u="none" strike="noStrike" cap="none" dirty="0">
                <a:solidFill>
                  <a:schemeClr val="dk1"/>
                </a:solidFill>
                <a:latin typeface="Verdana"/>
                <a:ea typeface="Verdana"/>
                <a:cs typeface="Verdana"/>
                <a:sym typeface="Verdana"/>
              </a:rPr>
              <a:t> no evidència que el tractament amb </a:t>
            </a:r>
            <a:r>
              <a:rPr lang="ca-ES" sz="2000" b="0" i="0" u="none" strike="noStrike" cap="none" dirty="0" err="1">
                <a:solidFill>
                  <a:schemeClr val="dk1"/>
                </a:solidFill>
                <a:latin typeface="Verdana"/>
                <a:ea typeface="Verdana"/>
                <a:cs typeface="Verdana"/>
                <a:sym typeface="Verdana"/>
              </a:rPr>
              <a:t>monodosi</a:t>
            </a:r>
            <a:r>
              <a:rPr lang="ca-ES" sz="2000" b="0" i="0" u="none" strike="noStrike" cap="none" dirty="0">
                <a:solidFill>
                  <a:schemeClr val="dk1"/>
                </a:solidFill>
                <a:latin typeface="Verdana"/>
                <a:ea typeface="Verdana"/>
                <a:cs typeface="Verdana"/>
                <a:sym typeface="Verdana"/>
              </a:rPr>
              <a:t> sigui més o menys eficaç que el tractament de major durada.</a:t>
            </a:r>
            <a:endParaRPr dirty="0"/>
          </a:p>
          <a:p>
            <a:pPr marL="342900" marR="0" lvl="0" indent="-342900" algn="l" rtl="0">
              <a:lnSpc>
                <a:spcPct val="80000"/>
              </a:lnSpc>
              <a:spcBef>
                <a:spcPts val="400"/>
              </a:spcBef>
              <a:spcAft>
                <a:spcPts val="0"/>
              </a:spcAft>
              <a:buClr>
                <a:schemeClr val="folHlink"/>
              </a:buClr>
              <a:buFont typeface="Noto Sans Symbols"/>
              <a:buNone/>
            </a:pPr>
            <a:endParaRPr sz="2000" b="0" i="0" u="none" strike="noStrike" cap="none" dirty="0">
              <a:solidFill>
                <a:srgbClr val="0070C0"/>
              </a:solidFill>
              <a:latin typeface="Verdana"/>
              <a:ea typeface="Verdana"/>
              <a:cs typeface="Verdana"/>
              <a:sym typeface="Verdana"/>
            </a:endParaRPr>
          </a:p>
          <a:p>
            <a:pPr marL="342900" marR="0" lvl="0" indent="-342900" algn="l" rtl="0">
              <a:lnSpc>
                <a:spcPct val="80000"/>
              </a:lnSpc>
              <a:spcBef>
                <a:spcPts val="400"/>
              </a:spcBef>
              <a:spcAft>
                <a:spcPts val="0"/>
              </a:spcAft>
              <a:buClr>
                <a:schemeClr val="folHlink"/>
              </a:buClr>
              <a:buFont typeface="Noto Sans Symbols"/>
              <a:buNone/>
            </a:pPr>
            <a:r>
              <a:rPr lang="ca-ES" sz="2000" b="1" i="0" u="none" strike="noStrike" cap="none" dirty="0">
                <a:solidFill>
                  <a:srgbClr val="0070C0"/>
                </a:solidFill>
                <a:latin typeface="Verdana"/>
                <a:ea typeface="Verdana"/>
                <a:cs typeface="Verdana"/>
                <a:sym typeface="Verdana"/>
              </a:rPr>
              <a:t>3-</a:t>
            </a:r>
            <a:r>
              <a:rPr lang="ca-ES" sz="2000" b="1" i="0" u="sng" strike="noStrike" cap="none" dirty="0">
                <a:solidFill>
                  <a:srgbClr val="0070C0"/>
                </a:solidFill>
                <a:latin typeface="Verdana"/>
                <a:ea typeface="Verdana"/>
                <a:cs typeface="Verdana"/>
                <a:sym typeface="Verdana"/>
              </a:rPr>
              <a:t>Dones amb DM:</a:t>
            </a:r>
            <a:endParaRPr dirty="0"/>
          </a:p>
          <a:p>
            <a:pPr marL="342900" marR="0" lvl="0" indent="-342900" algn="l" rtl="0">
              <a:lnSpc>
                <a:spcPct val="80000"/>
              </a:lnSpc>
              <a:spcBef>
                <a:spcPts val="400"/>
              </a:spcBef>
              <a:spcAft>
                <a:spcPts val="0"/>
              </a:spcAft>
              <a:buClr>
                <a:schemeClr val="folHlink"/>
              </a:buClr>
              <a:buFont typeface="Noto Sans Symbols"/>
              <a:buNone/>
            </a:pPr>
            <a:r>
              <a:rPr lang="ca-ES" sz="1800" b="0" i="0" u="none" strike="noStrike" cap="none" dirty="0">
                <a:solidFill>
                  <a:srgbClr val="FF9900"/>
                </a:solidFill>
                <a:latin typeface="Verdana"/>
                <a:ea typeface="Verdana"/>
                <a:cs typeface="Verdana"/>
                <a:sym typeface="Verdana"/>
              </a:rPr>
              <a:t>-</a:t>
            </a:r>
            <a:r>
              <a:rPr lang="ca-ES" sz="1800" b="0" i="0" u="none" strike="noStrike" cap="none" dirty="0">
                <a:solidFill>
                  <a:schemeClr val="dk1"/>
                </a:solidFill>
                <a:latin typeface="Verdana"/>
                <a:ea typeface="Verdana"/>
                <a:cs typeface="Verdana"/>
                <a:sym typeface="Verdana"/>
              </a:rPr>
              <a:t>    </a:t>
            </a:r>
            <a:r>
              <a:rPr lang="ca-ES" sz="2000" b="0" i="0" u="none" strike="noStrike" cap="none" dirty="0">
                <a:solidFill>
                  <a:schemeClr val="dk1"/>
                </a:solidFill>
                <a:latin typeface="Verdana"/>
                <a:ea typeface="Verdana"/>
                <a:cs typeface="Verdana"/>
                <a:sym typeface="Verdana"/>
              </a:rPr>
              <a:t>No hi han diferències entre les que tenen BA o no, en  quant  a la mortalitat  o aparició de complicacions diabètiques</a:t>
            </a:r>
            <a:endParaRPr dirty="0"/>
          </a:p>
          <a:p>
            <a:pPr marL="342900" marR="0" lvl="0" indent="-342900" algn="l" rtl="0">
              <a:lnSpc>
                <a:spcPct val="80000"/>
              </a:lnSpc>
              <a:spcBef>
                <a:spcPts val="400"/>
              </a:spcBef>
              <a:spcAft>
                <a:spcPts val="0"/>
              </a:spcAft>
              <a:buClr>
                <a:schemeClr val="folHlink"/>
              </a:buClr>
              <a:buFont typeface="Noto Sans Symbols"/>
              <a:buNone/>
            </a:pPr>
            <a:r>
              <a:rPr lang="ca-ES" sz="2000" b="0" i="0" u="none" strike="noStrike" cap="none" dirty="0">
                <a:solidFill>
                  <a:srgbClr val="FF9900"/>
                </a:solidFill>
                <a:latin typeface="Verdana"/>
                <a:ea typeface="Verdana"/>
                <a:cs typeface="Verdana"/>
                <a:sym typeface="Verdana"/>
              </a:rPr>
              <a:t>-</a:t>
            </a:r>
            <a:r>
              <a:rPr lang="ca-ES" sz="2000" b="0" i="0" u="none" strike="noStrike" cap="none" dirty="0">
                <a:solidFill>
                  <a:schemeClr val="dk1"/>
                </a:solidFill>
                <a:latin typeface="Verdana"/>
                <a:ea typeface="Verdana"/>
                <a:cs typeface="Verdana"/>
                <a:sym typeface="Verdana"/>
              </a:rPr>
              <a:t>   El tractament no </a:t>
            </a:r>
            <a:r>
              <a:rPr lang="ca-ES" sz="2000" b="0" i="0" u="none" strike="noStrike" cap="none" dirty="0" err="1">
                <a:solidFill>
                  <a:schemeClr val="dk1"/>
                </a:solidFill>
                <a:latin typeface="Verdana"/>
                <a:ea typeface="Verdana"/>
                <a:cs typeface="Verdana"/>
                <a:sym typeface="Verdana"/>
              </a:rPr>
              <a:t>retrasa</a:t>
            </a:r>
            <a:r>
              <a:rPr lang="ca-ES" sz="2000" b="0" i="0" u="none" strike="noStrike" cap="none" dirty="0">
                <a:solidFill>
                  <a:schemeClr val="dk1"/>
                </a:solidFill>
                <a:latin typeface="Verdana"/>
                <a:ea typeface="Verdana"/>
                <a:cs typeface="Verdana"/>
                <a:sym typeface="Verdana"/>
              </a:rPr>
              <a:t> ni disminueix la freqüència de les ITU simptomàtiques, la hospitalització per ITU o altres causes als 3 anys de seguiment.</a:t>
            </a:r>
            <a:endParaRPr dirty="0"/>
          </a:p>
          <a:p>
            <a:pPr marL="342900" marR="0" lvl="0" indent="-342900" algn="l" rtl="0">
              <a:lnSpc>
                <a:spcPct val="80000"/>
              </a:lnSpc>
              <a:spcBef>
                <a:spcPts val="400"/>
              </a:spcBef>
              <a:spcAft>
                <a:spcPts val="0"/>
              </a:spcAft>
              <a:buClr>
                <a:schemeClr val="folHlink"/>
              </a:buClr>
              <a:buFont typeface="Noto Sans Symbols"/>
              <a:buNone/>
            </a:pPr>
            <a:endParaRPr sz="2000" b="0" i="0" u="none" strike="noStrike" cap="none" dirty="0">
              <a:solidFill>
                <a:schemeClr val="dk1"/>
              </a:solidFill>
              <a:latin typeface="Verdana"/>
              <a:ea typeface="Verdana"/>
              <a:cs typeface="Verdana"/>
              <a:sym typeface="Verdana"/>
            </a:endParaRPr>
          </a:p>
          <a:p>
            <a:pPr marL="342900" marR="0" lvl="0" indent="-228600" algn="l" rtl="0">
              <a:lnSpc>
                <a:spcPct val="80000"/>
              </a:lnSpc>
              <a:spcBef>
                <a:spcPts val="400"/>
              </a:spcBef>
              <a:spcAft>
                <a:spcPts val="0"/>
              </a:spcAft>
              <a:buClr>
                <a:schemeClr val="folHlink"/>
              </a:buClr>
              <a:buSzPts val="1800"/>
              <a:buFont typeface="Noto Sans Symbols"/>
              <a:buNone/>
            </a:pPr>
            <a:endParaRPr sz="2000" b="0" i="0" u="none" strike="noStrike" cap="none" dirty="0">
              <a:solidFill>
                <a:schemeClr val="dk1"/>
              </a:solidFill>
              <a:latin typeface="Verdana"/>
              <a:ea typeface="Verdana"/>
              <a:cs typeface="Verdana"/>
              <a:sym typeface="Verdana"/>
            </a:endParaRPr>
          </a:p>
        </p:txBody>
      </p:sp>
    </p:spTree>
    <p:extLst>
      <p:ext uri="{BB962C8B-B14F-4D97-AF65-F5344CB8AC3E}">
        <p14:creationId xmlns:p14="http://schemas.microsoft.com/office/powerpoint/2010/main" val="13464269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Shape 2065"/>
        <p:cNvGrpSpPr/>
        <p:nvPr/>
      </p:nvGrpSpPr>
      <p:grpSpPr>
        <a:xfrm>
          <a:off x="0" y="0"/>
          <a:ext cx="0" cy="0"/>
          <a:chOff x="0" y="0"/>
          <a:chExt cx="0" cy="0"/>
        </a:xfrm>
      </p:grpSpPr>
      <p:sp>
        <p:nvSpPr>
          <p:cNvPr id="2066" name="Shape 2066"/>
          <p:cNvSpPr txBox="1">
            <a:spLocks noGrp="1"/>
          </p:cNvSpPr>
          <p:nvPr>
            <p:ph type="title"/>
          </p:nvPr>
        </p:nvSpPr>
        <p:spPr>
          <a:xfrm>
            <a:off x="914400" y="277825"/>
            <a:ext cx="7992600" cy="1143000"/>
          </a:xfrm>
          <a:prstGeom prst="rect">
            <a:avLst/>
          </a:prstGeom>
        </p:spPr>
        <p:txBody>
          <a:bodyPr spcFirstLastPara="1" wrap="square" lIns="91425" tIns="91425" rIns="91425" bIns="91425" anchor="ctr" anchorCtr="0">
            <a:noAutofit/>
          </a:bodyPr>
          <a:lstStyle/>
          <a:p>
            <a:pPr marL="0" lvl="0" indent="0">
              <a:spcBef>
                <a:spcPts val="0"/>
              </a:spcBef>
              <a:spcAft>
                <a:spcPts val="0"/>
              </a:spcAft>
              <a:buClr>
                <a:schemeClr val="dk1"/>
              </a:buClr>
              <a:buFont typeface="Arial"/>
              <a:buNone/>
            </a:pPr>
            <a:r>
              <a:rPr lang="ca-ES" sz="3600">
                <a:latin typeface="Arial"/>
                <a:ea typeface="Arial"/>
                <a:cs typeface="Arial"/>
                <a:sym typeface="Arial"/>
              </a:rPr>
              <a:t>Tractament bacteriúria asimptomàtica</a:t>
            </a:r>
            <a:endParaRPr sz="3600">
              <a:latin typeface="Arial"/>
              <a:ea typeface="Arial"/>
              <a:cs typeface="Arial"/>
              <a:sym typeface="Arial"/>
            </a:endParaRPr>
          </a:p>
        </p:txBody>
      </p:sp>
      <p:sp>
        <p:nvSpPr>
          <p:cNvPr id="2067" name="Shape 2067"/>
          <p:cNvSpPr txBox="1">
            <a:spLocks noGrp="1"/>
          </p:cNvSpPr>
          <p:nvPr>
            <p:ph type="body" idx="1"/>
          </p:nvPr>
        </p:nvSpPr>
        <p:spPr>
          <a:xfrm>
            <a:off x="914400" y="1916832"/>
            <a:ext cx="7772400" cy="4104456"/>
          </a:xfrm>
          <a:prstGeom prst="rect">
            <a:avLst/>
          </a:prstGeom>
          <a:solidFill>
            <a:schemeClr val="tx2"/>
          </a:solidFill>
        </p:spPr>
        <p:txBody>
          <a:bodyPr spcFirstLastPara="1" wrap="square" lIns="91425" tIns="91425" rIns="91425" bIns="91425" anchor="t" anchorCtr="0">
            <a:noAutofit/>
          </a:bodyPr>
          <a:lstStyle/>
          <a:p>
            <a:pPr marL="0" lvl="0" indent="0" rtl="0">
              <a:lnSpc>
                <a:spcPct val="115000"/>
              </a:lnSpc>
              <a:spcBef>
                <a:spcPts val="1200"/>
              </a:spcBef>
              <a:spcAft>
                <a:spcPts val="0"/>
              </a:spcAft>
              <a:buClr>
                <a:schemeClr val="dk1"/>
              </a:buClr>
              <a:buSzPts val="1100"/>
              <a:buFont typeface="Arial"/>
              <a:buNone/>
            </a:pPr>
            <a:r>
              <a:rPr lang="ca-ES" sz="2400" b="1" u="sng" dirty="0"/>
              <a:t>Aconsellable</a:t>
            </a:r>
            <a:r>
              <a:rPr lang="ca-ES" sz="2400" b="1" dirty="0"/>
              <a:t>:</a:t>
            </a:r>
            <a:endParaRPr sz="2400" b="1" dirty="0"/>
          </a:p>
          <a:p>
            <a:pPr marL="0" lvl="0" indent="0" rtl="0">
              <a:lnSpc>
                <a:spcPct val="115000"/>
              </a:lnSpc>
              <a:spcBef>
                <a:spcPts val="1200"/>
              </a:spcBef>
              <a:spcAft>
                <a:spcPts val="0"/>
              </a:spcAft>
              <a:buClr>
                <a:schemeClr val="dk1"/>
              </a:buClr>
              <a:buSzPts val="1100"/>
              <a:buFont typeface="Arial"/>
              <a:buNone/>
            </a:pPr>
            <a:r>
              <a:rPr lang="ca-ES" sz="2400" dirty="0"/>
              <a:t>–</a:t>
            </a:r>
            <a:r>
              <a:rPr lang="ca-ES" sz="2000" dirty="0"/>
              <a:t>Embaràs</a:t>
            </a:r>
            <a:endParaRPr sz="2000" dirty="0"/>
          </a:p>
          <a:p>
            <a:pPr marL="0" lvl="0" indent="0" rtl="0">
              <a:lnSpc>
                <a:spcPct val="115000"/>
              </a:lnSpc>
              <a:spcBef>
                <a:spcPts val="1200"/>
              </a:spcBef>
              <a:spcAft>
                <a:spcPts val="0"/>
              </a:spcAft>
              <a:buClr>
                <a:schemeClr val="dk1"/>
              </a:buClr>
              <a:buSzPts val="1100"/>
              <a:buFont typeface="Arial"/>
              <a:buNone/>
            </a:pPr>
            <a:r>
              <a:rPr lang="ca-ES" sz="2000" dirty="0"/>
              <a:t>–Previ a cirurgia prostàtica o instrumentalització que provoqui sagnat de la mucosa</a:t>
            </a:r>
            <a:endParaRPr sz="2000" dirty="0"/>
          </a:p>
          <a:p>
            <a:pPr marL="0" lvl="0" indent="0" rtl="0">
              <a:lnSpc>
                <a:spcPct val="115000"/>
              </a:lnSpc>
              <a:spcBef>
                <a:spcPts val="1200"/>
              </a:spcBef>
              <a:spcAft>
                <a:spcPts val="0"/>
              </a:spcAft>
              <a:buClr>
                <a:schemeClr val="dk1"/>
              </a:buClr>
              <a:buSzPts val="1100"/>
              <a:buFont typeface="Arial"/>
              <a:buNone/>
            </a:pPr>
            <a:r>
              <a:rPr lang="ca-ES" sz="2000" dirty="0"/>
              <a:t>–Persistència  de bacteriúria 48h posterior a retirada de sonda</a:t>
            </a:r>
            <a:endParaRPr sz="2000" dirty="0"/>
          </a:p>
          <a:p>
            <a:pPr marL="0" lvl="0" indent="0" rtl="0">
              <a:lnSpc>
                <a:spcPct val="115000"/>
              </a:lnSpc>
              <a:spcBef>
                <a:spcPts val="1200"/>
              </a:spcBef>
              <a:spcAft>
                <a:spcPts val="0"/>
              </a:spcAft>
              <a:buClr>
                <a:schemeClr val="dk1"/>
              </a:buClr>
              <a:buSzPts val="1100"/>
              <a:buFont typeface="Arial"/>
              <a:buNone/>
            </a:pPr>
            <a:r>
              <a:rPr lang="ca-ES" sz="2000" dirty="0"/>
              <a:t>–Nens amb reflux vesico-ureteral</a:t>
            </a:r>
            <a:endParaRPr sz="2000" dirty="0"/>
          </a:p>
          <a:p>
            <a:pPr marL="0" lvl="0" indent="0" rtl="0">
              <a:lnSpc>
                <a:spcPct val="115000"/>
              </a:lnSpc>
              <a:spcBef>
                <a:spcPts val="1200"/>
              </a:spcBef>
              <a:spcAft>
                <a:spcPts val="0"/>
              </a:spcAft>
              <a:buClr>
                <a:schemeClr val="dk1"/>
              </a:buClr>
              <a:buSzPts val="1100"/>
              <a:buFont typeface="Arial"/>
              <a:buNone/>
            </a:pPr>
            <a:r>
              <a:rPr lang="ca-ES" sz="2000" dirty="0"/>
              <a:t>–Previ a cirurgia de maluc o fusió espinal lumbar</a:t>
            </a:r>
            <a:endParaRPr sz="2000" dirty="0"/>
          </a:p>
          <a:p>
            <a:pPr marL="342900" lvl="0" indent="-182880">
              <a:spcBef>
                <a:spcPts val="560"/>
              </a:spcBef>
              <a:spcAft>
                <a:spcPts val="0"/>
              </a:spcAft>
              <a:buNone/>
            </a:pPr>
            <a:endParaRPr dirty="0"/>
          </a:p>
        </p:txBody>
      </p:sp>
    </p:spTree>
    <p:extLst>
      <p:ext uri="{BB962C8B-B14F-4D97-AF65-F5344CB8AC3E}">
        <p14:creationId xmlns:p14="http://schemas.microsoft.com/office/powerpoint/2010/main" val="3995828200"/>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Shape 2071"/>
        <p:cNvGrpSpPr/>
        <p:nvPr/>
      </p:nvGrpSpPr>
      <p:grpSpPr>
        <a:xfrm>
          <a:off x="0" y="0"/>
          <a:ext cx="0" cy="0"/>
          <a:chOff x="0" y="0"/>
          <a:chExt cx="0" cy="0"/>
        </a:xfrm>
      </p:grpSpPr>
      <p:sp>
        <p:nvSpPr>
          <p:cNvPr id="2072" name="Shape 2072"/>
          <p:cNvSpPr txBox="1">
            <a:spLocks noGrp="1"/>
          </p:cNvSpPr>
          <p:nvPr>
            <p:ph type="title"/>
          </p:nvPr>
        </p:nvSpPr>
        <p:spPr>
          <a:xfrm>
            <a:off x="914400" y="277825"/>
            <a:ext cx="8058900" cy="1143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ca-ES" sz="3600" i="0" u="none" strike="noStrike" cap="none">
                <a:solidFill>
                  <a:schemeClr val="dk2"/>
                </a:solidFill>
                <a:latin typeface="Arial"/>
                <a:ea typeface="Arial"/>
                <a:cs typeface="Arial"/>
                <a:sym typeface="Arial"/>
              </a:rPr>
              <a:t>Tractament bacteriúria asimptomàtica</a:t>
            </a:r>
            <a:endParaRPr sz="3600" i="0" u="none" strike="noStrike" cap="none">
              <a:solidFill>
                <a:schemeClr val="dk2"/>
              </a:solidFill>
              <a:latin typeface="Arial"/>
              <a:ea typeface="Arial"/>
              <a:cs typeface="Arial"/>
              <a:sym typeface="Arial"/>
            </a:endParaRPr>
          </a:p>
        </p:txBody>
      </p:sp>
      <p:sp>
        <p:nvSpPr>
          <p:cNvPr id="2073" name="Shape 2073"/>
          <p:cNvSpPr txBox="1">
            <a:spLocks noGrp="1"/>
          </p:cNvSpPr>
          <p:nvPr>
            <p:ph type="body" idx="1"/>
          </p:nvPr>
        </p:nvSpPr>
        <p:spPr>
          <a:xfrm>
            <a:off x="762000" y="1600200"/>
            <a:ext cx="7924800" cy="4823400"/>
          </a:xfrm>
          <a:prstGeom prst="rect">
            <a:avLst/>
          </a:prstGeom>
          <a:noFill/>
          <a:ln>
            <a:noFill/>
          </a:ln>
        </p:spPr>
        <p:txBody>
          <a:bodyPr spcFirstLastPara="1" wrap="square" lIns="91425" tIns="45700" rIns="91425" bIns="45700" anchor="t" anchorCtr="0">
            <a:noAutofit/>
          </a:bodyPr>
          <a:lstStyle/>
          <a:p>
            <a:pPr marL="742950" marR="0" lvl="1" indent="-285750" algn="l" rtl="0">
              <a:spcBef>
                <a:spcPts val="0"/>
              </a:spcBef>
              <a:spcAft>
                <a:spcPts val="0"/>
              </a:spcAft>
              <a:buClr>
                <a:schemeClr val="accent1"/>
              </a:buClr>
              <a:buFont typeface="Noto Sans Symbols"/>
              <a:buNone/>
            </a:pPr>
            <a:endParaRPr sz="2600" b="1" i="0" u="none" strike="noStrike" cap="none" dirty="0">
              <a:solidFill>
                <a:schemeClr val="dk1"/>
              </a:solidFill>
              <a:latin typeface="Verdana"/>
              <a:ea typeface="Verdana"/>
              <a:cs typeface="Verdana"/>
              <a:sym typeface="Verdana"/>
            </a:endParaRPr>
          </a:p>
        </p:txBody>
      </p:sp>
      <p:sp>
        <p:nvSpPr>
          <p:cNvPr id="2074" name="Shape 2074"/>
          <p:cNvSpPr txBox="1"/>
          <p:nvPr/>
        </p:nvSpPr>
        <p:spPr>
          <a:xfrm>
            <a:off x="1005004" y="1844824"/>
            <a:ext cx="5490300" cy="2614806"/>
          </a:xfrm>
          <a:prstGeom prst="rect">
            <a:avLst/>
          </a:prstGeom>
          <a:solidFill>
            <a:schemeClr val="tx2"/>
          </a:solidFill>
          <a:ln w="12700" cap="flat" cmpd="sng">
            <a:solidFill>
              <a:schemeClr val="dk1"/>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ca-ES" sz="1800" b="1" u="sng" dirty="0">
                <a:solidFill>
                  <a:schemeClr val="dk1"/>
                </a:solidFill>
                <a:latin typeface="+mj-lt"/>
                <a:ea typeface="Verdana"/>
                <a:cs typeface="Verdana"/>
                <a:sym typeface="Verdana"/>
              </a:rPr>
              <a:t>No aconsellable</a:t>
            </a:r>
            <a:r>
              <a:rPr lang="ca-ES" sz="1800" b="1" dirty="0">
                <a:solidFill>
                  <a:schemeClr val="dk1"/>
                </a:solidFill>
                <a:latin typeface="+mj-lt"/>
                <a:ea typeface="Verdana"/>
                <a:cs typeface="Verdana"/>
                <a:sym typeface="Verdana"/>
              </a:rPr>
              <a:t>:</a:t>
            </a:r>
            <a:endParaRPr sz="1800" b="1" dirty="0">
              <a:latin typeface="+mj-lt"/>
            </a:endParaRPr>
          </a:p>
          <a:p>
            <a:pPr marL="0" marR="0" lvl="0" indent="0" algn="l" rtl="0">
              <a:spcBef>
                <a:spcPts val="800"/>
              </a:spcBef>
              <a:spcAft>
                <a:spcPts val="0"/>
              </a:spcAft>
              <a:buNone/>
            </a:pPr>
            <a:r>
              <a:rPr lang="ca-ES" sz="1800" dirty="0">
                <a:latin typeface="+mj-lt"/>
                <a:ea typeface="Verdana"/>
                <a:cs typeface="Verdana"/>
                <a:sym typeface="Verdana"/>
              </a:rPr>
              <a:t>- Dones no embarassades</a:t>
            </a:r>
            <a:endParaRPr sz="1800" dirty="0">
              <a:latin typeface="+mj-lt"/>
            </a:endParaRPr>
          </a:p>
          <a:p>
            <a:pPr marR="0" lvl="0" algn="l" rtl="0">
              <a:spcBef>
                <a:spcPts val="800"/>
              </a:spcBef>
              <a:spcAft>
                <a:spcPts val="0"/>
              </a:spcAft>
            </a:pPr>
            <a:r>
              <a:rPr lang="ca-ES" sz="1800" dirty="0">
                <a:latin typeface="+mj-lt"/>
                <a:ea typeface="Verdana"/>
                <a:cs typeface="Verdana"/>
                <a:sym typeface="Verdana"/>
              </a:rPr>
              <a:t>- Dones diabètiques</a:t>
            </a:r>
          </a:p>
          <a:p>
            <a:pPr marR="0" lvl="0" algn="l" rtl="0">
              <a:spcBef>
                <a:spcPts val="800"/>
              </a:spcBef>
              <a:spcAft>
                <a:spcPts val="0"/>
              </a:spcAft>
            </a:pPr>
            <a:r>
              <a:rPr lang="ca-ES" sz="1800" dirty="0">
                <a:latin typeface="+mj-lt"/>
                <a:ea typeface="Verdana"/>
                <a:sym typeface="Verdana"/>
              </a:rPr>
              <a:t>- Homes</a:t>
            </a:r>
            <a:endParaRPr sz="1800" dirty="0">
              <a:latin typeface="+mj-lt"/>
            </a:endParaRPr>
          </a:p>
          <a:p>
            <a:pPr marL="0" marR="0" lvl="0" indent="0" algn="l" rtl="0">
              <a:spcBef>
                <a:spcPts val="800"/>
              </a:spcBef>
              <a:spcAft>
                <a:spcPts val="0"/>
              </a:spcAft>
              <a:buNone/>
            </a:pPr>
            <a:r>
              <a:rPr lang="ca-ES" sz="1800" dirty="0">
                <a:latin typeface="+mj-lt"/>
                <a:ea typeface="Verdana"/>
                <a:cs typeface="Verdana"/>
                <a:sym typeface="Verdana"/>
              </a:rPr>
              <a:t>- Ancians</a:t>
            </a:r>
            <a:endParaRPr sz="1800" dirty="0">
              <a:latin typeface="+mj-lt"/>
            </a:endParaRPr>
          </a:p>
          <a:p>
            <a:pPr marL="0" marR="0" lvl="0" indent="0" algn="l" rtl="0">
              <a:spcBef>
                <a:spcPts val="800"/>
              </a:spcBef>
              <a:spcAft>
                <a:spcPts val="0"/>
              </a:spcAft>
              <a:buNone/>
            </a:pPr>
            <a:r>
              <a:rPr lang="ca-ES" sz="1800" dirty="0">
                <a:latin typeface="+mj-lt"/>
                <a:ea typeface="Verdana"/>
                <a:cs typeface="Verdana"/>
                <a:sym typeface="Verdana"/>
              </a:rPr>
              <a:t>- Pacients amb lesió medul·lar</a:t>
            </a:r>
            <a:endParaRPr sz="1800" dirty="0">
              <a:latin typeface="+mj-lt"/>
            </a:endParaRPr>
          </a:p>
          <a:p>
            <a:pPr marL="0" marR="0" lvl="0" indent="0" algn="l" rtl="0">
              <a:spcBef>
                <a:spcPts val="800"/>
              </a:spcBef>
              <a:spcAft>
                <a:spcPts val="0"/>
              </a:spcAft>
              <a:buNone/>
            </a:pPr>
            <a:r>
              <a:rPr lang="ca-ES" sz="1800" dirty="0">
                <a:latin typeface="+mj-lt"/>
                <a:ea typeface="Verdana"/>
                <a:cs typeface="Verdana"/>
                <a:sym typeface="Verdana"/>
              </a:rPr>
              <a:t>- Pacients amb sonda vesical, recanvi de sonda</a:t>
            </a:r>
            <a:endParaRPr sz="1800" dirty="0">
              <a:latin typeface="+mj-lt"/>
            </a:endParaRPr>
          </a:p>
        </p:txBody>
      </p:sp>
      <p:sp>
        <p:nvSpPr>
          <p:cNvPr id="2075" name="Shape 2075"/>
          <p:cNvSpPr txBox="1"/>
          <p:nvPr/>
        </p:nvSpPr>
        <p:spPr>
          <a:xfrm>
            <a:off x="1005004" y="4639004"/>
            <a:ext cx="5490300" cy="1191209"/>
          </a:xfrm>
          <a:prstGeom prst="rect">
            <a:avLst/>
          </a:prstGeom>
          <a:solidFill>
            <a:schemeClr val="tx2"/>
          </a:solidFill>
          <a:ln w="12700" cap="flat" cmpd="sng">
            <a:solidFill>
              <a:schemeClr val="dk1"/>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ca-ES" sz="1800" b="1" u="sng" dirty="0">
                <a:latin typeface="+mj-lt"/>
                <a:ea typeface="Verdana"/>
                <a:cs typeface="Verdana"/>
                <a:sym typeface="Verdana"/>
              </a:rPr>
              <a:t>No hi ha recomanació</a:t>
            </a:r>
            <a:r>
              <a:rPr lang="ca-ES" sz="1800" b="1" dirty="0">
                <a:latin typeface="+mj-lt"/>
                <a:ea typeface="Verdana"/>
                <a:cs typeface="Verdana"/>
                <a:sym typeface="Verdana"/>
              </a:rPr>
              <a:t>:</a:t>
            </a:r>
            <a:endParaRPr sz="1800" b="1" dirty="0">
              <a:latin typeface="+mj-lt"/>
            </a:endParaRPr>
          </a:p>
          <a:p>
            <a:pPr marL="0" marR="0" lvl="0" indent="0" algn="l" rtl="0">
              <a:spcBef>
                <a:spcPts val="800"/>
              </a:spcBef>
              <a:spcAft>
                <a:spcPts val="0"/>
              </a:spcAft>
              <a:buNone/>
            </a:pPr>
            <a:r>
              <a:rPr lang="ca-ES" sz="1800" dirty="0">
                <a:latin typeface="+mj-lt"/>
                <a:ea typeface="Verdana"/>
                <a:cs typeface="Verdana"/>
                <a:sym typeface="Verdana"/>
              </a:rPr>
              <a:t>- Pacient amb trasplantament renal</a:t>
            </a:r>
            <a:endParaRPr sz="1800" dirty="0">
              <a:latin typeface="+mj-lt"/>
              <a:ea typeface="Verdana"/>
              <a:cs typeface="Verdana"/>
              <a:sym typeface="Verdana"/>
            </a:endParaRPr>
          </a:p>
          <a:p>
            <a:pPr marL="0" lvl="0" indent="0" rtl="0">
              <a:lnSpc>
                <a:spcPct val="115000"/>
              </a:lnSpc>
              <a:spcBef>
                <a:spcPts val="1200"/>
              </a:spcBef>
              <a:spcAft>
                <a:spcPts val="0"/>
              </a:spcAft>
              <a:buClr>
                <a:schemeClr val="dk1"/>
              </a:buClr>
              <a:buSzPts val="1100"/>
              <a:buFont typeface="Arial"/>
              <a:buNone/>
            </a:pPr>
            <a:r>
              <a:rPr lang="ca-ES" sz="1800" dirty="0">
                <a:latin typeface="+mj-lt"/>
              </a:rPr>
              <a:t>- Pacient amb neutropènia</a:t>
            </a:r>
            <a:endParaRPr sz="1800" dirty="0">
              <a:latin typeface="+mj-lt"/>
            </a:endParaRPr>
          </a:p>
          <a:p>
            <a:pPr marL="0" marR="0" lvl="0" indent="0" algn="l" rtl="0">
              <a:spcBef>
                <a:spcPts val="800"/>
              </a:spcBef>
              <a:spcAft>
                <a:spcPts val="0"/>
              </a:spcAft>
              <a:buNone/>
            </a:pPr>
            <a:endParaRPr sz="1600" dirty="0">
              <a:solidFill>
                <a:srgbClr val="AD0000"/>
              </a:solidFill>
              <a:latin typeface="Verdana"/>
              <a:ea typeface="Verdana"/>
              <a:cs typeface="Verdana"/>
              <a:sym typeface="Verdana"/>
            </a:endParaRPr>
          </a:p>
        </p:txBody>
      </p:sp>
      <p:sp>
        <p:nvSpPr>
          <p:cNvPr id="2076" name="Shape 2076"/>
          <p:cNvSpPr txBox="1"/>
          <p:nvPr/>
        </p:nvSpPr>
        <p:spPr>
          <a:xfrm>
            <a:off x="762000" y="6021288"/>
            <a:ext cx="7467600" cy="21123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ca-ES" sz="1400">
                <a:solidFill>
                  <a:schemeClr val="dk1"/>
                </a:solidFill>
                <a:latin typeface="Verdana"/>
                <a:ea typeface="Verdana"/>
                <a:cs typeface="Verdana"/>
                <a:sym typeface="Verdana"/>
              </a:rPr>
              <a:t>Modificat de Nicolle LE, et al. IDSA Guidelines for asymptomatic bacteriuria. Clinical Infectious Diseases 2005;40:643-54</a:t>
            </a:r>
            <a:endParaRPr sz="1400">
              <a:solidFill>
                <a:schemeClr val="dk1"/>
              </a:solidFill>
              <a:latin typeface="Verdana"/>
              <a:ea typeface="Verdana"/>
              <a:cs typeface="Verdana"/>
              <a:sym typeface="Verdana"/>
            </a:endParaRPr>
          </a:p>
        </p:txBody>
      </p:sp>
    </p:spTree>
    <p:extLst>
      <p:ext uri="{BB962C8B-B14F-4D97-AF65-F5344CB8AC3E}">
        <p14:creationId xmlns:p14="http://schemas.microsoft.com/office/powerpoint/2010/main" val="954251114"/>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Shape 2092"/>
        <p:cNvGrpSpPr/>
        <p:nvPr/>
      </p:nvGrpSpPr>
      <p:grpSpPr>
        <a:xfrm>
          <a:off x="0" y="0"/>
          <a:ext cx="0" cy="0"/>
          <a:chOff x="0" y="0"/>
          <a:chExt cx="0" cy="0"/>
        </a:xfrm>
      </p:grpSpPr>
      <p:sp>
        <p:nvSpPr>
          <p:cNvPr id="2093" name="Shape 2093"/>
          <p:cNvSpPr txBox="1">
            <a:spLocks noGrp="1"/>
          </p:cNvSpPr>
          <p:nvPr>
            <p:ph type="title"/>
          </p:nvPr>
        </p:nvSpPr>
        <p:spPr>
          <a:xfrm>
            <a:off x="914400" y="277825"/>
            <a:ext cx="7877100" cy="1143000"/>
          </a:xfrm>
          <a:prstGeom prst="rect">
            <a:avLst/>
          </a:prstGeom>
        </p:spPr>
        <p:txBody>
          <a:bodyPr spcFirstLastPara="1" wrap="square" lIns="91425" tIns="91425" rIns="91425" bIns="91425" anchor="ctr" anchorCtr="0">
            <a:noAutofit/>
          </a:bodyPr>
          <a:lstStyle/>
          <a:p>
            <a:pPr marL="0" lvl="0" indent="0">
              <a:spcBef>
                <a:spcPts val="0"/>
              </a:spcBef>
              <a:spcAft>
                <a:spcPts val="0"/>
              </a:spcAft>
              <a:buClr>
                <a:schemeClr val="dk1"/>
              </a:buClr>
              <a:buFont typeface="Arial"/>
              <a:buNone/>
            </a:pPr>
            <a:r>
              <a:rPr lang="ca-ES" sz="3600">
                <a:latin typeface="Arial"/>
                <a:ea typeface="Arial"/>
                <a:cs typeface="Arial"/>
                <a:sym typeface="Arial"/>
              </a:rPr>
              <a:t>Tractament bacteriúria asimptomàtica</a:t>
            </a:r>
            <a:endParaRPr sz="3600">
              <a:latin typeface="Arial"/>
              <a:ea typeface="Arial"/>
              <a:cs typeface="Arial"/>
              <a:sym typeface="Arial"/>
            </a:endParaRPr>
          </a:p>
        </p:txBody>
      </p:sp>
      <p:sp>
        <p:nvSpPr>
          <p:cNvPr id="2094" name="Shape 2094"/>
          <p:cNvSpPr txBox="1">
            <a:spLocks noGrp="1"/>
          </p:cNvSpPr>
          <p:nvPr>
            <p:ph type="body" idx="1"/>
          </p:nvPr>
        </p:nvSpPr>
        <p:spPr>
          <a:xfrm>
            <a:off x="914400" y="1844824"/>
            <a:ext cx="7772400" cy="4285976"/>
          </a:xfrm>
          <a:prstGeom prst="rect">
            <a:avLst/>
          </a:prstGeom>
          <a:solidFill>
            <a:schemeClr val="tx2"/>
          </a:solidFill>
        </p:spPr>
        <p:txBody>
          <a:bodyPr spcFirstLastPara="1" wrap="square" lIns="91425" tIns="91425" rIns="91425" bIns="91425" anchor="t" anchorCtr="0">
            <a:noAutofit/>
          </a:bodyPr>
          <a:lstStyle/>
          <a:p>
            <a:pPr marL="0" lvl="0" indent="0" rtl="0">
              <a:lnSpc>
                <a:spcPct val="115000"/>
              </a:lnSpc>
              <a:spcBef>
                <a:spcPts val="600"/>
              </a:spcBef>
              <a:spcAft>
                <a:spcPts val="0"/>
              </a:spcAft>
              <a:buClr>
                <a:schemeClr val="dk1"/>
              </a:buClr>
              <a:buSzPts val="1100"/>
              <a:buFont typeface="Arial"/>
              <a:buNone/>
            </a:pPr>
            <a:r>
              <a:rPr lang="ca-ES" sz="1800" dirty="0"/>
              <a:t>El tractament antibiòtic es realitzarà segons antibiograma durant 5-7 dies</a:t>
            </a:r>
          </a:p>
          <a:p>
            <a:pPr marL="0" lvl="0" indent="0" rtl="0">
              <a:lnSpc>
                <a:spcPct val="115000"/>
              </a:lnSpc>
              <a:spcBef>
                <a:spcPts val="600"/>
              </a:spcBef>
              <a:spcAft>
                <a:spcPts val="0"/>
              </a:spcAft>
              <a:buClr>
                <a:schemeClr val="dk1"/>
              </a:buClr>
              <a:buSzPts val="1100"/>
              <a:buFont typeface="Arial"/>
              <a:buNone/>
            </a:pPr>
            <a:endParaRPr sz="1800" dirty="0"/>
          </a:p>
          <a:p>
            <a:pPr marL="0" lvl="0" indent="0" rtl="0">
              <a:lnSpc>
                <a:spcPct val="115000"/>
              </a:lnSpc>
              <a:spcBef>
                <a:spcPts val="600"/>
              </a:spcBef>
              <a:spcAft>
                <a:spcPts val="0"/>
              </a:spcAft>
              <a:buClr>
                <a:schemeClr val="dk1"/>
              </a:buClr>
              <a:buSzPts val="1100"/>
              <a:buFont typeface="Arial"/>
              <a:buNone/>
            </a:pPr>
            <a:r>
              <a:rPr lang="ca-ES" sz="1800" dirty="0"/>
              <a:t>•</a:t>
            </a:r>
            <a:r>
              <a:rPr lang="ca-ES" sz="1800" b="1" dirty="0"/>
              <a:t>Antibiòtics d’elecció</a:t>
            </a:r>
            <a:r>
              <a:rPr lang="ca-ES" sz="1800" dirty="0"/>
              <a:t>:</a:t>
            </a:r>
            <a:endParaRPr sz="1800" dirty="0"/>
          </a:p>
          <a:p>
            <a:pPr marL="0" lvl="0" indent="0" rtl="0">
              <a:lnSpc>
                <a:spcPct val="115000"/>
              </a:lnSpc>
              <a:spcBef>
                <a:spcPts val="500"/>
              </a:spcBef>
              <a:spcAft>
                <a:spcPts val="0"/>
              </a:spcAft>
              <a:buClr>
                <a:schemeClr val="dk1"/>
              </a:buClr>
              <a:buSzPts val="1100"/>
              <a:buFont typeface="Arial"/>
              <a:buNone/>
            </a:pPr>
            <a:r>
              <a:rPr lang="ca-ES" sz="1800" dirty="0"/>
              <a:t>–Amoxicil·lina-àcid clavulànic  500/125 mg/8h</a:t>
            </a:r>
            <a:endParaRPr sz="1800" dirty="0"/>
          </a:p>
          <a:p>
            <a:pPr marL="0" lvl="0" indent="0" rtl="0">
              <a:lnSpc>
                <a:spcPct val="115000"/>
              </a:lnSpc>
              <a:spcBef>
                <a:spcPts val="500"/>
              </a:spcBef>
              <a:spcAft>
                <a:spcPts val="0"/>
              </a:spcAft>
              <a:buClr>
                <a:schemeClr val="dk1"/>
              </a:buClr>
              <a:buSzPts val="1100"/>
              <a:buFont typeface="Arial"/>
              <a:buNone/>
            </a:pPr>
            <a:r>
              <a:rPr lang="ca-ES" sz="1800" dirty="0"/>
              <a:t>–Cefuroxima </a:t>
            </a:r>
            <a:r>
              <a:rPr lang="ca-ES" sz="1800" dirty="0" err="1"/>
              <a:t>axetil</a:t>
            </a:r>
            <a:r>
              <a:rPr lang="ca-ES" sz="1800" dirty="0"/>
              <a:t> 250mg/12h</a:t>
            </a:r>
            <a:endParaRPr sz="1800" dirty="0"/>
          </a:p>
          <a:p>
            <a:pPr marL="0" lvl="0" indent="0" rtl="0">
              <a:lnSpc>
                <a:spcPct val="115000"/>
              </a:lnSpc>
              <a:spcBef>
                <a:spcPts val="500"/>
              </a:spcBef>
              <a:spcAft>
                <a:spcPts val="0"/>
              </a:spcAft>
              <a:buClr>
                <a:schemeClr val="dk1"/>
              </a:buClr>
              <a:buSzPts val="1100"/>
              <a:buFont typeface="Arial"/>
              <a:buNone/>
            </a:pPr>
            <a:r>
              <a:rPr lang="ca-ES" sz="1800" dirty="0"/>
              <a:t>–</a:t>
            </a:r>
            <a:r>
              <a:rPr lang="ca-ES" sz="1800" dirty="0" err="1"/>
              <a:t>Norfloxacino</a:t>
            </a:r>
            <a:r>
              <a:rPr lang="ca-ES" sz="1800" dirty="0"/>
              <a:t> 400mg/12h</a:t>
            </a:r>
            <a:endParaRPr sz="1800" dirty="0"/>
          </a:p>
          <a:p>
            <a:pPr marL="0" lvl="0" indent="0" rtl="0">
              <a:lnSpc>
                <a:spcPct val="115000"/>
              </a:lnSpc>
              <a:spcBef>
                <a:spcPts val="500"/>
              </a:spcBef>
              <a:spcAft>
                <a:spcPts val="0"/>
              </a:spcAft>
              <a:buClr>
                <a:schemeClr val="dk1"/>
              </a:buClr>
              <a:buSzPts val="1100"/>
              <a:buFont typeface="Arial"/>
              <a:buNone/>
            </a:pPr>
            <a:r>
              <a:rPr lang="ca-ES" sz="1800" dirty="0"/>
              <a:t>–</a:t>
            </a:r>
            <a:r>
              <a:rPr lang="ca-ES" sz="1800" dirty="0" err="1"/>
              <a:t>Ofloxacino</a:t>
            </a:r>
            <a:r>
              <a:rPr lang="ca-ES" sz="1800" dirty="0"/>
              <a:t> 200mg/12h</a:t>
            </a:r>
            <a:endParaRPr sz="1800" dirty="0"/>
          </a:p>
          <a:p>
            <a:pPr marL="0" lvl="0" indent="0" rtl="0">
              <a:lnSpc>
                <a:spcPct val="115000"/>
              </a:lnSpc>
              <a:spcBef>
                <a:spcPts val="500"/>
              </a:spcBef>
              <a:spcAft>
                <a:spcPts val="0"/>
              </a:spcAft>
              <a:buClr>
                <a:schemeClr val="dk1"/>
              </a:buClr>
              <a:buSzPts val="1100"/>
              <a:buFont typeface="Arial"/>
              <a:buNone/>
            </a:pPr>
            <a:r>
              <a:rPr lang="ca-ES" sz="1800" dirty="0"/>
              <a:t>–</a:t>
            </a:r>
            <a:r>
              <a:rPr lang="ca-ES" sz="1800" dirty="0" err="1"/>
              <a:t>Ciprofloxacino</a:t>
            </a:r>
            <a:r>
              <a:rPr lang="ca-ES" sz="1800" dirty="0"/>
              <a:t> 250mg/12h</a:t>
            </a:r>
            <a:endParaRPr sz="1800" dirty="0"/>
          </a:p>
          <a:p>
            <a:pPr marL="0" lvl="0" indent="0" rtl="0">
              <a:lnSpc>
                <a:spcPct val="115000"/>
              </a:lnSpc>
              <a:spcBef>
                <a:spcPts val="500"/>
              </a:spcBef>
              <a:spcAft>
                <a:spcPts val="0"/>
              </a:spcAft>
              <a:buClr>
                <a:schemeClr val="dk1"/>
              </a:buClr>
              <a:buSzPts val="1100"/>
              <a:buFont typeface="Arial"/>
              <a:buNone/>
            </a:pPr>
            <a:r>
              <a:rPr lang="ca-ES" sz="1800" dirty="0"/>
              <a:t>–Fosfomicina càlcica 500mg/8h</a:t>
            </a:r>
            <a:endParaRPr sz="1800" dirty="0"/>
          </a:p>
          <a:p>
            <a:pPr marL="0" lvl="0" indent="0" rtl="0">
              <a:lnSpc>
                <a:spcPct val="115000"/>
              </a:lnSpc>
              <a:spcBef>
                <a:spcPts val="500"/>
              </a:spcBef>
              <a:spcAft>
                <a:spcPts val="0"/>
              </a:spcAft>
              <a:buClr>
                <a:schemeClr val="dk1"/>
              </a:buClr>
              <a:buSzPts val="1100"/>
              <a:buFont typeface="Arial"/>
              <a:buNone/>
            </a:pPr>
            <a:r>
              <a:rPr lang="ca-ES" sz="1800" dirty="0"/>
              <a:t>–Nitrofurantoïna 100mg/8h</a:t>
            </a:r>
            <a:endParaRPr sz="1800" dirty="0"/>
          </a:p>
          <a:p>
            <a:pPr marL="342900" lvl="0" indent="-182880">
              <a:spcBef>
                <a:spcPts val="560"/>
              </a:spcBef>
              <a:spcAft>
                <a:spcPts val="0"/>
              </a:spcAft>
              <a:buNone/>
            </a:pPr>
            <a:endParaRPr dirty="0"/>
          </a:p>
        </p:txBody>
      </p:sp>
    </p:spTree>
    <p:extLst>
      <p:ext uri="{BB962C8B-B14F-4D97-AF65-F5344CB8AC3E}">
        <p14:creationId xmlns:p14="http://schemas.microsoft.com/office/powerpoint/2010/main" val="2211634393"/>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Shape 2098"/>
        <p:cNvGrpSpPr/>
        <p:nvPr/>
      </p:nvGrpSpPr>
      <p:grpSpPr>
        <a:xfrm>
          <a:off x="0" y="0"/>
          <a:ext cx="0" cy="0"/>
          <a:chOff x="0" y="0"/>
          <a:chExt cx="0" cy="0"/>
        </a:xfrm>
      </p:grpSpPr>
      <p:sp>
        <p:nvSpPr>
          <p:cNvPr id="2099" name="Shape 2099"/>
          <p:cNvSpPr txBox="1">
            <a:spLocks noGrp="1"/>
          </p:cNvSpPr>
          <p:nvPr>
            <p:ph type="title"/>
          </p:nvPr>
        </p:nvSpPr>
        <p:spPr>
          <a:xfrm>
            <a:off x="683568" y="277813"/>
            <a:ext cx="8003232" cy="11430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ca-ES" dirty="0">
                <a:latin typeface="Arial"/>
                <a:ea typeface="Arial"/>
                <a:cs typeface="Arial"/>
                <a:sym typeface="Arial"/>
              </a:rPr>
              <a:t>ITU i embaràs</a:t>
            </a:r>
            <a:endParaRPr dirty="0">
              <a:latin typeface="Arial"/>
              <a:ea typeface="Arial"/>
              <a:cs typeface="Arial"/>
              <a:sym typeface="Arial"/>
            </a:endParaRPr>
          </a:p>
        </p:txBody>
      </p:sp>
      <p:sp>
        <p:nvSpPr>
          <p:cNvPr id="2100" name="Shape 2100"/>
          <p:cNvSpPr txBox="1">
            <a:spLocks noGrp="1"/>
          </p:cNvSpPr>
          <p:nvPr>
            <p:ph type="body" idx="1"/>
          </p:nvPr>
        </p:nvSpPr>
        <p:spPr>
          <a:xfrm>
            <a:off x="914400" y="2060848"/>
            <a:ext cx="7772400" cy="4176464"/>
          </a:xfrm>
          <a:prstGeom prst="rect">
            <a:avLst/>
          </a:prstGeom>
          <a:solidFill>
            <a:schemeClr val="tx2"/>
          </a:solidFill>
        </p:spPr>
        <p:txBody>
          <a:bodyPr spcFirstLastPara="1" wrap="square" lIns="91425" tIns="91425" rIns="91425" bIns="91425" anchor="t" anchorCtr="0">
            <a:noAutofit/>
          </a:bodyPr>
          <a:lstStyle/>
          <a:p>
            <a:pPr marL="0" indent="0">
              <a:lnSpc>
                <a:spcPct val="115000"/>
              </a:lnSpc>
              <a:spcBef>
                <a:spcPts val="0"/>
              </a:spcBef>
              <a:buClr>
                <a:schemeClr val="dk1"/>
              </a:buClr>
              <a:buSzPts val="1100"/>
              <a:buNone/>
            </a:pPr>
            <a:r>
              <a:rPr lang="ca-ES" sz="2000" dirty="0"/>
              <a:t>Augmenta el risc </a:t>
            </a:r>
            <a:r>
              <a:rPr lang="ca-ES" sz="2000" dirty="0" err="1"/>
              <a:t>d’ITUs</a:t>
            </a:r>
            <a:r>
              <a:rPr lang="ca-ES" sz="2000" dirty="0"/>
              <a:t>: BA, cistitis i PNA </a:t>
            </a:r>
          </a:p>
          <a:p>
            <a:pPr marL="0" lvl="0" indent="0" rtl="0">
              <a:lnSpc>
                <a:spcPct val="115000"/>
              </a:lnSpc>
              <a:spcBef>
                <a:spcPts val="0"/>
              </a:spcBef>
              <a:spcAft>
                <a:spcPts val="0"/>
              </a:spcAft>
              <a:buClr>
                <a:schemeClr val="dk1"/>
              </a:buClr>
              <a:buSzPts val="1100"/>
              <a:buNone/>
            </a:pPr>
            <a:endParaRPr lang="ca-ES" sz="2000" dirty="0"/>
          </a:p>
          <a:p>
            <a:pPr marL="0" lvl="0" indent="0" rtl="0">
              <a:lnSpc>
                <a:spcPct val="115000"/>
              </a:lnSpc>
              <a:spcBef>
                <a:spcPts val="0"/>
              </a:spcBef>
              <a:spcAft>
                <a:spcPts val="0"/>
              </a:spcAft>
              <a:buClr>
                <a:schemeClr val="dk1"/>
              </a:buClr>
              <a:buSzPts val="1100"/>
              <a:buNone/>
            </a:pPr>
            <a:r>
              <a:rPr lang="ca-ES" sz="2000" dirty="0"/>
              <a:t>Prevalença: 2-11%. Multípara.</a:t>
            </a:r>
            <a:endParaRPr sz="2000" dirty="0"/>
          </a:p>
          <a:p>
            <a:pPr marL="342900" lvl="0" indent="-342900" rtl="0">
              <a:lnSpc>
                <a:spcPct val="115000"/>
              </a:lnSpc>
              <a:spcBef>
                <a:spcPts val="0"/>
              </a:spcBef>
              <a:spcAft>
                <a:spcPts val="0"/>
              </a:spcAft>
              <a:buClr>
                <a:schemeClr val="dk1"/>
              </a:buClr>
              <a:buSzPts val="1100"/>
              <a:buFont typeface="Arial" panose="020B0604020202020204" pitchFamily="34" charset="0"/>
              <a:buChar char="•"/>
            </a:pPr>
            <a:endParaRPr lang="ca-ES" sz="2000" dirty="0"/>
          </a:p>
          <a:p>
            <a:pPr marL="0" lvl="0" indent="0" rtl="0">
              <a:lnSpc>
                <a:spcPct val="115000"/>
              </a:lnSpc>
              <a:spcBef>
                <a:spcPts val="0"/>
              </a:spcBef>
              <a:spcAft>
                <a:spcPts val="0"/>
              </a:spcAft>
              <a:buClr>
                <a:schemeClr val="dk1"/>
              </a:buClr>
              <a:buSzPts val="1100"/>
              <a:buNone/>
            </a:pPr>
            <a:r>
              <a:rPr lang="ca-ES" sz="2000" dirty="0"/>
              <a:t>Canvis estructurals i funcionals  de la via urinària:</a:t>
            </a:r>
            <a:endParaRPr sz="2000" dirty="0"/>
          </a:p>
          <a:p>
            <a:pPr marL="457200" lvl="0" indent="-355600" rtl="0">
              <a:lnSpc>
                <a:spcPct val="115000"/>
              </a:lnSpc>
              <a:spcBef>
                <a:spcPts val="0"/>
              </a:spcBef>
              <a:spcAft>
                <a:spcPts val="0"/>
              </a:spcAft>
              <a:buSzPts val="2000"/>
              <a:buFont typeface="Arial" panose="020B0604020202020204" pitchFamily="34" charset="0"/>
              <a:buChar char="•"/>
            </a:pPr>
            <a:r>
              <a:rPr lang="ca-ES" sz="2000" dirty="0"/>
              <a:t>Dilatació de la via urinària amb lleugera hidronefrosi</a:t>
            </a:r>
            <a:endParaRPr sz="2000" dirty="0"/>
          </a:p>
          <a:p>
            <a:pPr marL="457200" lvl="0" indent="-355600" rtl="0">
              <a:lnSpc>
                <a:spcPct val="115000"/>
              </a:lnSpc>
              <a:spcBef>
                <a:spcPts val="0"/>
              </a:spcBef>
              <a:spcAft>
                <a:spcPts val="0"/>
              </a:spcAft>
              <a:buSzPts val="2000"/>
              <a:buFont typeface="Arial" panose="020B0604020202020204" pitchFamily="34" charset="0"/>
              <a:buChar char="•"/>
            </a:pPr>
            <a:r>
              <a:rPr lang="ca-ES" sz="2000" dirty="0"/>
              <a:t>Reflux V-U amb retenció d’orina</a:t>
            </a:r>
            <a:endParaRPr sz="2000" dirty="0"/>
          </a:p>
          <a:p>
            <a:pPr marL="457200" lvl="0" indent="-355600" rtl="0">
              <a:lnSpc>
                <a:spcPct val="115000"/>
              </a:lnSpc>
              <a:spcBef>
                <a:spcPts val="0"/>
              </a:spcBef>
              <a:spcAft>
                <a:spcPts val="0"/>
              </a:spcAft>
              <a:buSzPts val="2000"/>
              <a:buFont typeface="Arial" panose="020B0604020202020204" pitchFamily="34" charset="0"/>
              <a:buChar char="•"/>
            </a:pPr>
            <a:r>
              <a:rPr lang="ca-ES" sz="2000" dirty="0"/>
              <a:t>Compressió de l’úter i vena ovàrica sobre urèter dret : PNA dretes</a:t>
            </a:r>
          </a:p>
          <a:p>
            <a:pPr marL="457200" lvl="0" indent="-355600" rtl="0">
              <a:lnSpc>
                <a:spcPct val="115000"/>
              </a:lnSpc>
              <a:spcBef>
                <a:spcPts val="0"/>
              </a:spcBef>
              <a:spcAft>
                <a:spcPts val="0"/>
              </a:spcAft>
              <a:buSzPts val="2000"/>
              <a:buChar char="-"/>
            </a:pPr>
            <a:endParaRPr sz="2000" dirty="0"/>
          </a:p>
          <a:p>
            <a:pPr marL="342900" lvl="0" indent="-182880">
              <a:spcBef>
                <a:spcPts val="560"/>
              </a:spcBef>
              <a:spcAft>
                <a:spcPts val="0"/>
              </a:spcAft>
              <a:buNone/>
            </a:pPr>
            <a:endParaRPr dirty="0"/>
          </a:p>
        </p:txBody>
      </p:sp>
    </p:spTree>
    <p:extLst>
      <p:ext uri="{BB962C8B-B14F-4D97-AF65-F5344CB8AC3E}">
        <p14:creationId xmlns:p14="http://schemas.microsoft.com/office/powerpoint/2010/main" val="4212602821"/>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Shape 2104"/>
        <p:cNvGrpSpPr/>
        <p:nvPr/>
      </p:nvGrpSpPr>
      <p:grpSpPr>
        <a:xfrm>
          <a:off x="0" y="0"/>
          <a:ext cx="0" cy="0"/>
          <a:chOff x="0" y="0"/>
          <a:chExt cx="0" cy="0"/>
        </a:xfrm>
      </p:grpSpPr>
      <p:sp>
        <p:nvSpPr>
          <p:cNvPr id="2105" name="Shape 2105"/>
          <p:cNvSpPr txBox="1">
            <a:spLocks noGrp="1"/>
          </p:cNvSpPr>
          <p:nvPr>
            <p:ph type="title"/>
          </p:nvPr>
        </p:nvSpPr>
        <p:spPr>
          <a:xfrm>
            <a:off x="914400" y="247333"/>
            <a:ext cx="7772400" cy="11430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ca-ES" sz="3600" dirty="0">
                <a:solidFill>
                  <a:schemeClr val="dk1"/>
                </a:solidFill>
                <a:latin typeface="Arial"/>
                <a:ea typeface="Arial"/>
                <a:cs typeface="Arial"/>
                <a:sym typeface="Arial"/>
              </a:rPr>
              <a:t>ITU-embaràs</a:t>
            </a:r>
            <a:endParaRPr sz="3600" dirty="0">
              <a:solidFill>
                <a:schemeClr val="dk1"/>
              </a:solidFill>
              <a:latin typeface="Arial"/>
              <a:ea typeface="Arial"/>
              <a:cs typeface="Arial"/>
              <a:sym typeface="Arial"/>
            </a:endParaRPr>
          </a:p>
          <a:p>
            <a:pPr marL="0" lvl="0" indent="0">
              <a:spcBef>
                <a:spcPts val="0"/>
              </a:spcBef>
              <a:spcAft>
                <a:spcPts val="0"/>
              </a:spcAft>
              <a:buNone/>
            </a:pPr>
            <a:r>
              <a:rPr lang="ca-ES" sz="3600" dirty="0">
                <a:solidFill>
                  <a:schemeClr val="dk1"/>
                </a:solidFill>
                <a:latin typeface="Arial"/>
                <a:ea typeface="Arial"/>
                <a:cs typeface="Arial"/>
                <a:sym typeface="Arial"/>
              </a:rPr>
              <a:t>Bacteriúria Asimptomàtica</a:t>
            </a:r>
            <a:endParaRPr sz="3600" dirty="0"/>
          </a:p>
        </p:txBody>
      </p:sp>
      <p:sp>
        <p:nvSpPr>
          <p:cNvPr id="2106" name="Shape 2106"/>
          <p:cNvSpPr txBox="1">
            <a:spLocks noGrp="1"/>
          </p:cNvSpPr>
          <p:nvPr>
            <p:ph type="body" idx="1"/>
          </p:nvPr>
        </p:nvSpPr>
        <p:spPr>
          <a:xfrm>
            <a:off x="914400" y="2065675"/>
            <a:ext cx="7772400" cy="3523565"/>
          </a:xfrm>
          <a:prstGeom prst="rect">
            <a:avLst/>
          </a:prstGeom>
          <a:solidFill>
            <a:schemeClr val="tx2"/>
          </a:solidFill>
          <a:ln w="19050" cap="flat" cmpd="sng">
            <a:solidFill>
              <a:srgbClr val="000000"/>
            </a:solidFill>
            <a:prstDash val="dash"/>
            <a:round/>
            <a:headEnd type="none" w="sm" len="sm"/>
            <a:tailEnd type="none" w="sm" len="sm"/>
          </a:ln>
        </p:spPr>
        <p:txBody>
          <a:bodyPr spcFirstLastPara="1" wrap="square" lIns="91425" tIns="91425" rIns="91425" bIns="91425" anchor="t" anchorCtr="0">
            <a:noAutofit/>
          </a:bodyPr>
          <a:lstStyle/>
          <a:p>
            <a:pPr indent="-355600">
              <a:lnSpc>
                <a:spcPct val="150000"/>
              </a:lnSpc>
              <a:spcBef>
                <a:spcPts val="0"/>
              </a:spcBef>
              <a:buSzPts val="2000"/>
              <a:buFont typeface="Noto Sans Symbols"/>
              <a:buChar char="●"/>
            </a:pPr>
            <a:r>
              <a:rPr lang="ca-ES" sz="2000" dirty="0"/>
              <a:t>Augmenta el risc de preeclàmpsia, part prematur, baix pes al néixer</a:t>
            </a:r>
          </a:p>
          <a:p>
            <a:pPr indent="-355600">
              <a:lnSpc>
                <a:spcPct val="150000"/>
              </a:lnSpc>
              <a:spcBef>
                <a:spcPts val="0"/>
              </a:spcBef>
              <a:buSzPts val="2000"/>
              <a:buFont typeface="Noto Sans Symbols"/>
              <a:buChar char="●"/>
            </a:pPr>
            <a:r>
              <a:rPr lang="pt-BR" sz="2000" dirty="0" err="1"/>
              <a:t>Risc</a:t>
            </a:r>
            <a:r>
              <a:rPr lang="pt-BR" sz="2000" dirty="0"/>
              <a:t> de </a:t>
            </a:r>
            <a:r>
              <a:rPr lang="pt-BR" sz="2000" dirty="0" err="1"/>
              <a:t>progressió</a:t>
            </a:r>
            <a:r>
              <a:rPr lang="pt-BR" sz="2000" dirty="0"/>
              <a:t> a ITU </a:t>
            </a:r>
            <a:r>
              <a:rPr lang="pt-BR" sz="2000" dirty="0" err="1"/>
              <a:t>simptomàtica</a:t>
            </a:r>
            <a:endParaRPr lang="pt-BR" sz="2000" dirty="0"/>
          </a:p>
          <a:p>
            <a:pPr marL="101600" lvl="0" indent="0" rtl="0">
              <a:lnSpc>
                <a:spcPct val="150000"/>
              </a:lnSpc>
              <a:spcBef>
                <a:spcPts val="0"/>
              </a:spcBef>
              <a:spcAft>
                <a:spcPts val="0"/>
              </a:spcAft>
              <a:buSzPts val="2000"/>
              <a:buNone/>
            </a:pPr>
            <a:r>
              <a:rPr lang="ca-ES" sz="2000" dirty="0"/>
              <a:t>     El risc de que la BA passi a PNA és del 40%</a:t>
            </a:r>
            <a:endParaRPr sz="2000" dirty="0"/>
          </a:p>
          <a:p>
            <a:pPr marL="457200" lvl="0" indent="-355600" rtl="0">
              <a:lnSpc>
                <a:spcPct val="150000"/>
              </a:lnSpc>
              <a:spcBef>
                <a:spcPts val="0"/>
              </a:spcBef>
              <a:spcAft>
                <a:spcPts val="0"/>
              </a:spcAft>
              <a:buSzPts val="2000"/>
              <a:buChar char="●"/>
            </a:pPr>
            <a:r>
              <a:rPr lang="ca-ES" sz="2000" dirty="0"/>
              <a:t>Detecció bacteriúria asimptomàtica 12-16 setmanes</a:t>
            </a:r>
            <a:endParaRPr sz="2000" dirty="0"/>
          </a:p>
          <a:p>
            <a:pPr marL="457200" lvl="0" indent="-355600" rtl="0">
              <a:lnSpc>
                <a:spcPct val="150000"/>
              </a:lnSpc>
              <a:spcBef>
                <a:spcPts val="0"/>
              </a:spcBef>
              <a:spcAft>
                <a:spcPts val="0"/>
              </a:spcAft>
              <a:buSzPts val="2000"/>
              <a:buChar char="●"/>
            </a:pPr>
            <a:r>
              <a:rPr lang="ca-ES" sz="2000" dirty="0"/>
              <a:t>Tractament.  No evidència en duració: </a:t>
            </a:r>
            <a:r>
              <a:rPr lang="ca-ES" sz="2000" dirty="0" err="1"/>
              <a:t>monodosi</a:t>
            </a:r>
            <a:r>
              <a:rPr lang="ca-ES" sz="2000" dirty="0"/>
              <a:t>, 3-7 dies</a:t>
            </a:r>
            <a:endParaRPr sz="2000" dirty="0"/>
          </a:p>
          <a:p>
            <a:pPr marL="457200" lvl="0" indent="-355600" rtl="0">
              <a:lnSpc>
                <a:spcPct val="150000"/>
              </a:lnSpc>
              <a:spcBef>
                <a:spcPts val="0"/>
              </a:spcBef>
              <a:spcAft>
                <a:spcPts val="0"/>
              </a:spcAft>
              <a:buSzPts val="2000"/>
              <a:buChar char="●"/>
            </a:pPr>
            <a:r>
              <a:rPr lang="ca-ES" sz="2000" dirty="0"/>
              <a:t>Urocultiu control</a:t>
            </a:r>
            <a:endParaRPr sz="2000" dirty="0"/>
          </a:p>
        </p:txBody>
      </p:sp>
      <p:sp>
        <p:nvSpPr>
          <p:cNvPr id="2" name="Rectángulo 1">
            <a:extLst>
              <a:ext uri="{FF2B5EF4-FFF2-40B4-BE49-F238E27FC236}">
                <a16:creationId xmlns="" xmlns:a16="http://schemas.microsoft.com/office/drawing/2014/main" id="{EA2F42F1-1C62-4B12-ABD6-45D8CFF03249}"/>
              </a:ext>
            </a:extLst>
          </p:cNvPr>
          <p:cNvSpPr/>
          <p:nvPr/>
        </p:nvSpPr>
        <p:spPr>
          <a:xfrm>
            <a:off x="1259632" y="5787528"/>
            <a:ext cx="6984776" cy="954107"/>
          </a:xfrm>
          <a:prstGeom prst="rect">
            <a:avLst/>
          </a:prstGeom>
        </p:spPr>
        <p:txBody>
          <a:bodyPr wrap="square">
            <a:spAutoFit/>
          </a:bodyPr>
          <a:lstStyle/>
          <a:p>
            <a:pPr marL="68580" indent="0">
              <a:buNone/>
            </a:pPr>
            <a:r>
              <a:rPr lang="es-ES" dirty="0"/>
              <a:t>Screening </a:t>
            </a:r>
            <a:r>
              <a:rPr lang="es-ES" dirty="0" err="1"/>
              <a:t>for</a:t>
            </a:r>
            <a:r>
              <a:rPr lang="es-ES" dirty="0"/>
              <a:t> </a:t>
            </a:r>
            <a:r>
              <a:rPr lang="es-ES" dirty="0" err="1"/>
              <a:t>Asymptomatic</a:t>
            </a:r>
            <a:r>
              <a:rPr lang="es-ES" dirty="0"/>
              <a:t> Bacteriuria in </a:t>
            </a:r>
            <a:r>
              <a:rPr lang="es-ES" dirty="0" err="1"/>
              <a:t>Adults</a:t>
            </a:r>
            <a:r>
              <a:rPr lang="es-ES" dirty="0"/>
              <a:t> </a:t>
            </a:r>
            <a:r>
              <a:rPr lang="es-ES" dirty="0" err="1"/>
              <a:t>Updated</a:t>
            </a:r>
            <a:r>
              <a:rPr lang="es-ES" dirty="0"/>
              <a:t> </a:t>
            </a:r>
            <a:r>
              <a:rPr lang="es-ES" dirty="0" err="1"/>
              <a:t>Evidence</a:t>
            </a:r>
            <a:r>
              <a:rPr lang="es-ES" dirty="0"/>
              <a:t> </a:t>
            </a:r>
            <a:r>
              <a:rPr lang="es-ES" dirty="0" err="1"/>
              <a:t>Report</a:t>
            </a:r>
            <a:r>
              <a:rPr lang="es-ES" dirty="0"/>
              <a:t> and </a:t>
            </a:r>
            <a:r>
              <a:rPr lang="es-ES" dirty="0" err="1"/>
              <a:t>Systematic</a:t>
            </a:r>
            <a:r>
              <a:rPr lang="es-ES" dirty="0"/>
              <a:t> </a:t>
            </a:r>
            <a:r>
              <a:rPr lang="es-ES" dirty="0" err="1"/>
              <a:t>Review</a:t>
            </a:r>
            <a:r>
              <a:rPr lang="es-ES" dirty="0"/>
              <a:t> </a:t>
            </a:r>
            <a:r>
              <a:rPr lang="es-ES" dirty="0" err="1"/>
              <a:t>for</a:t>
            </a:r>
            <a:r>
              <a:rPr lang="es-ES" dirty="0"/>
              <a:t> </a:t>
            </a:r>
            <a:r>
              <a:rPr lang="es-ES" dirty="0" err="1"/>
              <a:t>the</a:t>
            </a:r>
            <a:r>
              <a:rPr lang="es-ES" dirty="0"/>
              <a:t> US </a:t>
            </a:r>
            <a:r>
              <a:rPr lang="es-ES" dirty="0" err="1"/>
              <a:t>Preventive</a:t>
            </a:r>
            <a:r>
              <a:rPr lang="es-ES" dirty="0"/>
              <a:t> </a:t>
            </a:r>
            <a:r>
              <a:rPr lang="es-ES" dirty="0" err="1"/>
              <a:t>Services</a:t>
            </a:r>
            <a:r>
              <a:rPr lang="es-ES" dirty="0"/>
              <a:t> </a:t>
            </a:r>
            <a:r>
              <a:rPr lang="es-ES" dirty="0" err="1"/>
              <a:t>Task</a:t>
            </a:r>
            <a:r>
              <a:rPr lang="es-ES" dirty="0"/>
              <a:t> </a:t>
            </a:r>
            <a:r>
              <a:rPr lang="es-ES" dirty="0" err="1"/>
              <a:t>Force</a:t>
            </a:r>
            <a:r>
              <a:rPr lang="es-ES" dirty="0"/>
              <a:t> </a:t>
            </a:r>
            <a:r>
              <a:rPr lang="es-ES" dirty="0" err="1"/>
              <a:t>Jillian</a:t>
            </a:r>
            <a:r>
              <a:rPr lang="es-ES" dirty="0"/>
              <a:t> T. Henderson, PhD, MPH; Elizabeth M. Webber, MS; Sarah I. </a:t>
            </a:r>
            <a:r>
              <a:rPr lang="es-ES" dirty="0" err="1"/>
              <a:t>Bean</a:t>
            </a:r>
            <a:r>
              <a:rPr lang="es-ES" dirty="0"/>
              <a:t>, </a:t>
            </a:r>
          </a:p>
          <a:p>
            <a:pPr marL="68580" indent="0">
              <a:buNone/>
            </a:pPr>
            <a:r>
              <a:rPr lang="es-ES" i="1" dirty="0"/>
              <a:t>JAMA. </a:t>
            </a:r>
            <a:r>
              <a:rPr lang="es-ES" dirty="0"/>
              <a:t>2019; 322 (12): 1195-1205</a:t>
            </a:r>
            <a:endParaRPr lang="ca-ES" dirty="0"/>
          </a:p>
        </p:txBody>
      </p:sp>
    </p:spTree>
    <p:extLst>
      <p:ext uri="{BB962C8B-B14F-4D97-AF65-F5344CB8AC3E}">
        <p14:creationId xmlns:p14="http://schemas.microsoft.com/office/powerpoint/2010/main" val="248876002"/>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Shape 2110"/>
        <p:cNvGrpSpPr/>
        <p:nvPr/>
      </p:nvGrpSpPr>
      <p:grpSpPr>
        <a:xfrm>
          <a:off x="0" y="0"/>
          <a:ext cx="0" cy="0"/>
          <a:chOff x="0" y="0"/>
          <a:chExt cx="0" cy="0"/>
        </a:xfrm>
      </p:grpSpPr>
      <p:sp>
        <p:nvSpPr>
          <p:cNvPr id="2111" name="Shape 2111"/>
          <p:cNvSpPr txBox="1">
            <a:spLocks noGrp="1"/>
          </p:cNvSpPr>
          <p:nvPr>
            <p:ph type="title"/>
          </p:nvPr>
        </p:nvSpPr>
        <p:spPr>
          <a:xfrm>
            <a:off x="914400" y="277813"/>
            <a:ext cx="7772400" cy="1143000"/>
          </a:xfrm>
          <a:prstGeom prst="rect">
            <a:avLst/>
          </a:prstGeom>
        </p:spPr>
        <p:txBody>
          <a:bodyPr spcFirstLastPara="1" wrap="square" lIns="91425" tIns="91425" rIns="91425" bIns="91425" anchor="ctr" anchorCtr="0">
            <a:noAutofit/>
          </a:bodyPr>
          <a:lstStyle/>
          <a:p>
            <a:pPr marL="0" lvl="0" indent="0">
              <a:spcBef>
                <a:spcPts val="0"/>
              </a:spcBef>
              <a:spcAft>
                <a:spcPts val="0"/>
              </a:spcAft>
              <a:buClr>
                <a:schemeClr val="dk1"/>
              </a:buClr>
              <a:buSzPts val="1100"/>
              <a:buFont typeface="Arial"/>
              <a:buNone/>
            </a:pPr>
            <a:r>
              <a:rPr lang="ca-ES" dirty="0">
                <a:latin typeface="Arial"/>
                <a:ea typeface="Arial"/>
                <a:cs typeface="Arial"/>
                <a:sym typeface="Arial"/>
              </a:rPr>
              <a:t>ITU i embaràs</a:t>
            </a:r>
            <a:endParaRPr dirty="0">
              <a:latin typeface="Arial"/>
              <a:ea typeface="Arial"/>
              <a:cs typeface="Arial"/>
              <a:sym typeface="Arial"/>
            </a:endParaRPr>
          </a:p>
          <a:p>
            <a:pPr marL="0" lvl="0" indent="0">
              <a:spcBef>
                <a:spcPts val="0"/>
              </a:spcBef>
              <a:spcAft>
                <a:spcPts val="0"/>
              </a:spcAft>
              <a:buNone/>
            </a:pPr>
            <a:endParaRPr dirty="0"/>
          </a:p>
        </p:txBody>
      </p:sp>
      <p:sp>
        <p:nvSpPr>
          <p:cNvPr id="2112" name="Shape 2112"/>
          <p:cNvSpPr txBox="1">
            <a:spLocks noGrp="1"/>
          </p:cNvSpPr>
          <p:nvPr>
            <p:ph type="body" idx="1"/>
          </p:nvPr>
        </p:nvSpPr>
        <p:spPr>
          <a:xfrm>
            <a:off x="914400" y="1988841"/>
            <a:ext cx="7772400" cy="4142034"/>
          </a:xfrm>
          <a:prstGeom prst="rect">
            <a:avLst/>
          </a:prstGeom>
          <a:solidFill>
            <a:schemeClr val="tx2"/>
          </a:solidFill>
        </p:spPr>
        <p:txBody>
          <a:bodyPr spcFirstLastPara="1" wrap="square" lIns="91425" tIns="91425" rIns="91425" bIns="91425" anchor="t" anchorCtr="0">
            <a:noAutofit/>
          </a:bodyPr>
          <a:lstStyle/>
          <a:p>
            <a:pPr marL="101600" lvl="0" indent="0" rtl="0">
              <a:lnSpc>
                <a:spcPct val="115000"/>
              </a:lnSpc>
              <a:spcBef>
                <a:spcPts val="500"/>
              </a:spcBef>
              <a:spcAft>
                <a:spcPts val="0"/>
              </a:spcAft>
              <a:buSzPts val="2000"/>
              <a:buNone/>
            </a:pPr>
            <a:r>
              <a:rPr lang="ca-ES" sz="2000" u="sng" dirty="0"/>
              <a:t>Etiologia</a:t>
            </a:r>
          </a:p>
          <a:p>
            <a:pPr marL="101600" lvl="0" indent="0" rtl="0">
              <a:lnSpc>
                <a:spcPct val="115000"/>
              </a:lnSpc>
              <a:spcBef>
                <a:spcPts val="500"/>
              </a:spcBef>
              <a:spcAft>
                <a:spcPts val="0"/>
              </a:spcAft>
              <a:buSzPts val="2000"/>
              <a:buNone/>
            </a:pPr>
            <a:endParaRPr lang="ca-ES" sz="2000" u="sng" dirty="0"/>
          </a:p>
          <a:p>
            <a:pPr marL="457200" lvl="0" indent="-355600" rtl="0">
              <a:lnSpc>
                <a:spcPct val="115000"/>
              </a:lnSpc>
              <a:spcBef>
                <a:spcPts val="500"/>
              </a:spcBef>
              <a:spcAft>
                <a:spcPts val="0"/>
              </a:spcAft>
              <a:buSzPts val="2000"/>
              <a:buChar char="-"/>
            </a:pPr>
            <a:r>
              <a:rPr lang="ca-ES" sz="2000" dirty="0"/>
              <a:t>El 95 % son </a:t>
            </a:r>
            <a:r>
              <a:rPr lang="ca-ES" sz="2000" dirty="0" err="1"/>
              <a:t>enterobacteris</a:t>
            </a:r>
            <a:r>
              <a:rPr lang="ca-ES" sz="2000" dirty="0"/>
              <a:t>: </a:t>
            </a:r>
            <a:r>
              <a:rPr lang="ca-ES" sz="2000" i="1" dirty="0"/>
              <a:t>E. coli,</a:t>
            </a:r>
            <a:r>
              <a:rPr lang="ca-ES" sz="2000" dirty="0"/>
              <a:t> </a:t>
            </a:r>
            <a:r>
              <a:rPr lang="ca-ES" sz="2000" i="1" dirty="0" err="1"/>
              <a:t>Klebsiella</a:t>
            </a:r>
            <a:r>
              <a:rPr lang="ca-ES" sz="2000" i="1" dirty="0"/>
              <a:t>, Proteus…</a:t>
            </a:r>
            <a:endParaRPr sz="2000" i="1" dirty="0"/>
          </a:p>
          <a:p>
            <a:pPr marL="0" lvl="0" indent="0" rtl="0">
              <a:lnSpc>
                <a:spcPct val="115000"/>
              </a:lnSpc>
              <a:spcBef>
                <a:spcPts val="500"/>
              </a:spcBef>
              <a:spcAft>
                <a:spcPts val="0"/>
              </a:spcAft>
              <a:buNone/>
            </a:pPr>
            <a:endParaRPr sz="2000" i="1" dirty="0"/>
          </a:p>
          <a:p>
            <a:pPr marL="457200" lvl="0" indent="-355600" rtl="0">
              <a:lnSpc>
                <a:spcPct val="115000"/>
              </a:lnSpc>
              <a:spcBef>
                <a:spcPts val="500"/>
              </a:spcBef>
              <a:spcAft>
                <a:spcPts val="0"/>
              </a:spcAft>
              <a:buSzPts val="2000"/>
              <a:buChar char="-"/>
            </a:pPr>
            <a:r>
              <a:rPr lang="ca-ES" sz="2000" i="1" dirty="0" err="1"/>
              <a:t>Streptococcus</a:t>
            </a:r>
            <a:r>
              <a:rPr lang="ca-ES" sz="2000" i="1" dirty="0"/>
              <a:t> </a:t>
            </a:r>
            <a:r>
              <a:rPr lang="ca-ES" sz="2000" i="1" dirty="0" err="1"/>
              <a:t>agalactiae</a:t>
            </a:r>
            <a:r>
              <a:rPr lang="ca-ES" sz="2000" dirty="0"/>
              <a:t> o </a:t>
            </a:r>
            <a:r>
              <a:rPr lang="ca-ES" sz="2000" i="1" dirty="0" err="1"/>
              <a:t>estreptococo</a:t>
            </a:r>
            <a:r>
              <a:rPr lang="ca-ES" sz="2000" i="1" dirty="0"/>
              <a:t> </a:t>
            </a:r>
            <a:r>
              <a:rPr lang="ca-ES" sz="2000" i="1" dirty="0" err="1"/>
              <a:t>betahemolítico</a:t>
            </a:r>
            <a:r>
              <a:rPr lang="ca-ES" sz="2000" i="1" dirty="0"/>
              <a:t> del </a:t>
            </a:r>
            <a:r>
              <a:rPr lang="ca-ES" sz="2000" i="1" dirty="0" err="1"/>
              <a:t>grupo</a:t>
            </a:r>
            <a:r>
              <a:rPr lang="ca-ES" sz="2000" i="1" dirty="0"/>
              <a:t> B (EGB).</a:t>
            </a:r>
          </a:p>
          <a:p>
            <a:pPr marL="457200" lvl="0" indent="-355600" rtl="0">
              <a:lnSpc>
                <a:spcPct val="115000"/>
              </a:lnSpc>
              <a:spcBef>
                <a:spcPts val="500"/>
              </a:spcBef>
              <a:spcAft>
                <a:spcPts val="0"/>
              </a:spcAft>
              <a:buSzPts val="2000"/>
              <a:buChar char="-"/>
            </a:pPr>
            <a:endParaRPr sz="2000" i="1" dirty="0"/>
          </a:p>
          <a:p>
            <a:pPr marL="0" lvl="0" indent="0" rtl="0">
              <a:lnSpc>
                <a:spcPct val="115000"/>
              </a:lnSpc>
              <a:spcBef>
                <a:spcPts val="500"/>
              </a:spcBef>
              <a:spcAft>
                <a:spcPts val="0"/>
              </a:spcAft>
              <a:buClr>
                <a:schemeClr val="dk1"/>
              </a:buClr>
              <a:buSzPts val="1100"/>
              <a:buFont typeface="Arial"/>
              <a:buNone/>
            </a:pPr>
            <a:r>
              <a:rPr lang="ca-ES" sz="2000" dirty="0"/>
              <a:t>Risc de </a:t>
            </a:r>
            <a:r>
              <a:rPr lang="ca-ES" sz="2000" dirty="0" err="1"/>
              <a:t>sepsis</a:t>
            </a:r>
            <a:r>
              <a:rPr lang="ca-ES" sz="2000" dirty="0"/>
              <a:t> neonatal, està indicat el </a:t>
            </a:r>
            <a:r>
              <a:rPr lang="ca-ES" sz="2000" dirty="0" err="1"/>
              <a:t>cribatge</a:t>
            </a:r>
            <a:r>
              <a:rPr lang="ca-ES" sz="2000" dirty="0"/>
              <a:t> i la profilaxi antibiòtica </a:t>
            </a:r>
            <a:r>
              <a:rPr lang="ca-ES" sz="2000" dirty="0" err="1"/>
              <a:t>intrapart</a:t>
            </a:r>
            <a:r>
              <a:rPr lang="ca-ES" sz="2000" dirty="0"/>
              <a:t>.</a:t>
            </a:r>
            <a:endParaRPr sz="2000" dirty="0"/>
          </a:p>
          <a:p>
            <a:pPr marL="342900" lvl="0" indent="-182880">
              <a:spcBef>
                <a:spcPts val="560"/>
              </a:spcBef>
              <a:spcAft>
                <a:spcPts val="0"/>
              </a:spcAft>
              <a:buNone/>
            </a:pPr>
            <a:endParaRPr dirty="0"/>
          </a:p>
        </p:txBody>
      </p:sp>
    </p:spTree>
    <p:extLst>
      <p:ext uri="{BB962C8B-B14F-4D97-AF65-F5344CB8AC3E}">
        <p14:creationId xmlns:p14="http://schemas.microsoft.com/office/powerpoint/2010/main" val="958556913"/>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72BB9401-A093-4ECF-8BBA-274B55C8BB78}"/>
              </a:ext>
            </a:extLst>
          </p:cNvPr>
          <p:cNvSpPr>
            <a:spLocks noGrp="1"/>
          </p:cNvSpPr>
          <p:nvPr>
            <p:ph type="title"/>
          </p:nvPr>
        </p:nvSpPr>
        <p:spPr/>
        <p:txBody>
          <a:bodyPr/>
          <a:lstStyle/>
          <a:p>
            <a:r>
              <a:rPr lang="ca-ES" dirty="0">
                <a:latin typeface="Arial"/>
                <a:ea typeface="Arial"/>
                <a:cs typeface="Arial"/>
                <a:sym typeface="Arial"/>
              </a:rPr>
              <a:t>ITU i embaràs</a:t>
            </a:r>
            <a:endParaRPr lang="ca-ES" dirty="0"/>
          </a:p>
        </p:txBody>
      </p:sp>
      <p:sp>
        <p:nvSpPr>
          <p:cNvPr id="3" name="Marcador de texto 2">
            <a:extLst>
              <a:ext uri="{FF2B5EF4-FFF2-40B4-BE49-F238E27FC236}">
                <a16:creationId xmlns="" xmlns:a16="http://schemas.microsoft.com/office/drawing/2014/main" id="{D0D6D0C1-E159-4F60-A9A1-576A0C87438F}"/>
              </a:ext>
            </a:extLst>
          </p:cNvPr>
          <p:cNvSpPr>
            <a:spLocks noGrp="1"/>
          </p:cNvSpPr>
          <p:nvPr>
            <p:ph type="body" idx="1"/>
          </p:nvPr>
        </p:nvSpPr>
        <p:spPr>
          <a:xfrm>
            <a:off x="914400" y="2204865"/>
            <a:ext cx="7772400" cy="3096343"/>
          </a:xfrm>
          <a:solidFill>
            <a:schemeClr val="tx2"/>
          </a:solidFill>
        </p:spPr>
        <p:txBody>
          <a:bodyPr/>
          <a:lstStyle/>
          <a:p>
            <a:pPr marL="0" lvl="0" indent="0">
              <a:lnSpc>
                <a:spcPct val="115000"/>
              </a:lnSpc>
              <a:spcBef>
                <a:spcPts val="0"/>
              </a:spcBef>
              <a:buClr>
                <a:schemeClr val="dk1"/>
              </a:buClr>
              <a:buSzPts val="1100"/>
              <a:buNone/>
            </a:pPr>
            <a:r>
              <a:rPr lang="es-ES" dirty="0"/>
              <a:t>•</a:t>
            </a:r>
            <a:r>
              <a:rPr lang="es-ES" sz="2400" dirty="0"/>
              <a:t>La </a:t>
            </a:r>
            <a:r>
              <a:rPr lang="es-ES" sz="2400" b="1" dirty="0"/>
              <a:t>Cistitis</a:t>
            </a:r>
            <a:r>
              <a:rPr lang="es-ES" sz="2400" dirty="0"/>
              <a:t> i la </a:t>
            </a:r>
            <a:r>
              <a:rPr lang="es-ES" sz="2400" b="1" dirty="0"/>
              <a:t>BA</a:t>
            </a:r>
            <a:r>
              <a:rPr lang="es-ES" sz="2400" dirty="0"/>
              <a:t> </a:t>
            </a:r>
            <a:r>
              <a:rPr lang="es-ES" sz="2400" dirty="0" err="1"/>
              <a:t>tenen</a:t>
            </a:r>
            <a:r>
              <a:rPr lang="es-ES" sz="2400" dirty="0"/>
              <a:t>  la </a:t>
            </a:r>
            <a:r>
              <a:rPr lang="es-ES" sz="2400" dirty="0" err="1"/>
              <a:t>mateixa</a:t>
            </a:r>
            <a:r>
              <a:rPr lang="es-ES" sz="2400" dirty="0"/>
              <a:t> </a:t>
            </a:r>
            <a:r>
              <a:rPr lang="es-ES" sz="2400" dirty="0" err="1"/>
              <a:t>consideració</a:t>
            </a:r>
            <a:r>
              <a:rPr lang="es-ES" sz="2400" dirty="0"/>
              <a:t>. Es tracten igual</a:t>
            </a:r>
          </a:p>
          <a:p>
            <a:pPr marL="0" lvl="0" indent="0">
              <a:lnSpc>
                <a:spcPct val="115000"/>
              </a:lnSpc>
              <a:spcBef>
                <a:spcPts val="0"/>
              </a:spcBef>
              <a:buClr>
                <a:schemeClr val="dk1"/>
              </a:buClr>
              <a:buSzPts val="1100"/>
              <a:buNone/>
            </a:pPr>
            <a:endParaRPr lang="es-ES" sz="2400" dirty="0"/>
          </a:p>
          <a:p>
            <a:pPr marL="0" lvl="0" indent="0">
              <a:lnSpc>
                <a:spcPct val="115000"/>
              </a:lnSpc>
              <a:spcBef>
                <a:spcPts val="0"/>
              </a:spcBef>
              <a:buClr>
                <a:schemeClr val="dk1"/>
              </a:buClr>
              <a:buSzPts val="1100"/>
              <a:buNone/>
            </a:pPr>
            <a:r>
              <a:rPr lang="es-ES" sz="2400" dirty="0"/>
              <a:t>•</a:t>
            </a:r>
            <a:r>
              <a:rPr lang="es-ES" sz="2400" b="1" dirty="0"/>
              <a:t>PNA</a:t>
            </a:r>
            <a:r>
              <a:rPr lang="es-ES" sz="2400" dirty="0"/>
              <a:t> </a:t>
            </a:r>
            <a:r>
              <a:rPr lang="es-ES" sz="2400" dirty="0" err="1"/>
              <a:t>s’han</a:t>
            </a:r>
            <a:r>
              <a:rPr lang="es-ES" sz="2400" dirty="0"/>
              <a:t> de derivar a </a:t>
            </a:r>
            <a:r>
              <a:rPr lang="es-ES" sz="2400" dirty="0" err="1"/>
              <a:t>l’hospital</a:t>
            </a:r>
            <a:endParaRPr lang="es-ES" sz="2400" dirty="0"/>
          </a:p>
          <a:p>
            <a:pPr marL="0" lvl="0" indent="0">
              <a:lnSpc>
                <a:spcPct val="115000"/>
              </a:lnSpc>
              <a:spcBef>
                <a:spcPts val="0"/>
              </a:spcBef>
              <a:buClr>
                <a:schemeClr val="dk1"/>
              </a:buClr>
              <a:buSzPts val="1100"/>
              <a:buNone/>
            </a:pPr>
            <a:r>
              <a:rPr lang="es-ES" sz="2400" dirty="0"/>
              <a:t>  </a:t>
            </a:r>
          </a:p>
          <a:p>
            <a:pPr marL="0" lvl="0" indent="0">
              <a:lnSpc>
                <a:spcPct val="115000"/>
              </a:lnSpc>
              <a:spcBef>
                <a:spcPts val="0"/>
              </a:spcBef>
              <a:buClr>
                <a:schemeClr val="dk1"/>
              </a:buClr>
              <a:buSzPts val="1100"/>
              <a:buNone/>
            </a:pPr>
            <a:endParaRPr lang="es-ES" sz="2400" dirty="0"/>
          </a:p>
          <a:p>
            <a:pPr marL="0" lvl="0" indent="0">
              <a:lnSpc>
                <a:spcPct val="115000"/>
              </a:lnSpc>
              <a:spcBef>
                <a:spcPts val="0"/>
              </a:spcBef>
              <a:buClr>
                <a:schemeClr val="dk1"/>
              </a:buClr>
              <a:buSzPts val="1100"/>
              <a:buNone/>
            </a:pPr>
            <a:r>
              <a:rPr lang="es-ES" sz="2400" dirty="0"/>
              <a:t>        </a:t>
            </a:r>
            <a:r>
              <a:rPr lang="es-ES" sz="2400" b="1" dirty="0"/>
              <a:t>Per </a:t>
            </a:r>
            <a:r>
              <a:rPr lang="es-ES" sz="2400" b="1" dirty="0" err="1"/>
              <a:t>definició</a:t>
            </a:r>
            <a:r>
              <a:rPr lang="es-ES" sz="2400" b="1" dirty="0"/>
              <a:t> </a:t>
            </a:r>
            <a:r>
              <a:rPr lang="es-ES" sz="2400" b="1" dirty="0" err="1"/>
              <a:t>és</a:t>
            </a:r>
            <a:r>
              <a:rPr lang="es-ES" sz="2400" b="1" dirty="0"/>
              <a:t> una ITU complicada</a:t>
            </a:r>
          </a:p>
          <a:p>
            <a:pPr marL="68580" indent="0">
              <a:buNone/>
            </a:pPr>
            <a:endParaRPr lang="es-ES" sz="1400" dirty="0"/>
          </a:p>
        </p:txBody>
      </p:sp>
    </p:spTree>
    <p:extLst>
      <p:ext uri="{BB962C8B-B14F-4D97-AF65-F5344CB8AC3E}">
        <p14:creationId xmlns:p14="http://schemas.microsoft.com/office/powerpoint/2010/main" val="3882323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Shape 271"/>
          <p:cNvSpPr txBox="1">
            <a:spLocks noGrp="1"/>
          </p:cNvSpPr>
          <p:nvPr>
            <p:ph type="title"/>
          </p:nvPr>
        </p:nvSpPr>
        <p:spPr>
          <a:xfrm>
            <a:off x="914400" y="277813"/>
            <a:ext cx="7772400" cy="1143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ca-ES" sz="4200" b="0" i="0" u="none" strike="noStrike" cap="none" dirty="0">
                <a:solidFill>
                  <a:schemeClr val="dk2"/>
                </a:solidFill>
                <a:latin typeface="Verdana"/>
                <a:ea typeface="Verdana"/>
                <a:cs typeface="Verdana"/>
                <a:sym typeface="Verdana"/>
              </a:rPr>
              <a:t>Clínica de les cistitis</a:t>
            </a:r>
            <a:endParaRPr sz="4200" b="0" i="0" u="none" strike="noStrike" cap="none" dirty="0">
              <a:solidFill>
                <a:schemeClr val="dk2"/>
              </a:solidFill>
              <a:latin typeface="Times New Roman"/>
              <a:ea typeface="Times New Roman"/>
              <a:cs typeface="Times New Roman"/>
              <a:sym typeface="Times New Roman"/>
            </a:endParaRPr>
          </a:p>
        </p:txBody>
      </p:sp>
      <p:grpSp>
        <p:nvGrpSpPr>
          <p:cNvPr id="272" name="Shape 272"/>
          <p:cNvGrpSpPr/>
          <p:nvPr/>
        </p:nvGrpSpPr>
        <p:grpSpPr>
          <a:xfrm>
            <a:off x="756537" y="1628799"/>
            <a:ext cx="7867638" cy="4309939"/>
            <a:chOff x="961" y="-1"/>
            <a:chExt cx="7867638" cy="4309939"/>
          </a:xfrm>
        </p:grpSpPr>
        <p:sp>
          <p:nvSpPr>
            <p:cNvPr id="273" name="Shape 273"/>
            <p:cNvSpPr/>
            <p:nvPr/>
          </p:nvSpPr>
          <p:spPr>
            <a:xfrm rot="-5400000">
              <a:off x="-905177" y="906137"/>
              <a:ext cx="4309939" cy="2497663"/>
            </a:xfrm>
            <a:prstGeom prst="flowChartManualOperation">
              <a:avLst/>
            </a:prstGeom>
            <a:gradFill>
              <a:gsLst>
                <a:gs pos="0">
                  <a:srgbClr val="982D2B"/>
                </a:gs>
                <a:gs pos="80000">
                  <a:srgbClr val="C83D39"/>
                </a:gs>
                <a:gs pos="100000">
                  <a:srgbClr val="CC3A36"/>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74" name="Shape 274"/>
            <p:cNvSpPr txBox="1"/>
            <p:nvPr/>
          </p:nvSpPr>
          <p:spPr>
            <a:xfrm>
              <a:off x="961" y="861987"/>
              <a:ext cx="2497663" cy="2585963"/>
            </a:xfrm>
            <a:prstGeom prst="rect">
              <a:avLst/>
            </a:prstGeom>
            <a:noFill/>
            <a:ln>
              <a:noFill/>
            </a:ln>
          </p:spPr>
          <p:txBody>
            <a:bodyPr spcFirstLastPara="1" wrap="square" lIns="95250" tIns="0" rIns="94625" bIns="0" anchor="ctr" anchorCtr="0">
              <a:noAutofit/>
            </a:bodyPr>
            <a:lstStyle/>
            <a:p>
              <a:pPr marL="0" marR="0" lvl="0" indent="0" algn="ctr" rtl="0">
                <a:lnSpc>
                  <a:spcPct val="90000"/>
                </a:lnSpc>
                <a:spcBef>
                  <a:spcPts val="0"/>
                </a:spcBef>
                <a:spcAft>
                  <a:spcPts val="0"/>
                </a:spcAft>
                <a:buNone/>
              </a:pPr>
              <a:r>
                <a:rPr lang="ca-ES" sz="1500" b="1" u="none">
                  <a:solidFill>
                    <a:schemeClr val="lt1"/>
                  </a:solidFill>
                  <a:latin typeface="Verdana"/>
                  <a:ea typeface="Verdana"/>
                  <a:cs typeface="Verdana"/>
                  <a:sym typeface="Verdana"/>
                </a:rPr>
                <a:t>SÍMPTOMES</a:t>
              </a:r>
              <a:r>
                <a:rPr lang="ca-ES" sz="1500">
                  <a:solidFill>
                    <a:schemeClr val="lt1"/>
                  </a:solidFill>
                  <a:latin typeface="Verdana"/>
                  <a:ea typeface="Verdana"/>
                  <a:cs typeface="Verdana"/>
                  <a:sym typeface="Verdana"/>
                </a:rPr>
                <a:t>:</a:t>
              </a:r>
              <a:endParaRPr/>
            </a:p>
            <a:p>
              <a:pPr marL="0" marR="0" lvl="0" indent="0" algn="ctr" rtl="0">
                <a:lnSpc>
                  <a:spcPct val="90000"/>
                </a:lnSpc>
                <a:spcBef>
                  <a:spcPts val="525"/>
                </a:spcBef>
                <a:spcAft>
                  <a:spcPts val="0"/>
                </a:spcAft>
                <a:buNone/>
              </a:pPr>
              <a:r>
                <a:rPr lang="ca-ES" sz="1500">
                  <a:solidFill>
                    <a:schemeClr val="lt1"/>
                  </a:solidFill>
                  <a:latin typeface="Verdana"/>
                  <a:ea typeface="Verdana"/>
                  <a:cs typeface="Verdana"/>
                  <a:sym typeface="Verdana"/>
                </a:rPr>
                <a:t>disúria</a:t>
              </a:r>
              <a:endParaRPr/>
            </a:p>
            <a:p>
              <a:pPr marL="0" marR="0" lvl="0" indent="0" algn="ctr" rtl="0">
                <a:lnSpc>
                  <a:spcPct val="90000"/>
                </a:lnSpc>
                <a:spcBef>
                  <a:spcPts val="525"/>
                </a:spcBef>
                <a:spcAft>
                  <a:spcPts val="0"/>
                </a:spcAft>
                <a:buNone/>
              </a:pPr>
              <a:r>
                <a:rPr lang="ca-ES" sz="1500">
                  <a:solidFill>
                    <a:schemeClr val="lt1"/>
                  </a:solidFill>
                  <a:latin typeface="Verdana"/>
                  <a:ea typeface="Verdana"/>
                  <a:cs typeface="Verdana"/>
                  <a:sym typeface="Verdana"/>
                </a:rPr>
                <a:t>freqüència</a:t>
              </a:r>
              <a:endParaRPr/>
            </a:p>
            <a:p>
              <a:pPr marL="0" marR="0" lvl="0" indent="0" algn="ctr" rtl="0">
                <a:lnSpc>
                  <a:spcPct val="90000"/>
                </a:lnSpc>
                <a:spcBef>
                  <a:spcPts val="525"/>
                </a:spcBef>
                <a:spcAft>
                  <a:spcPts val="0"/>
                </a:spcAft>
                <a:buNone/>
              </a:pPr>
              <a:r>
                <a:rPr lang="ca-ES" sz="1500">
                  <a:solidFill>
                    <a:schemeClr val="lt1"/>
                  </a:solidFill>
                  <a:latin typeface="Verdana"/>
                  <a:ea typeface="Verdana"/>
                  <a:cs typeface="Verdana"/>
                  <a:sym typeface="Verdana"/>
                </a:rPr>
                <a:t>urgència</a:t>
              </a:r>
              <a:endParaRPr/>
            </a:p>
            <a:p>
              <a:pPr marL="0" marR="0" lvl="0" indent="0" algn="ctr" rtl="0">
                <a:lnSpc>
                  <a:spcPct val="90000"/>
                </a:lnSpc>
                <a:spcBef>
                  <a:spcPts val="525"/>
                </a:spcBef>
                <a:spcAft>
                  <a:spcPts val="0"/>
                </a:spcAft>
                <a:buNone/>
              </a:pPr>
              <a:r>
                <a:rPr lang="ca-ES" sz="1500">
                  <a:solidFill>
                    <a:schemeClr val="lt1"/>
                  </a:solidFill>
                  <a:latin typeface="Verdana"/>
                  <a:ea typeface="Verdana"/>
                  <a:cs typeface="Verdana"/>
                  <a:sym typeface="Verdana"/>
                </a:rPr>
                <a:t>nictúria</a:t>
              </a:r>
              <a:endParaRPr/>
            </a:p>
            <a:p>
              <a:pPr marL="0" marR="0" lvl="0" indent="0" algn="ctr" rtl="0">
                <a:lnSpc>
                  <a:spcPct val="90000"/>
                </a:lnSpc>
                <a:spcBef>
                  <a:spcPts val="525"/>
                </a:spcBef>
                <a:spcAft>
                  <a:spcPts val="0"/>
                </a:spcAft>
                <a:buNone/>
              </a:pPr>
              <a:r>
                <a:rPr lang="ca-ES" sz="1500">
                  <a:solidFill>
                    <a:schemeClr val="lt1"/>
                  </a:solidFill>
                  <a:latin typeface="Verdana"/>
                  <a:ea typeface="Verdana"/>
                  <a:cs typeface="Verdana"/>
                  <a:sym typeface="Verdana"/>
                </a:rPr>
                <a:t>hematúria</a:t>
              </a:r>
              <a:endParaRPr/>
            </a:p>
            <a:p>
              <a:pPr marL="0" marR="0" lvl="0" indent="0" algn="ctr" rtl="0">
                <a:lnSpc>
                  <a:spcPct val="90000"/>
                </a:lnSpc>
                <a:spcBef>
                  <a:spcPts val="525"/>
                </a:spcBef>
                <a:spcAft>
                  <a:spcPts val="0"/>
                </a:spcAft>
                <a:buNone/>
              </a:pPr>
              <a:r>
                <a:rPr lang="ca-ES" sz="1500">
                  <a:solidFill>
                    <a:schemeClr val="lt1"/>
                  </a:solidFill>
                  <a:latin typeface="Verdana"/>
                  <a:ea typeface="Verdana"/>
                  <a:cs typeface="Verdana"/>
                  <a:sym typeface="Verdana"/>
                </a:rPr>
                <a:t>discomfort suprapúbic</a:t>
              </a:r>
              <a:endParaRPr sz="1500">
                <a:solidFill>
                  <a:schemeClr val="lt1"/>
                </a:solidFill>
                <a:latin typeface="Verdana"/>
                <a:ea typeface="Verdana"/>
                <a:cs typeface="Verdana"/>
                <a:sym typeface="Verdana"/>
              </a:endParaRPr>
            </a:p>
            <a:p>
              <a:pPr marL="0" marR="0" lvl="0" indent="0" algn="ctr" rtl="0">
                <a:lnSpc>
                  <a:spcPct val="90000"/>
                </a:lnSpc>
                <a:spcBef>
                  <a:spcPts val="525"/>
                </a:spcBef>
                <a:spcAft>
                  <a:spcPts val="0"/>
                </a:spcAft>
                <a:buNone/>
              </a:pPr>
              <a:r>
                <a:rPr lang="ca-ES" sz="1500">
                  <a:solidFill>
                    <a:schemeClr val="lt1"/>
                  </a:solidFill>
                  <a:latin typeface="Verdana"/>
                  <a:ea typeface="Verdana"/>
                  <a:cs typeface="Verdana"/>
                  <a:sym typeface="Verdana"/>
                </a:rPr>
                <a:t>La </a:t>
              </a:r>
              <a:r>
                <a:rPr lang="ca-ES" sz="1500" u="sng">
                  <a:solidFill>
                    <a:schemeClr val="lt1"/>
                  </a:solidFill>
                  <a:latin typeface="Verdana"/>
                  <a:ea typeface="Verdana"/>
                  <a:cs typeface="Verdana"/>
                  <a:sym typeface="Verdana"/>
                </a:rPr>
                <a:t>febre</a:t>
              </a:r>
              <a:r>
                <a:rPr lang="ca-ES" sz="1500">
                  <a:solidFill>
                    <a:schemeClr val="lt1"/>
                  </a:solidFill>
                  <a:latin typeface="Verdana"/>
                  <a:ea typeface="Verdana"/>
                  <a:cs typeface="Verdana"/>
                  <a:sym typeface="Verdana"/>
                </a:rPr>
                <a:t> és suggestiva de PNA</a:t>
              </a:r>
              <a:endParaRPr/>
            </a:p>
          </p:txBody>
        </p:sp>
        <p:sp>
          <p:nvSpPr>
            <p:cNvPr id="275" name="Shape 275"/>
            <p:cNvSpPr/>
            <p:nvPr/>
          </p:nvSpPr>
          <p:spPr>
            <a:xfrm rot="-5400000">
              <a:off x="1779810" y="906137"/>
              <a:ext cx="4309939" cy="2497663"/>
            </a:xfrm>
            <a:prstGeom prst="flowChartManualOperation">
              <a:avLst/>
            </a:prstGeom>
            <a:gradFill>
              <a:gsLst>
                <a:gs pos="0">
                  <a:srgbClr val="759336"/>
                </a:gs>
                <a:gs pos="80000">
                  <a:srgbClr val="99C247"/>
                </a:gs>
                <a:gs pos="100000">
                  <a:srgbClr val="9BC545"/>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76" name="Shape 276"/>
            <p:cNvSpPr txBox="1"/>
            <p:nvPr/>
          </p:nvSpPr>
          <p:spPr>
            <a:xfrm>
              <a:off x="2685948" y="861987"/>
              <a:ext cx="2497663" cy="2585963"/>
            </a:xfrm>
            <a:prstGeom prst="rect">
              <a:avLst/>
            </a:prstGeom>
            <a:noFill/>
            <a:ln>
              <a:noFill/>
            </a:ln>
          </p:spPr>
          <p:txBody>
            <a:bodyPr spcFirstLastPara="1" wrap="square" lIns="95250" tIns="0" rIns="94625" bIns="0" anchor="ctr" anchorCtr="0">
              <a:noAutofit/>
            </a:bodyPr>
            <a:lstStyle/>
            <a:p>
              <a:pPr marL="0" marR="0" lvl="0" indent="0" algn="ctr" rtl="0">
                <a:lnSpc>
                  <a:spcPct val="90000"/>
                </a:lnSpc>
                <a:spcBef>
                  <a:spcPts val="0"/>
                </a:spcBef>
                <a:spcAft>
                  <a:spcPts val="0"/>
                </a:spcAft>
                <a:buNone/>
              </a:pPr>
              <a:r>
                <a:rPr lang="ca-ES" sz="1500" b="1" u="none">
                  <a:solidFill>
                    <a:schemeClr val="lt1"/>
                  </a:solidFill>
                  <a:latin typeface="Verdana"/>
                  <a:ea typeface="Verdana"/>
                  <a:cs typeface="Verdana"/>
                  <a:sym typeface="Verdana"/>
                </a:rPr>
                <a:t>SIGNES</a:t>
              </a:r>
              <a:r>
                <a:rPr lang="ca-ES" sz="1500">
                  <a:solidFill>
                    <a:schemeClr val="lt1"/>
                  </a:solidFill>
                  <a:latin typeface="Verdana"/>
                  <a:ea typeface="Verdana"/>
                  <a:cs typeface="Verdana"/>
                  <a:sym typeface="Verdana"/>
                </a:rPr>
                <a:t>:</a:t>
              </a:r>
              <a:endParaRPr/>
            </a:p>
            <a:p>
              <a:pPr marL="0" marR="0" lvl="0" indent="0" algn="ctr" rtl="0">
                <a:lnSpc>
                  <a:spcPct val="90000"/>
                </a:lnSpc>
                <a:spcBef>
                  <a:spcPts val="525"/>
                </a:spcBef>
                <a:spcAft>
                  <a:spcPts val="0"/>
                </a:spcAft>
                <a:buNone/>
              </a:pPr>
              <a:r>
                <a:rPr lang="ca-ES" sz="1500">
                  <a:solidFill>
                    <a:schemeClr val="lt1"/>
                  </a:solidFill>
                  <a:latin typeface="Verdana"/>
                  <a:ea typeface="Verdana"/>
                  <a:cs typeface="Verdana"/>
                  <a:sym typeface="Verdana"/>
                </a:rPr>
                <a:t>orina tèrbola ?</a:t>
              </a:r>
              <a:endParaRPr/>
            </a:p>
            <a:p>
              <a:pPr marL="0" marR="0" lvl="0" indent="0" algn="ctr" rtl="0">
                <a:lnSpc>
                  <a:spcPct val="90000"/>
                </a:lnSpc>
                <a:spcBef>
                  <a:spcPts val="525"/>
                </a:spcBef>
                <a:spcAft>
                  <a:spcPts val="0"/>
                </a:spcAft>
                <a:buNone/>
              </a:pPr>
              <a:r>
                <a:rPr lang="ca-ES" sz="1500">
                  <a:solidFill>
                    <a:schemeClr val="lt1"/>
                  </a:solidFill>
                  <a:latin typeface="Verdana"/>
                  <a:ea typeface="Verdana"/>
                  <a:cs typeface="Verdana"/>
                  <a:sym typeface="Verdana"/>
                </a:rPr>
                <a:t> mala olor ?</a:t>
              </a:r>
              <a:endParaRPr/>
            </a:p>
          </p:txBody>
        </p:sp>
        <p:sp>
          <p:nvSpPr>
            <p:cNvPr id="277" name="Shape 277"/>
            <p:cNvSpPr/>
            <p:nvPr/>
          </p:nvSpPr>
          <p:spPr>
            <a:xfrm rot="-5400000">
              <a:off x="4464798" y="906137"/>
              <a:ext cx="4309939" cy="2497663"/>
            </a:xfrm>
            <a:prstGeom prst="flowChartManualOperation">
              <a:avLst/>
            </a:prstGeom>
            <a:gradFill>
              <a:gsLst>
                <a:gs pos="0">
                  <a:srgbClr val="5D427D"/>
                </a:gs>
                <a:gs pos="80000">
                  <a:srgbClr val="7A57A5"/>
                </a:gs>
                <a:gs pos="100000">
                  <a:srgbClr val="7A56A7"/>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78" name="Shape 278"/>
            <p:cNvSpPr txBox="1"/>
            <p:nvPr/>
          </p:nvSpPr>
          <p:spPr>
            <a:xfrm>
              <a:off x="5370936" y="861987"/>
              <a:ext cx="2497663" cy="2585963"/>
            </a:xfrm>
            <a:prstGeom prst="rect">
              <a:avLst/>
            </a:prstGeom>
            <a:noFill/>
            <a:ln>
              <a:noFill/>
            </a:ln>
          </p:spPr>
          <p:txBody>
            <a:bodyPr spcFirstLastPara="1" wrap="square" lIns="95250" tIns="0" rIns="94625" bIns="0" anchor="ctr" anchorCtr="0">
              <a:noAutofit/>
            </a:bodyPr>
            <a:lstStyle/>
            <a:p>
              <a:pPr marL="0" marR="0" lvl="0" indent="0" algn="ctr" rtl="0">
                <a:lnSpc>
                  <a:spcPct val="90000"/>
                </a:lnSpc>
                <a:spcBef>
                  <a:spcPts val="0"/>
                </a:spcBef>
                <a:spcAft>
                  <a:spcPts val="0"/>
                </a:spcAft>
                <a:buNone/>
              </a:pPr>
              <a:r>
                <a:rPr lang="ca-ES" sz="1500" b="1" u="none">
                  <a:solidFill>
                    <a:schemeClr val="lt1"/>
                  </a:solidFill>
                  <a:latin typeface="Verdana"/>
                  <a:ea typeface="Verdana"/>
                  <a:cs typeface="Verdana"/>
                  <a:sym typeface="Verdana"/>
                </a:rPr>
                <a:t>PRESENTACIONS ATÍPIQUES</a:t>
              </a:r>
              <a:r>
                <a:rPr lang="ca-ES" sz="1500">
                  <a:solidFill>
                    <a:schemeClr val="lt1"/>
                  </a:solidFill>
                  <a:latin typeface="Verdana"/>
                  <a:ea typeface="Verdana"/>
                  <a:cs typeface="Verdana"/>
                  <a:sym typeface="Verdana"/>
                </a:rPr>
                <a:t>:</a:t>
              </a:r>
              <a:endParaRPr/>
            </a:p>
            <a:p>
              <a:pPr marL="0" marR="0" lvl="0" indent="0" algn="ctr" rtl="0">
                <a:lnSpc>
                  <a:spcPct val="90000"/>
                </a:lnSpc>
                <a:spcBef>
                  <a:spcPts val="525"/>
                </a:spcBef>
                <a:spcAft>
                  <a:spcPts val="0"/>
                </a:spcAft>
                <a:buNone/>
              </a:pPr>
              <a:r>
                <a:rPr lang="ca-ES" sz="1500">
                  <a:solidFill>
                    <a:schemeClr val="lt1"/>
                  </a:solidFill>
                  <a:latin typeface="Verdana"/>
                  <a:ea typeface="Verdana"/>
                  <a:cs typeface="Verdana"/>
                  <a:sym typeface="Verdana"/>
                </a:rPr>
                <a:t> en gent gran</a:t>
              </a:r>
              <a:endParaRPr/>
            </a:p>
            <a:p>
              <a:pPr marL="0" marR="0" lvl="0" indent="0" algn="ctr" rtl="0">
                <a:lnSpc>
                  <a:spcPct val="90000"/>
                </a:lnSpc>
                <a:spcBef>
                  <a:spcPts val="525"/>
                </a:spcBef>
                <a:spcAft>
                  <a:spcPts val="0"/>
                </a:spcAft>
                <a:buNone/>
              </a:pPr>
              <a:r>
                <a:rPr lang="ca-ES" sz="1500">
                  <a:solidFill>
                    <a:schemeClr val="lt1"/>
                  </a:solidFill>
                  <a:latin typeface="Verdana"/>
                  <a:ea typeface="Verdana"/>
                  <a:cs typeface="Verdana"/>
                  <a:sym typeface="Verdana"/>
                </a:rPr>
                <a:t> incontinència urinària confusió</a:t>
              </a:r>
              <a:endParaRPr/>
            </a:p>
            <a:p>
              <a:pPr marL="0" marR="0" lvl="0" indent="0" algn="ctr" rtl="0">
                <a:lnSpc>
                  <a:spcPct val="90000"/>
                </a:lnSpc>
                <a:spcBef>
                  <a:spcPts val="525"/>
                </a:spcBef>
                <a:spcAft>
                  <a:spcPts val="0"/>
                </a:spcAft>
                <a:buNone/>
              </a:pPr>
              <a:r>
                <a:rPr lang="ca-ES" sz="1500">
                  <a:solidFill>
                    <a:schemeClr val="lt1"/>
                  </a:solidFill>
                  <a:latin typeface="Verdana"/>
                  <a:ea typeface="Verdana"/>
                  <a:cs typeface="Verdana"/>
                  <a:sym typeface="Verdana"/>
                </a:rPr>
                <a:t> anorèxia</a:t>
              </a:r>
              <a:endParaRPr/>
            </a:p>
            <a:p>
              <a:pPr marL="0" marR="0" lvl="0" indent="0" algn="ctr" rtl="0">
                <a:lnSpc>
                  <a:spcPct val="90000"/>
                </a:lnSpc>
                <a:spcBef>
                  <a:spcPts val="525"/>
                </a:spcBef>
                <a:spcAft>
                  <a:spcPts val="0"/>
                </a:spcAft>
                <a:buNone/>
              </a:pPr>
              <a:r>
                <a:rPr lang="ca-ES" sz="1500">
                  <a:solidFill>
                    <a:schemeClr val="lt1"/>
                  </a:solidFill>
                  <a:latin typeface="Verdana"/>
                  <a:ea typeface="Verdana"/>
                  <a:cs typeface="Verdana"/>
                  <a:sym typeface="Verdana"/>
                </a:rPr>
                <a:t> febre </a:t>
              </a:r>
              <a:endParaRPr/>
            </a:p>
            <a:p>
              <a:pPr marL="0" marR="0" lvl="0" indent="0" algn="ctr" rtl="0">
                <a:lnSpc>
                  <a:spcPct val="90000"/>
                </a:lnSpc>
                <a:spcBef>
                  <a:spcPts val="525"/>
                </a:spcBef>
                <a:spcAft>
                  <a:spcPts val="0"/>
                </a:spcAft>
                <a:buNone/>
              </a:pPr>
              <a:r>
                <a:rPr lang="ca-ES" sz="1500">
                  <a:solidFill>
                    <a:schemeClr val="lt1"/>
                  </a:solidFill>
                  <a:latin typeface="Verdana"/>
                  <a:ea typeface="Verdana"/>
                  <a:cs typeface="Verdana"/>
                  <a:sym typeface="Verdana"/>
                </a:rPr>
                <a:t> shock</a:t>
              </a:r>
              <a:endParaRPr sz="1500">
                <a:solidFill>
                  <a:schemeClr val="lt1"/>
                </a:solidFill>
                <a:latin typeface="Verdana"/>
                <a:ea typeface="Verdana"/>
                <a:cs typeface="Verdana"/>
                <a:sym typeface="Verdana"/>
              </a:endParaRPr>
            </a:p>
          </p:txBody>
        </p:sp>
      </p:grpSp>
      <p:pic>
        <p:nvPicPr>
          <p:cNvPr id="279" name="Shape 279" descr="camfic blanc"/>
          <p:cNvPicPr preferRelativeResize="0"/>
          <p:nvPr/>
        </p:nvPicPr>
        <p:blipFill rotWithShape="1">
          <a:blip r:embed="rId3">
            <a:alphaModFix/>
          </a:blip>
          <a:srcRect/>
          <a:stretch/>
        </p:blipFill>
        <p:spPr>
          <a:xfrm>
            <a:off x="8382000" y="6281738"/>
            <a:ext cx="463550" cy="576262"/>
          </a:xfrm>
          <a:prstGeom prst="rect">
            <a:avLst/>
          </a:prstGeom>
          <a:noFill/>
          <a:ln>
            <a:noFill/>
          </a:ln>
        </p:spPr>
      </p:pic>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show="0">
  <p:cSld>
    <p:spTree>
      <p:nvGrpSpPr>
        <p:cNvPr id="1" name="Shape 2116"/>
        <p:cNvGrpSpPr/>
        <p:nvPr/>
      </p:nvGrpSpPr>
      <p:grpSpPr>
        <a:xfrm>
          <a:off x="0" y="0"/>
          <a:ext cx="0" cy="0"/>
          <a:chOff x="0" y="0"/>
          <a:chExt cx="0" cy="0"/>
        </a:xfrm>
      </p:grpSpPr>
      <p:sp>
        <p:nvSpPr>
          <p:cNvPr id="2117" name="Shape 2117"/>
          <p:cNvSpPr txBox="1">
            <a:spLocks noGrp="1"/>
          </p:cNvSpPr>
          <p:nvPr>
            <p:ph type="title"/>
          </p:nvPr>
        </p:nvSpPr>
        <p:spPr>
          <a:xfrm>
            <a:off x="457200" y="-387350"/>
            <a:ext cx="8362950" cy="1804988"/>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ca-ES" sz="3600" b="0" i="0" u="none" strike="noStrike" cap="none">
                <a:solidFill>
                  <a:schemeClr val="dk2"/>
                </a:solidFill>
                <a:latin typeface="Verdana"/>
                <a:ea typeface="Verdana"/>
                <a:cs typeface="Verdana"/>
                <a:sym typeface="Verdana"/>
              </a:rPr>
              <a:t>Bacteriúria asimptomàtica.Embaràs</a:t>
            </a:r>
            <a:endParaRPr sz="3600" b="0" i="0" u="none" strike="noStrike" cap="none">
              <a:solidFill>
                <a:schemeClr val="dk2"/>
              </a:solidFill>
              <a:latin typeface="Times New Roman"/>
              <a:ea typeface="Times New Roman"/>
              <a:cs typeface="Times New Roman"/>
              <a:sym typeface="Times New Roman"/>
            </a:endParaRPr>
          </a:p>
        </p:txBody>
      </p:sp>
      <p:sp>
        <p:nvSpPr>
          <p:cNvPr id="2118" name="Shape 2118"/>
          <p:cNvSpPr txBox="1">
            <a:spLocks noGrp="1"/>
          </p:cNvSpPr>
          <p:nvPr>
            <p:ph type="body" idx="1"/>
          </p:nvPr>
        </p:nvSpPr>
        <p:spPr>
          <a:xfrm>
            <a:off x="468313" y="1268413"/>
            <a:ext cx="8229600" cy="4321175"/>
          </a:xfrm>
          <a:prstGeom prst="rect">
            <a:avLst/>
          </a:prstGeom>
          <a:noFill/>
          <a:ln>
            <a:noFill/>
          </a:ln>
        </p:spPr>
        <p:txBody>
          <a:bodyPr spcFirstLastPara="1" wrap="square" lIns="91425" tIns="45700" rIns="91425" bIns="45700" anchor="t" anchorCtr="0">
            <a:noAutofit/>
          </a:bodyPr>
          <a:lstStyle/>
          <a:p>
            <a:pPr marL="819150" marR="0" lvl="1" indent="-285750" algn="l" rtl="0">
              <a:lnSpc>
                <a:spcPct val="80000"/>
              </a:lnSpc>
              <a:spcBef>
                <a:spcPts val="0"/>
              </a:spcBef>
              <a:spcAft>
                <a:spcPts val="0"/>
              </a:spcAft>
              <a:buClr>
                <a:schemeClr val="accent1"/>
              </a:buClr>
              <a:buFont typeface="Noto Sans Symbols"/>
              <a:buNone/>
            </a:pPr>
            <a:r>
              <a:rPr lang="ca-ES" sz="1700" b="1" i="0" u="sng" strike="noStrike" cap="none" dirty="0">
                <a:solidFill>
                  <a:schemeClr val="dk1"/>
                </a:solidFill>
                <a:latin typeface="Verdana"/>
                <a:ea typeface="Verdana"/>
                <a:cs typeface="Verdana"/>
                <a:sym typeface="Verdana"/>
              </a:rPr>
              <a:t>Urocultiu</a:t>
            </a:r>
            <a:r>
              <a:rPr lang="ca-ES" sz="1700" b="1" i="0" u="none" strike="noStrike" cap="none" dirty="0">
                <a:solidFill>
                  <a:schemeClr val="dk1"/>
                </a:solidFill>
                <a:latin typeface="Verdana"/>
                <a:ea typeface="Verdana"/>
                <a:cs typeface="Verdana"/>
                <a:sym typeface="Verdana"/>
              </a:rPr>
              <a:t> </a:t>
            </a:r>
            <a:r>
              <a:rPr lang="ca-ES" sz="1700" b="0" i="0" u="none" strike="noStrike" cap="none" dirty="0">
                <a:solidFill>
                  <a:schemeClr val="dk1"/>
                </a:solidFill>
                <a:latin typeface="Verdana"/>
                <a:ea typeface="Verdana"/>
                <a:cs typeface="Verdana"/>
                <a:sym typeface="Verdana"/>
              </a:rPr>
              <a:t>a la </a:t>
            </a:r>
            <a:r>
              <a:rPr lang="ca-ES" sz="1700" b="1" i="0" u="none" strike="noStrike" cap="none" dirty="0">
                <a:solidFill>
                  <a:schemeClr val="dk1"/>
                </a:solidFill>
                <a:latin typeface="Verdana"/>
                <a:ea typeface="Verdana"/>
                <a:cs typeface="Verdana"/>
                <a:sym typeface="Verdana"/>
              </a:rPr>
              <a:t>12-16 s.  </a:t>
            </a:r>
            <a:r>
              <a:rPr lang="ca-ES" sz="1700" b="0" i="0" u="none" strike="noStrike" cap="none" dirty="0">
                <a:solidFill>
                  <a:schemeClr val="dk1"/>
                </a:solidFill>
                <a:latin typeface="Verdana"/>
                <a:ea typeface="Verdana"/>
                <a:cs typeface="Verdana"/>
                <a:sym typeface="Verdana"/>
              </a:rPr>
              <a:t>per detecció de bacteriúria asimptomàtica</a:t>
            </a:r>
            <a:endParaRPr dirty="0"/>
          </a:p>
          <a:p>
            <a:pPr marL="819150" marR="0" lvl="1" indent="-285750" algn="l" rtl="0">
              <a:lnSpc>
                <a:spcPct val="80000"/>
              </a:lnSpc>
              <a:spcBef>
                <a:spcPts val="850"/>
              </a:spcBef>
              <a:spcAft>
                <a:spcPts val="0"/>
              </a:spcAft>
              <a:buClr>
                <a:schemeClr val="accent1"/>
              </a:buClr>
              <a:buFont typeface="Noto Sans Symbols"/>
              <a:buNone/>
            </a:pPr>
            <a:r>
              <a:rPr lang="ca-ES" sz="1700" b="1" i="0" u="sng" strike="noStrike" cap="none" dirty="0">
                <a:solidFill>
                  <a:schemeClr val="dk1"/>
                </a:solidFill>
                <a:latin typeface="Verdana"/>
                <a:ea typeface="Verdana"/>
                <a:cs typeface="Verdana"/>
                <a:sym typeface="Verdana"/>
              </a:rPr>
              <a:t>Tractament</a:t>
            </a:r>
            <a:r>
              <a:rPr lang="ca-ES" sz="1700" b="1" i="0" u="none" strike="noStrike" cap="none" dirty="0">
                <a:solidFill>
                  <a:schemeClr val="dk1"/>
                </a:solidFill>
                <a:latin typeface="Verdana"/>
                <a:ea typeface="Verdana"/>
                <a:cs typeface="Verdana"/>
                <a:sym typeface="Verdana"/>
              </a:rPr>
              <a:t> :  - </a:t>
            </a:r>
            <a:r>
              <a:rPr lang="ca-ES" sz="1700" b="1" i="0" u="none" strike="noStrike" cap="none" dirty="0" err="1">
                <a:solidFill>
                  <a:srgbClr val="4FA958"/>
                </a:solidFill>
                <a:latin typeface="Verdana"/>
                <a:ea typeface="Verdana"/>
                <a:cs typeface="Verdana"/>
                <a:sym typeface="Verdana"/>
              </a:rPr>
              <a:t>betalactàmics</a:t>
            </a:r>
            <a:endParaRPr sz="1700" b="1" i="0" u="none" strike="noStrike" cap="none" dirty="0">
              <a:solidFill>
                <a:srgbClr val="4FA958"/>
              </a:solidFill>
              <a:latin typeface="Verdana"/>
              <a:ea typeface="Verdana"/>
              <a:cs typeface="Verdana"/>
              <a:sym typeface="Verdana"/>
            </a:endParaRPr>
          </a:p>
          <a:p>
            <a:pPr marL="819150" marR="0" lvl="1" indent="-285750" algn="l" rtl="0">
              <a:lnSpc>
                <a:spcPct val="80000"/>
              </a:lnSpc>
              <a:spcBef>
                <a:spcPts val="850"/>
              </a:spcBef>
              <a:spcAft>
                <a:spcPts val="0"/>
              </a:spcAft>
              <a:buClr>
                <a:schemeClr val="accent1"/>
              </a:buClr>
              <a:buFont typeface="Noto Sans Symbols"/>
              <a:buNone/>
            </a:pPr>
            <a:r>
              <a:rPr lang="ca-ES" sz="1700" b="1" i="0" u="none" strike="noStrike" cap="none" dirty="0">
                <a:solidFill>
                  <a:schemeClr val="dk1"/>
                </a:solidFill>
                <a:latin typeface="Verdana"/>
                <a:ea typeface="Verdana"/>
                <a:cs typeface="Verdana"/>
                <a:sym typeface="Verdana"/>
              </a:rPr>
              <a:t>   (3-7 dies)    - </a:t>
            </a:r>
            <a:r>
              <a:rPr lang="ca-ES" sz="1700" b="1" i="0" u="none" strike="noStrike" cap="none" dirty="0">
                <a:solidFill>
                  <a:srgbClr val="4FA958"/>
                </a:solidFill>
                <a:latin typeface="Verdana"/>
                <a:ea typeface="Verdana"/>
                <a:cs typeface="Verdana"/>
                <a:sym typeface="Verdana"/>
              </a:rPr>
              <a:t>fosfomicina</a:t>
            </a:r>
            <a:endParaRPr dirty="0"/>
          </a:p>
          <a:p>
            <a:pPr marL="819150" marR="0" lvl="1" indent="-285750" algn="l" rtl="0">
              <a:lnSpc>
                <a:spcPct val="80000"/>
              </a:lnSpc>
              <a:spcBef>
                <a:spcPts val="850"/>
              </a:spcBef>
              <a:spcAft>
                <a:spcPts val="0"/>
              </a:spcAft>
              <a:buClr>
                <a:schemeClr val="accent1"/>
              </a:buClr>
              <a:buFont typeface="Noto Sans Symbols"/>
              <a:buNone/>
            </a:pPr>
            <a:r>
              <a:rPr lang="ca-ES" sz="1700" b="1" i="0" u="none" strike="noStrike" cap="none" dirty="0">
                <a:solidFill>
                  <a:schemeClr val="dk1"/>
                </a:solidFill>
                <a:latin typeface="Verdana"/>
                <a:ea typeface="Verdana"/>
                <a:cs typeface="Verdana"/>
                <a:sym typeface="Verdana"/>
              </a:rPr>
              <a:t>                        </a:t>
            </a:r>
            <a:r>
              <a:rPr lang="ca-ES" sz="1700" b="0" i="0" u="none" strike="noStrike" cap="none" dirty="0">
                <a:solidFill>
                  <a:schemeClr val="dk1"/>
                </a:solidFill>
                <a:latin typeface="Verdana"/>
                <a:ea typeface="Verdana"/>
                <a:cs typeface="Verdana"/>
                <a:sym typeface="Verdana"/>
              </a:rPr>
              <a:t>- nitrofurantoïna: no en 3º trimestre i 	dèficits 	glucosa-6P </a:t>
            </a:r>
            <a:r>
              <a:rPr lang="ca-ES" sz="1700" b="0" i="0" u="none" strike="noStrike" cap="none" dirty="0" err="1">
                <a:solidFill>
                  <a:schemeClr val="dk1"/>
                </a:solidFill>
                <a:latin typeface="Verdana"/>
                <a:ea typeface="Verdana"/>
                <a:cs typeface="Verdana"/>
                <a:sym typeface="Verdana"/>
              </a:rPr>
              <a:t>desh</a:t>
            </a:r>
            <a:r>
              <a:rPr lang="ca-ES" sz="1700" b="0" i="0" u="none" strike="noStrike" cap="none" dirty="0">
                <a:solidFill>
                  <a:schemeClr val="dk1"/>
                </a:solidFill>
                <a:latin typeface="Verdana"/>
                <a:ea typeface="Verdana"/>
                <a:cs typeface="Verdana"/>
                <a:sym typeface="Verdana"/>
              </a:rPr>
              <a:t>.   (hemòlisi)</a:t>
            </a:r>
            <a:endParaRPr dirty="0"/>
          </a:p>
          <a:p>
            <a:pPr marL="819150" marR="0" lvl="1" indent="-285750" algn="l" rtl="0">
              <a:lnSpc>
                <a:spcPct val="80000"/>
              </a:lnSpc>
              <a:spcBef>
                <a:spcPts val="850"/>
              </a:spcBef>
              <a:spcAft>
                <a:spcPts val="0"/>
              </a:spcAft>
              <a:buClr>
                <a:schemeClr val="accent1"/>
              </a:buClr>
              <a:buFont typeface="Noto Sans Symbols"/>
              <a:buNone/>
            </a:pPr>
            <a:r>
              <a:rPr lang="ca-ES" sz="1700" b="0" i="0" u="none" strike="noStrike" cap="none" dirty="0">
                <a:solidFill>
                  <a:schemeClr val="dk1"/>
                </a:solidFill>
                <a:latin typeface="Verdana"/>
                <a:ea typeface="Verdana"/>
                <a:cs typeface="Verdana"/>
                <a:sym typeface="Verdana"/>
              </a:rPr>
              <a:t>                       - </a:t>
            </a:r>
            <a:r>
              <a:rPr lang="ca-ES" sz="1700" b="0" i="0" u="none" strike="noStrike" cap="none" dirty="0" err="1">
                <a:solidFill>
                  <a:schemeClr val="dk1"/>
                </a:solidFill>
                <a:latin typeface="Verdana"/>
                <a:ea typeface="Verdana"/>
                <a:cs typeface="Verdana"/>
                <a:sym typeface="Verdana"/>
              </a:rPr>
              <a:t>quinolones</a:t>
            </a:r>
            <a:r>
              <a:rPr lang="ca-ES" sz="1700" b="0" i="0" u="none" strike="noStrike" cap="none" dirty="0">
                <a:solidFill>
                  <a:schemeClr val="dk1"/>
                </a:solidFill>
                <a:latin typeface="Verdana"/>
                <a:ea typeface="Verdana"/>
                <a:cs typeface="Verdana"/>
                <a:sym typeface="Verdana"/>
              </a:rPr>
              <a:t>: no (alt. del </a:t>
            </a:r>
            <a:r>
              <a:rPr lang="ca-ES" sz="1700" b="0" i="0" u="none" strike="noStrike" cap="none" dirty="0" err="1">
                <a:solidFill>
                  <a:schemeClr val="dk1"/>
                </a:solidFill>
                <a:latin typeface="Verdana"/>
                <a:ea typeface="Verdana"/>
                <a:cs typeface="Verdana"/>
                <a:sym typeface="Verdana"/>
              </a:rPr>
              <a:t>cartíleg</a:t>
            </a:r>
            <a:r>
              <a:rPr lang="ca-ES" sz="1700" b="0" i="0" u="none" strike="noStrike" cap="none" dirty="0">
                <a:solidFill>
                  <a:schemeClr val="dk1"/>
                </a:solidFill>
                <a:latin typeface="Verdana"/>
                <a:ea typeface="Verdana"/>
                <a:cs typeface="Verdana"/>
                <a:sym typeface="Verdana"/>
              </a:rPr>
              <a:t>)</a:t>
            </a:r>
            <a:endParaRPr dirty="0"/>
          </a:p>
          <a:p>
            <a:pPr marL="819150" marR="0" lvl="1" indent="-285750" algn="l" rtl="0">
              <a:lnSpc>
                <a:spcPct val="80000"/>
              </a:lnSpc>
              <a:spcBef>
                <a:spcPts val="850"/>
              </a:spcBef>
              <a:spcAft>
                <a:spcPts val="0"/>
              </a:spcAft>
              <a:buClr>
                <a:schemeClr val="accent1"/>
              </a:buClr>
              <a:buFont typeface="Noto Sans Symbols"/>
              <a:buNone/>
            </a:pPr>
            <a:r>
              <a:rPr lang="ca-ES" sz="1700" b="0" i="0" u="none" strike="noStrike" cap="none" dirty="0">
                <a:solidFill>
                  <a:schemeClr val="dk1"/>
                </a:solidFill>
                <a:latin typeface="Verdana"/>
                <a:ea typeface="Verdana"/>
                <a:cs typeface="Verdana"/>
                <a:sym typeface="Verdana"/>
              </a:rPr>
              <a:t>                       - TMP-SMX : no en 3º </a:t>
            </a:r>
            <a:r>
              <a:rPr lang="ca-ES" sz="1700" b="0" i="0" u="none" strike="noStrike" cap="none" dirty="0" err="1">
                <a:solidFill>
                  <a:schemeClr val="dk1"/>
                </a:solidFill>
                <a:latin typeface="Verdana"/>
                <a:ea typeface="Verdana"/>
                <a:cs typeface="Verdana"/>
                <a:sym typeface="Verdana"/>
              </a:rPr>
              <a:t>trim</a:t>
            </a:r>
            <a:r>
              <a:rPr lang="ca-ES" sz="1700" b="0" i="0" u="none" strike="noStrike" cap="none" dirty="0">
                <a:solidFill>
                  <a:schemeClr val="dk1"/>
                </a:solidFill>
                <a:latin typeface="Verdana"/>
                <a:ea typeface="Verdana"/>
                <a:cs typeface="Verdana"/>
                <a:sym typeface="Verdana"/>
              </a:rPr>
              <a:t>. (icterícia 	nuclear).  </a:t>
            </a:r>
            <a:endParaRPr dirty="0"/>
          </a:p>
          <a:p>
            <a:pPr marL="819150" marR="0" lvl="1" indent="-285750" algn="l" rtl="0">
              <a:lnSpc>
                <a:spcPct val="80000"/>
              </a:lnSpc>
              <a:spcBef>
                <a:spcPts val="850"/>
              </a:spcBef>
              <a:spcAft>
                <a:spcPts val="0"/>
              </a:spcAft>
              <a:buClr>
                <a:schemeClr val="accent1"/>
              </a:buClr>
              <a:buFont typeface="Noto Sans Symbols"/>
              <a:buNone/>
            </a:pPr>
            <a:r>
              <a:rPr lang="ca-ES" sz="1700" b="0" i="0" u="none" strike="noStrike" cap="none" dirty="0">
                <a:solidFill>
                  <a:schemeClr val="dk1"/>
                </a:solidFill>
                <a:latin typeface="Verdana"/>
                <a:ea typeface="Verdana"/>
                <a:cs typeface="Verdana"/>
                <a:sym typeface="Verdana"/>
              </a:rPr>
              <a:t>                               Suplementar amb fòlic al primer trimestre</a:t>
            </a:r>
            <a:endParaRPr dirty="0"/>
          </a:p>
          <a:p>
            <a:pPr marL="819150" marR="0" lvl="1" indent="-285750" algn="l" rtl="0">
              <a:lnSpc>
                <a:spcPct val="80000"/>
              </a:lnSpc>
              <a:spcBef>
                <a:spcPts val="850"/>
              </a:spcBef>
              <a:spcAft>
                <a:spcPts val="0"/>
              </a:spcAft>
              <a:buClr>
                <a:schemeClr val="accent1"/>
              </a:buClr>
              <a:buFont typeface="Noto Sans Symbols"/>
              <a:buNone/>
            </a:pPr>
            <a:r>
              <a:rPr lang="ca-ES" sz="1700" b="0" i="0" u="none" strike="noStrike" cap="none" dirty="0">
                <a:solidFill>
                  <a:schemeClr val="dk1"/>
                </a:solidFill>
                <a:latin typeface="Verdana"/>
                <a:ea typeface="Verdana"/>
                <a:cs typeface="Verdana"/>
                <a:sym typeface="Verdana"/>
              </a:rPr>
              <a:t>                       - </a:t>
            </a:r>
            <a:r>
              <a:rPr lang="ca-ES" sz="1700" b="0" i="0" u="none" strike="noStrike" cap="none" dirty="0" err="1">
                <a:solidFill>
                  <a:schemeClr val="dk1"/>
                </a:solidFill>
                <a:latin typeface="Verdana"/>
                <a:ea typeface="Verdana"/>
                <a:cs typeface="Verdana"/>
                <a:sym typeface="Verdana"/>
              </a:rPr>
              <a:t>aminoglucòsids</a:t>
            </a:r>
            <a:r>
              <a:rPr lang="ca-ES" sz="1700" b="0" i="0" u="none" strike="noStrike" cap="none" dirty="0">
                <a:solidFill>
                  <a:schemeClr val="dk1"/>
                </a:solidFill>
                <a:latin typeface="Verdana"/>
                <a:ea typeface="Verdana"/>
                <a:cs typeface="Verdana"/>
                <a:sym typeface="Verdana"/>
              </a:rPr>
              <a:t>: no (</a:t>
            </a:r>
            <a:r>
              <a:rPr lang="ca-ES" sz="1700" b="0" i="0" u="none" strike="noStrike" cap="none" dirty="0" err="1">
                <a:solidFill>
                  <a:schemeClr val="dk1"/>
                </a:solidFill>
                <a:latin typeface="Verdana"/>
                <a:ea typeface="Verdana"/>
                <a:cs typeface="Verdana"/>
                <a:sym typeface="Verdana"/>
              </a:rPr>
              <a:t>ototòxics</a:t>
            </a:r>
            <a:r>
              <a:rPr lang="ca-ES" sz="1700" b="0" i="0" u="none" strike="noStrike" cap="none" dirty="0">
                <a:solidFill>
                  <a:schemeClr val="dk1"/>
                </a:solidFill>
                <a:latin typeface="Verdana"/>
                <a:ea typeface="Verdana"/>
                <a:cs typeface="Verdana"/>
                <a:sym typeface="Verdana"/>
              </a:rPr>
              <a:t> i 	</a:t>
            </a:r>
            <a:r>
              <a:rPr lang="ca-ES" sz="1700" b="0" i="0" u="none" strike="noStrike" cap="none" dirty="0" err="1">
                <a:solidFill>
                  <a:schemeClr val="dk1"/>
                </a:solidFill>
                <a:latin typeface="Verdana"/>
                <a:ea typeface="Verdana"/>
                <a:cs typeface="Verdana"/>
                <a:sym typeface="Verdana"/>
              </a:rPr>
              <a:t>nefrotòxics</a:t>
            </a:r>
            <a:r>
              <a:rPr lang="ca-ES" sz="1700" b="0" i="0" u="none" strike="noStrike" cap="none" dirty="0">
                <a:solidFill>
                  <a:schemeClr val="dk1"/>
                </a:solidFill>
                <a:latin typeface="Verdana"/>
                <a:ea typeface="Verdana"/>
                <a:cs typeface="Verdana"/>
                <a:sym typeface="Verdana"/>
              </a:rPr>
              <a:t>) </a:t>
            </a:r>
            <a:endParaRPr dirty="0"/>
          </a:p>
          <a:p>
            <a:pPr marL="819150" marR="0" lvl="1" indent="-285750" algn="ctr" rtl="0">
              <a:lnSpc>
                <a:spcPct val="80000"/>
              </a:lnSpc>
              <a:spcBef>
                <a:spcPts val="850"/>
              </a:spcBef>
              <a:spcAft>
                <a:spcPts val="0"/>
              </a:spcAft>
              <a:buClr>
                <a:schemeClr val="accent1"/>
              </a:buClr>
              <a:buFont typeface="Noto Sans Symbols"/>
              <a:buNone/>
            </a:pPr>
            <a:r>
              <a:rPr lang="ca-ES" sz="1700" b="1" i="0" u="none" strike="noStrike" cap="none" dirty="0">
                <a:solidFill>
                  <a:schemeClr val="dk1"/>
                </a:solidFill>
                <a:latin typeface="Verdana"/>
                <a:ea typeface="Verdana"/>
                <a:cs typeface="Verdana"/>
                <a:sym typeface="Verdana"/>
              </a:rPr>
              <a:t> </a:t>
            </a:r>
            <a:endParaRPr dirty="0"/>
          </a:p>
          <a:p>
            <a:pPr marL="342900" marR="0" lvl="0" indent="-342900" algn="l" rtl="0">
              <a:spcBef>
                <a:spcPts val="360"/>
              </a:spcBef>
              <a:spcAft>
                <a:spcPts val="0"/>
              </a:spcAft>
              <a:buClr>
                <a:schemeClr val="folHlink"/>
              </a:buClr>
              <a:buFont typeface="Noto Sans Symbols"/>
              <a:buNone/>
            </a:pPr>
            <a:r>
              <a:rPr lang="ca-ES" sz="1800" b="0" i="0" u="none" strike="noStrike" cap="none" dirty="0">
                <a:solidFill>
                  <a:schemeClr val="dk1"/>
                </a:solidFill>
                <a:latin typeface="Verdana"/>
                <a:ea typeface="Verdana"/>
                <a:cs typeface="Verdana"/>
                <a:sym typeface="Verdana"/>
              </a:rPr>
              <a:t>	</a:t>
            </a:r>
            <a:r>
              <a:rPr lang="ca-ES" sz="1800" b="0" i="0" u="sng" strike="noStrike" cap="none" dirty="0">
                <a:solidFill>
                  <a:schemeClr val="dk1"/>
                </a:solidFill>
                <a:latin typeface="Verdana"/>
                <a:ea typeface="Verdana"/>
                <a:cs typeface="Verdana"/>
                <a:sym typeface="Verdana"/>
              </a:rPr>
              <a:t>Si persisteix bacteriúria</a:t>
            </a:r>
            <a:r>
              <a:rPr lang="ca-ES" sz="1800" b="0" i="0" u="none" strike="noStrike" cap="none" dirty="0">
                <a:solidFill>
                  <a:schemeClr val="dk1"/>
                </a:solidFill>
                <a:latin typeface="Verdana"/>
                <a:ea typeface="Verdana"/>
                <a:cs typeface="Verdana"/>
                <a:sym typeface="Verdana"/>
              </a:rPr>
              <a:t>: tractament 7-14 dies.</a:t>
            </a:r>
            <a:r>
              <a:rPr lang="ca-ES" sz="1800" b="1" i="0" u="none" strike="noStrike" cap="none" dirty="0">
                <a:solidFill>
                  <a:schemeClr val="dk1"/>
                </a:solidFill>
                <a:latin typeface="Verdana"/>
                <a:ea typeface="Verdana"/>
                <a:cs typeface="Verdana"/>
                <a:sym typeface="Verdana"/>
              </a:rPr>
              <a:t> </a:t>
            </a:r>
            <a:r>
              <a:rPr lang="ca-ES" sz="1800" b="0" i="0" u="none" strike="noStrike" cap="none" dirty="0">
                <a:solidFill>
                  <a:schemeClr val="dk1"/>
                </a:solidFill>
                <a:latin typeface="Verdana"/>
                <a:ea typeface="Verdana"/>
                <a:cs typeface="Verdana"/>
                <a:sym typeface="Verdana"/>
              </a:rPr>
              <a:t>Si persisteix, </a:t>
            </a:r>
            <a:r>
              <a:rPr lang="ca-ES" sz="1800" b="1" i="0" u="none" strike="noStrike" cap="none" dirty="0">
                <a:solidFill>
                  <a:schemeClr val="dk1"/>
                </a:solidFill>
                <a:latin typeface="Verdana"/>
                <a:ea typeface="Verdana"/>
                <a:cs typeface="Verdana"/>
                <a:sym typeface="Verdana"/>
              </a:rPr>
              <a:t>quimioprofilaxi</a:t>
            </a:r>
            <a:r>
              <a:rPr lang="ca-ES" sz="1800" b="0" i="0" u="none" strike="noStrike" cap="none" dirty="0">
                <a:solidFill>
                  <a:schemeClr val="dk1"/>
                </a:solidFill>
                <a:latin typeface="Verdana"/>
                <a:ea typeface="Verdana"/>
                <a:cs typeface="Verdana"/>
                <a:sym typeface="Verdana"/>
              </a:rPr>
              <a:t> fins al final de la gestació</a:t>
            </a:r>
            <a:endParaRPr dirty="0"/>
          </a:p>
          <a:p>
            <a:pPr marL="342900" marR="0" lvl="0" indent="-342900" algn="l" rtl="0">
              <a:spcBef>
                <a:spcPts val="360"/>
              </a:spcBef>
              <a:spcAft>
                <a:spcPts val="0"/>
              </a:spcAft>
              <a:buClr>
                <a:schemeClr val="folHlink"/>
              </a:buClr>
              <a:buFont typeface="Noto Sans Symbols"/>
              <a:buNone/>
            </a:pPr>
            <a:r>
              <a:rPr lang="ca-ES" sz="1800" b="0" i="0" u="none" strike="noStrike" cap="none" dirty="0">
                <a:solidFill>
                  <a:schemeClr val="dk1"/>
                </a:solidFill>
                <a:latin typeface="Verdana"/>
                <a:ea typeface="Verdana"/>
                <a:cs typeface="Verdana"/>
                <a:sym typeface="Verdana"/>
              </a:rPr>
              <a:t>	</a:t>
            </a:r>
            <a:r>
              <a:rPr lang="ca-ES" sz="1800" b="0" i="0" u="sng" strike="noStrike" cap="none" dirty="0">
                <a:solidFill>
                  <a:schemeClr val="dk1"/>
                </a:solidFill>
                <a:latin typeface="Verdana"/>
                <a:ea typeface="Verdana"/>
                <a:cs typeface="Verdana"/>
                <a:sym typeface="Verdana"/>
              </a:rPr>
              <a:t>Si l’orina és estèril</a:t>
            </a:r>
            <a:r>
              <a:rPr lang="ca-ES" sz="1800" b="0" i="0" u="none" strike="noStrike" cap="none" dirty="0">
                <a:solidFill>
                  <a:schemeClr val="dk1"/>
                </a:solidFill>
                <a:latin typeface="Verdana"/>
                <a:ea typeface="Verdana"/>
                <a:cs typeface="Verdana"/>
                <a:sym typeface="Verdana"/>
              </a:rPr>
              <a:t>: cultius mensuals</a:t>
            </a:r>
            <a:endParaRPr sz="1800" b="0" i="0" u="none" strike="noStrike" cap="none" dirty="0">
              <a:solidFill>
                <a:schemeClr val="dk1"/>
              </a:solidFill>
              <a:latin typeface="Verdana"/>
              <a:ea typeface="Verdana"/>
              <a:cs typeface="Verdana"/>
              <a:sym typeface="Verdana"/>
            </a:endParaRPr>
          </a:p>
        </p:txBody>
      </p:sp>
      <p:pic>
        <p:nvPicPr>
          <p:cNvPr id="2119" name="Shape 2119" descr="camfic blanc"/>
          <p:cNvPicPr preferRelativeResize="0"/>
          <p:nvPr/>
        </p:nvPicPr>
        <p:blipFill rotWithShape="1">
          <a:blip r:embed="rId3">
            <a:alphaModFix/>
          </a:blip>
          <a:srcRect/>
          <a:stretch/>
        </p:blipFill>
        <p:spPr>
          <a:xfrm>
            <a:off x="8382000" y="6281738"/>
            <a:ext cx="463550" cy="576262"/>
          </a:xfrm>
          <a:prstGeom prst="rect">
            <a:avLst/>
          </a:prstGeom>
          <a:noFill/>
          <a:ln>
            <a:noFill/>
          </a:ln>
        </p:spPr>
      </p:pic>
      <p:sp>
        <p:nvSpPr>
          <p:cNvPr id="2120" name="Shape 2120"/>
          <p:cNvSpPr txBox="1"/>
          <p:nvPr/>
        </p:nvSpPr>
        <p:spPr>
          <a:xfrm>
            <a:off x="468313" y="5732463"/>
            <a:ext cx="8207375" cy="1016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ca-ES" sz="1000">
                <a:solidFill>
                  <a:schemeClr val="dk1"/>
                </a:solidFill>
                <a:latin typeface="Verdana"/>
                <a:ea typeface="Verdana"/>
                <a:cs typeface="Verdana"/>
                <a:sym typeface="Verdana"/>
              </a:rPr>
              <a:t>Le G, et al. Urinary tract infections during pregnancy. Ann Pharmacother 2004;38:1692-701.</a:t>
            </a:r>
            <a:endParaRPr/>
          </a:p>
          <a:p>
            <a:pPr marL="0" marR="0" lvl="0" indent="0" algn="l" rtl="0">
              <a:spcBef>
                <a:spcPts val="500"/>
              </a:spcBef>
              <a:spcAft>
                <a:spcPts val="0"/>
              </a:spcAft>
              <a:buNone/>
            </a:pPr>
            <a:r>
              <a:rPr lang="ca-ES" sz="1000">
                <a:solidFill>
                  <a:schemeClr val="dk1"/>
                </a:solidFill>
                <a:latin typeface="Verdana"/>
                <a:ea typeface="Verdana"/>
                <a:cs typeface="Verdana"/>
                <a:sym typeface="Verdana"/>
              </a:rPr>
              <a:t>Vazquez JC, Villar J. Tratamientos para las infecciones urinarias sintomáticas durante el embarazo (Revisión Cochrane traducida). En: La Biblioteca Cochrane Plus, 2007.</a:t>
            </a:r>
            <a:endParaRPr/>
          </a:p>
          <a:p>
            <a:pPr marL="0" marR="0" lvl="0" indent="0" algn="l" rtl="0">
              <a:spcBef>
                <a:spcPts val="500"/>
              </a:spcBef>
              <a:spcAft>
                <a:spcPts val="0"/>
              </a:spcAft>
              <a:buNone/>
            </a:pPr>
            <a:r>
              <a:rPr lang="ca-ES" sz="1000">
                <a:solidFill>
                  <a:schemeClr val="dk1"/>
                </a:solidFill>
                <a:latin typeface="Verdana"/>
                <a:ea typeface="Verdana"/>
                <a:cs typeface="Verdana"/>
                <a:sym typeface="Verdana"/>
              </a:rPr>
              <a:t>Vazquez JC, Abalos E. Treatments for symptomatic urinary tract infections during pregnancy. Cochrane Database of Systematic Reviews 2011</a:t>
            </a:r>
            <a:endParaRPr sz="1000">
              <a:solidFill>
                <a:schemeClr val="dk1"/>
              </a:solidFill>
              <a:latin typeface="Verdana"/>
              <a:ea typeface="Verdana"/>
              <a:cs typeface="Verdana"/>
              <a:sym typeface="Verdana"/>
            </a:endParaRPr>
          </a:p>
        </p:txBody>
      </p:sp>
      <p:sp>
        <p:nvSpPr>
          <p:cNvPr id="2121" name="Shape 2121"/>
          <p:cNvSpPr/>
          <p:nvPr/>
        </p:nvSpPr>
        <p:spPr>
          <a:xfrm>
            <a:off x="755651" y="1200423"/>
            <a:ext cx="7920037" cy="3092673"/>
          </a:xfrm>
          <a:prstGeom prst="rect">
            <a:avLst/>
          </a:prstGeom>
          <a:solidFill>
            <a:schemeClr val="accent1">
              <a:alpha val="20000"/>
            </a:scheme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122" name="Shape 2122"/>
          <p:cNvSpPr/>
          <p:nvPr/>
        </p:nvSpPr>
        <p:spPr>
          <a:xfrm>
            <a:off x="323850" y="3500438"/>
            <a:ext cx="360363" cy="1000125"/>
          </a:xfrm>
          <a:prstGeom prst="curvedRightArrow">
            <a:avLst>
              <a:gd name="adj1" fmla="val 25000"/>
              <a:gd name="adj2" fmla="val 50000"/>
              <a:gd name="adj3" fmla="val 25000"/>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2123" name="Shape 2123"/>
          <p:cNvSpPr/>
          <p:nvPr/>
        </p:nvSpPr>
        <p:spPr>
          <a:xfrm>
            <a:off x="107950" y="2997200"/>
            <a:ext cx="576263" cy="2016125"/>
          </a:xfrm>
          <a:prstGeom prst="curvedRightArrow">
            <a:avLst>
              <a:gd name="adj1" fmla="val 25000"/>
              <a:gd name="adj2" fmla="val 48072"/>
              <a:gd name="adj3" fmla="val 25000"/>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16369672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Shape 2127"/>
        <p:cNvGrpSpPr/>
        <p:nvPr/>
      </p:nvGrpSpPr>
      <p:grpSpPr>
        <a:xfrm>
          <a:off x="0" y="0"/>
          <a:ext cx="0" cy="0"/>
          <a:chOff x="0" y="0"/>
          <a:chExt cx="0" cy="0"/>
        </a:xfrm>
      </p:grpSpPr>
      <p:sp>
        <p:nvSpPr>
          <p:cNvPr id="2128" name="Shape 2128"/>
          <p:cNvSpPr/>
          <p:nvPr/>
        </p:nvSpPr>
        <p:spPr>
          <a:xfrm>
            <a:off x="2725625" y="304800"/>
            <a:ext cx="3657600" cy="685800"/>
          </a:xfrm>
          <a:prstGeom prst="flowChartProcess">
            <a:avLst/>
          </a:prstGeom>
          <a:solidFill>
            <a:srgbClr val="D9D2E9"/>
          </a:solidFill>
          <a:ln w="25400" cap="flat" cmpd="sng">
            <a:solidFill>
              <a:srgbClr val="0033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ca-ES" sz="1600" b="1" dirty="0">
                <a:solidFill>
                  <a:schemeClr val="dk1"/>
                </a:solidFill>
                <a:latin typeface="Verdana"/>
                <a:ea typeface="Verdana"/>
                <a:cs typeface="Verdana"/>
                <a:sym typeface="Verdana"/>
              </a:rPr>
              <a:t>Urocultiu</a:t>
            </a:r>
            <a:endParaRPr dirty="0"/>
          </a:p>
          <a:p>
            <a:pPr marL="0" marR="0" lvl="0" indent="0" algn="ctr" rtl="0">
              <a:spcBef>
                <a:spcPts val="0"/>
              </a:spcBef>
              <a:spcAft>
                <a:spcPts val="0"/>
              </a:spcAft>
              <a:buNone/>
            </a:pPr>
            <a:r>
              <a:rPr lang="ca-ES" sz="1600" b="1" dirty="0">
                <a:solidFill>
                  <a:schemeClr val="dk1"/>
                </a:solidFill>
                <a:latin typeface="Verdana"/>
                <a:ea typeface="Verdana"/>
                <a:cs typeface="Verdana"/>
                <a:sym typeface="Verdana"/>
              </a:rPr>
              <a:t> setmana 16/ 1ª visita</a:t>
            </a:r>
            <a:endParaRPr dirty="0"/>
          </a:p>
        </p:txBody>
      </p:sp>
      <p:cxnSp>
        <p:nvCxnSpPr>
          <p:cNvPr id="2129" name="Shape 2129"/>
          <p:cNvCxnSpPr/>
          <p:nvPr/>
        </p:nvCxnSpPr>
        <p:spPr>
          <a:xfrm>
            <a:off x="4572000" y="188913"/>
            <a:ext cx="0" cy="0"/>
          </a:xfrm>
          <a:prstGeom prst="straightConnector1">
            <a:avLst/>
          </a:prstGeom>
          <a:noFill/>
          <a:ln w="9525" cap="flat" cmpd="sng">
            <a:solidFill>
              <a:schemeClr val="dk1"/>
            </a:solidFill>
            <a:prstDash val="solid"/>
            <a:round/>
            <a:headEnd type="none" w="sm" len="sm"/>
            <a:tailEnd type="triangle" w="med" len="med"/>
          </a:ln>
        </p:spPr>
      </p:cxnSp>
      <p:cxnSp>
        <p:nvCxnSpPr>
          <p:cNvPr id="2130" name="Shape 2130"/>
          <p:cNvCxnSpPr/>
          <p:nvPr/>
        </p:nvCxnSpPr>
        <p:spPr>
          <a:xfrm>
            <a:off x="5580063" y="981075"/>
            <a:ext cx="220800" cy="214200"/>
          </a:xfrm>
          <a:prstGeom prst="straightConnector1">
            <a:avLst/>
          </a:prstGeom>
          <a:noFill/>
          <a:ln w="9525" cap="flat" cmpd="sng">
            <a:solidFill>
              <a:schemeClr val="dk1"/>
            </a:solidFill>
            <a:prstDash val="solid"/>
            <a:round/>
            <a:headEnd type="none" w="sm" len="sm"/>
            <a:tailEnd type="triangle" w="med" len="med"/>
          </a:ln>
        </p:spPr>
      </p:cxnSp>
      <p:cxnSp>
        <p:nvCxnSpPr>
          <p:cNvPr id="2131" name="Shape 2131"/>
          <p:cNvCxnSpPr/>
          <p:nvPr/>
        </p:nvCxnSpPr>
        <p:spPr>
          <a:xfrm flipH="1">
            <a:off x="3203600" y="981075"/>
            <a:ext cx="288900" cy="216000"/>
          </a:xfrm>
          <a:prstGeom prst="straightConnector1">
            <a:avLst/>
          </a:prstGeom>
          <a:noFill/>
          <a:ln w="9525" cap="flat" cmpd="sng">
            <a:solidFill>
              <a:schemeClr val="dk1"/>
            </a:solidFill>
            <a:prstDash val="solid"/>
            <a:round/>
            <a:headEnd type="none" w="sm" len="sm"/>
            <a:tailEnd type="triangle" w="med" len="med"/>
          </a:ln>
        </p:spPr>
      </p:cxnSp>
      <p:sp>
        <p:nvSpPr>
          <p:cNvPr id="2132" name="Shape 2132"/>
          <p:cNvSpPr/>
          <p:nvPr/>
        </p:nvSpPr>
        <p:spPr>
          <a:xfrm>
            <a:off x="2484438" y="1268413"/>
            <a:ext cx="1295400" cy="331800"/>
          </a:xfrm>
          <a:prstGeom prst="rect">
            <a:avLst/>
          </a:prstGeom>
          <a:solidFill>
            <a:srgbClr val="B4A7D6"/>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ca-ES" sz="1800">
                <a:solidFill>
                  <a:schemeClr val="dk1"/>
                </a:solidFill>
                <a:latin typeface="Verdana"/>
                <a:ea typeface="Verdana"/>
                <a:cs typeface="Verdana"/>
                <a:sym typeface="Verdana"/>
              </a:rPr>
              <a:t>Positiu</a:t>
            </a:r>
            <a:endParaRPr/>
          </a:p>
        </p:txBody>
      </p:sp>
      <p:sp>
        <p:nvSpPr>
          <p:cNvPr id="2133" name="Shape 2133"/>
          <p:cNvSpPr/>
          <p:nvPr/>
        </p:nvSpPr>
        <p:spPr>
          <a:xfrm>
            <a:off x="5364163" y="1219200"/>
            <a:ext cx="1258800" cy="301500"/>
          </a:xfrm>
          <a:prstGeom prst="rect">
            <a:avLst/>
          </a:prstGeom>
          <a:solidFill>
            <a:srgbClr val="B4A7D6"/>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ca-ES" sz="1800">
                <a:solidFill>
                  <a:schemeClr val="dk1"/>
                </a:solidFill>
                <a:latin typeface="Verdana"/>
                <a:ea typeface="Verdana"/>
                <a:cs typeface="Verdana"/>
                <a:sym typeface="Verdana"/>
              </a:rPr>
              <a:t>Negatiu</a:t>
            </a:r>
            <a:endParaRPr/>
          </a:p>
        </p:txBody>
      </p:sp>
      <p:sp>
        <p:nvSpPr>
          <p:cNvPr id="2134" name="Shape 2134"/>
          <p:cNvSpPr/>
          <p:nvPr/>
        </p:nvSpPr>
        <p:spPr>
          <a:xfrm>
            <a:off x="1652951" y="1989150"/>
            <a:ext cx="2558700" cy="539700"/>
          </a:xfrm>
          <a:prstGeom prst="rect">
            <a:avLst/>
          </a:prstGeom>
          <a:solidFill>
            <a:srgbClr val="B4A7D6"/>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ca-ES" sz="1600">
                <a:solidFill>
                  <a:schemeClr val="dk1"/>
                </a:solidFill>
                <a:latin typeface="Verdana"/>
                <a:ea typeface="Verdana"/>
                <a:cs typeface="Verdana"/>
                <a:sym typeface="Verdana"/>
              </a:rPr>
              <a:t>Tractament antibiòtic </a:t>
            </a:r>
            <a:endParaRPr/>
          </a:p>
          <a:p>
            <a:pPr marL="0" marR="0" lvl="0" indent="0" algn="ctr" rtl="0">
              <a:spcBef>
                <a:spcPts val="0"/>
              </a:spcBef>
              <a:spcAft>
                <a:spcPts val="0"/>
              </a:spcAft>
              <a:buNone/>
            </a:pPr>
            <a:r>
              <a:rPr lang="ca-ES" sz="1600">
                <a:solidFill>
                  <a:schemeClr val="dk1"/>
                </a:solidFill>
                <a:latin typeface="Verdana"/>
                <a:ea typeface="Verdana"/>
                <a:cs typeface="Verdana"/>
                <a:sym typeface="Verdana"/>
              </a:rPr>
              <a:t>segons antibiograma</a:t>
            </a:r>
            <a:endParaRPr/>
          </a:p>
        </p:txBody>
      </p:sp>
      <p:sp>
        <p:nvSpPr>
          <p:cNvPr id="2135" name="Shape 2135"/>
          <p:cNvSpPr/>
          <p:nvPr/>
        </p:nvSpPr>
        <p:spPr>
          <a:xfrm>
            <a:off x="5076825" y="1989138"/>
            <a:ext cx="1800300" cy="539700"/>
          </a:xfrm>
          <a:prstGeom prst="rect">
            <a:avLst/>
          </a:prstGeom>
          <a:solidFill>
            <a:srgbClr val="B4A7D6"/>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ca-ES" sz="1600">
                <a:solidFill>
                  <a:srgbClr val="000000"/>
                </a:solidFill>
                <a:latin typeface="Verdana"/>
                <a:ea typeface="Verdana"/>
                <a:cs typeface="Verdana"/>
                <a:sym typeface="Verdana"/>
              </a:rPr>
              <a:t>Factors </a:t>
            </a:r>
            <a:endParaRPr/>
          </a:p>
          <a:p>
            <a:pPr marL="0" marR="0" lvl="0" indent="0" algn="ctr" rtl="0">
              <a:spcBef>
                <a:spcPts val="0"/>
              </a:spcBef>
              <a:spcAft>
                <a:spcPts val="0"/>
              </a:spcAft>
              <a:buNone/>
            </a:pPr>
            <a:r>
              <a:rPr lang="ca-ES" sz="1600">
                <a:solidFill>
                  <a:srgbClr val="000000"/>
                </a:solidFill>
                <a:latin typeface="Verdana"/>
                <a:ea typeface="Verdana"/>
                <a:cs typeface="Verdana"/>
                <a:sym typeface="Verdana"/>
              </a:rPr>
              <a:t>de rísc</a:t>
            </a:r>
            <a:endParaRPr/>
          </a:p>
        </p:txBody>
      </p:sp>
      <p:sp>
        <p:nvSpPr>
          <p:cNvPr id="2136" name="Shape 2136"/>
          <p:cNvSpPr/>
          <p:nvPr/>
        </p:nvSpPr>
        <p:spPr>
          <a:xfrm>
            <a:off x="1690925" y="2781300"/>
            <a:ext cx="2520600" cy="539700"/>
          </a:xfrm>
          <a:prstGeom prst="rect">
            <a:avLst/>
          </a:prstGeom>
          <a:solidFill>
            <a:srgbClr val="B4A7D6"/>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ca-ES" sz="1600" dirty="0">
                <a:solidFill>
                  <a:srgbClr val="000000"/>
                </a:solidFill>
                <a:latin typeface="Verdana"/>
                <a:ea typeface="Verdana"/>
                <a:cs typeface="Verdana"/>
                <a:sym typeface="Verdana"/>
              </a:rPr>
              <a:t>Urocultiu </a:t>
            </a:r>
            <a:endParaRPr dirty="0"/>
          </a:p>
          <a:p>
            <a:pPr marL="0" marR="0" lvl="0" indent="0" algn="ctr" rtl="0">
              <a:spcBef>
                <a:spcPts val="0"/>
              </a:spcBef>
              <a:spcAft>
                <a:spcPts val="0"/>
              </a:spcAft>
              <a:buNone/>
            </a:pPr>
            <a:r>
              <a:rPr lang="ca-ES" sz="1600" dirty="0">
                <a:solidFill>
                  <a:srgbClr val="000000"/>
                </a:solidFill>
                <a:latin typeface="Verdana"/>
                <a:ea typeface="Verdana"/>
                <a:cs typeface="Verdana"/>
                <a:sym typeface="Verdana"/>
              </a:rPr>
              <a:t>control</a:t>
            </a:r>
            <a:endParaRPr dirty="0"/>
          </a:p>
        </p:txBody>
      </p:sp>
      <p:sp>
        <p:nvSpPr>
          <p:cNvPr id="2137" name="Shape 2137"/>
          <p:cNvSpPr/>
          <p:nvPr/>
        </p:nvSpPr>
        <p:spPr>
          <a:xfrm>
            <a:off x="1690924" y="3690988"/>
            <a:ext cx="2304900" cy="539700"/>
          </a:xfrm>
          <a:prstGeom prst="rect">
            <a:avLst/>
          </a:prstGeom>
          <a:solidFill>
            <a:srgbClr val="B4A7D6"/>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ca-ES" sz="1600">
                <a:solidFill>
                  <a:srgbClr val="000000"/>
                </a:solidFill>
                <a:latin typeface="Verdana"/>
                <a:ea typeface="Verdana"/>
                <a:cs typeface="Verdana"/>
                <a:sym typeface="Verdana"/>
              </a:rPr>
              <a:t>Canvi d’antibiòtic</a:t>
            </a:r>
            <a:endParaRPr/>
          </a:p>
          <a:p>
            <a:pPr marL="0" marR="0" lvl="0" indent="0" algn="ctr" rtl="0">
              <a:spcBef>
                <a:spcPts val="0"/>
              </a:spcBef>
              <a:spcAft>
                <a:spcPts val="0"/>
              </a:spcAft>
              <a:buNone/>
            </a:pPr>
            <a:r>
              <a:rPr lang="ca-ES" sz="1600">
                <a:latin typeface="Verdana"/>
                <a:ea typeface="Verdana"/>
                <a:cs typeface="Verdana"/>
                <a:sym typeface="Verdana"/>
              </a:rPr>
              <a:t>14-21</a:t>
            </a:r>
            <a:r>
              <a:rPr lang="ca-ES" sz="1600">
                <a:solidFill>
                  <a:srgbClr val="000000"/>
                </a:solidFill>
                <a:latin typeface="Verdana"/>
                <a:ea typeface="Verdana"/>
                <a:cs typeface="Verdana"/>
                <a:sym typeface="Verdana"/>
              </a:rPr>
              <a:t> dies</a:t>
            </a:r>
            <a:endParaRPr/>
          </a:p>
        </p:txBody>
      </p:sp>
      <p:sp>
        <p:nvSpPr>
          <p:cNvPr id="2138" name="Shape 2138"/>
          <p:cNvSpPr/>
          <p:nvPr/>
        </p:nvSpPr>
        <p:spPr>
          <a:xfrm>
            <a:off x="5076825" y="2924175"/>
            <a:ext cx="1800300" cy="539700"/>
          </a:xfrm>
          <a:prstGeom prst="rect">
            <a:avLst/>
          </a:prstGeom>
          <a:solidFill>
            <a:srgbClr val="B4A7D6"/>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ca-ES" sz="1600" dirty="0">
                <a:solidFill>
                  <a:srgbClr val="000000"/>
                </a:solidFill>
                <a:latin typeface="Verdana"/>
                <a:ea typeface="Verdana"/>
                <a:cs typeface="Verdana"/>
                <a:sym typeface="Verdana"/>
              </a:rPr>
              <a:t>Urocultiu</a:t>
            </a:r>
            <a:r>
              <a:rPr lang="ca-ES" sz="1600" dirty="0">
                <a:solidFill>
                  <a:srgbClr val="00582C"/>
                </a:solidFill>
                <a:latin typeface="Verdana"/>
                <a:ea typeface="Verdana"/>
                <a:cs typeface="Verdana"/>
                <a:sym typeface="Verdana"/>
              </a:rPr>
              <a:t> </a:t>
            </a:r>
            <a:endParaRPr dirty="0"/>
          </a:p>
          <a:p>
            <a:pPr marL="0" marR="0" lvl="0" indent="0" algn="ctr" rtl="0">
              <a:spcBef>
                <a:spcPts val="0"/>
              </a:spcBef>
              <a:spcAft>
                <a:spcPts val="0"/>
              </a:spcAft>
              <a:buNone/>
            </a:pPr>
            <a:r>
              <a:rPr lang="ca-ES" sz="1600" dirty="0">
                <a:solidFill>
                  <a:srgbClr val="000000"/>
                </a:solidFill>
                <a:latin typeface="Verdana"/>
                <a:ea typeface="Verdana"/>
                <a:cs typeface="Verdana"/>
                <a:sym typeface="Verdana"/>
              </a:rPr>
              <a:t>mensual</a:t>
            </a:r>
            <a:endParaRPr dirty="0"/>
          </a:p>
        </p:txBody>
      </p:sp>
      <p:sp>
        <p:nvSpPr>
          <p:cNvPr id="2139" name="Shape 2139"/>
          <p:cNvSpPr/>
          <p:nvPr/>
        </p:nvSpPr>
        <p:spPr>
          <a:xfrm>
            <a:off x="1527104" y="5140300"/>
            <a:ext cx="2810400" cy="1008000"/>
          </a:xfrm>
          <a:prstGeom prst="rect">
            <a:avLst/>
          </a:prstGeom>
          <a:solidFill>
            <a:srgbClr val="B4A7D6"/>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ca-ES" sz="1600" dirty="0">
                <a:solidFill>
                  <a:srgbClr val="000000"/>
                </a:solidFill>
                <a:latin typeface="Verdana"/>
                <a:ea typeface="Verdana"/>
                <a:cs typeface="Verdana"/>
                <a:sym typeface="Verdana"/>
              </a:rPr>
              <a:t>Tractament supressiu</a:t>
            </a:r>
            <a:endParaRPr dirty="0"/>
          </a:p>
          <a:p>
            <a:pPr marL="0" marR="0" lvl="0" indent="0" algn="ctr" rtl="0">
              <a:spcBef>
                <a:spcPts val="0"/>
              </a:spcBef>
              <a:spcAft>
                <a:spcPts val="0"/>
              </a:spcAft>
              <a:buNone/>
            </a:pPr>
            <a:r>
              <a:rPr lang="ca-ES" sz="1600" dirty="0">
                <a:solidFill>
                  <a:srgbClr val="000000"/>
                </a:solidFill>
                <a:latin typeface="Verdana"/>
                <a:ea typeface="Verdana"/>
                <a:cs typeface="Verdana"/>
                <a:sym typeface="Verdana"/>
              </a:rPr>
              <a:t> fins al part.</a:t>
            </a:r>
            <a:endParaRPr dirty="0"/>
          </a:p>
          <a:p>
            <a:pPr marL="0" marR="0" lvl="0" indent="0" algn="ctr" rtl="0">
              <a:spcBef>
                <a:spcPts val="0"/>
              </a:spcBef>
              <a:spcAft>
                <a:spcPts val="0"/>
              </a:spcAft>
              <a:buNone/>
            </a:pPr>
            <a:r>
              <a:rPr lang="ca-ES" sz="1600" dirty="0">
                <a:solidFill>
                  <a:srgbClr val="000000"/>
                </a:solidFill>
                <a:latin typeface="Verdana"/>
                <a:ea typeface="Verdana"/>
                <a:cs typeface="Verdana"/>
                <a:sym typeface="Verdana"/>
              </a:rPr>
              <a:t>Excloure anomalia</a:t>
            </a:r>
            <a:endParaRPr dirty="0"/>
          </a:p>
          <a:p>
            <a:pPr marL="0" marR="0" lvl="0" indent="0" algn="ctr" rtl="0">
              <a:spcBef>
                <a:spcPts val="0"/>
              </a:spcBef>
              <a:spcAft>
                <a:spcPts val="0"/>
              </a:spcAft>
              <a:buNone/>
            </a:pPr>
            <a:r>
              <a:rPr lang="ca-ES" sz="1600" dirty="0">
                <a:solidFill>
                  <a:srgbClr val="000000"/>
                </a:solidFill>
                <a:latin typeface="Verdana"/>
                <a:ea typeface="Verdana"/>
                <a:cs typeface="Verdana"/>
                <a:sym typeface="Verdana"/>
              </a:rPr>
              <a:t>urològica</a:t>
            </a:r>
            <a:endParaRPr dirty="0"/>
          </a:p>
        </p:txBody>
      </p:sp>
      <p:sp>
        <p:nvSpPr>
          <p:cNvPr id="2140" name="Shape 2140"/>
          <p:cNvSpPr/>
          <p:nvPr/>
        </p:nvSpPr>
        <p:spPr>
          <a:xfrm>
            <a:off x="7235825" y="1484313"/>
            <a:ext cx="1274700" cy="554100"/>
          </a:xfrm>
          <a:prstGeom prst="rect">
            <a:avLst/>
          </a:prstGeom>
          <a:solidFill>
            <a:srgbClr val="B4A7D6"/>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ca-ES" sz="1600">
                <a:solidFill>
                  <a:srgbClr val="000000"/>
                </a:solidFill>
                <a:latin typeface="Verdana"/>
                <a:ea typeface="Verdana"/>
                <a:cs typeface="Verdana"/>
                <a:sym typeface="Verdana"/>
              </a:rPr>
              <a:t>Risc</a:t>
            </a:r>
            <a:endParaRPr/>
          </a:p>
          <a:p>
            <a:pPr marL="0" marR="0" lvl="0" indent="0" algn="ctr" rtl="0">
              <a:spcBef>
                <a:spcPts val="0"/>
              </a:spcBef>
              <a:spcAft>
                <a:spcPts val="0"/>
              </a:spcAft>
              <a:buNone/>
            </a:pPr>
            <a:r>
              <a:rPr lang="ca-ES" sz="1600">
                <a:solidFill>
                  <a:srgbClr val="000000"/>
                </a:solidFill>
                <a:latin typeface="Verdana"/>
                <a:ea typeface="Verdana"/>
                <a:cs typeface="Verdana"/>
                <a:sym typeface="Verdana"/>
              </a:rPr>
              <a:t> baix</a:t>
            </a:r>
            <a:endParaRPr/>
          </a:p>
        </p:txBody>
      </p:sp>
      <p:sp>
        <p:nvSpPr>
          <p:cNvPr id="2141" name="Shape 2141"/>
          <p:cNvSpPr/>
          <p:nvPr/>
        </p:nvSpPr>
        <p:spPr>
          <a:xfrm>
            <a:off x="7451725" y="2924175"/>
            <a:ext cx="1258800" cy="504900"/>
          </a:xfrm>
          <a:prstGeom prst="rect">
            <a:avLst/>
          </a:prstGeom>
          <a:solidFill>
            <a:srgbClr val="B4A7D6"/>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ca-ES" sz="1600">
                <a:solidFill>
                  <a:srgbClr val="000000"/>
                </a:solidFill>
                <a:latin typeface="Verdana"/>
                <a:ea typeface="Verdana"/>
                <a:cs typeface="Verdana"/>
                <a:sym typeface="Verdana"/>
              </a:rPr>
              <a:t>No controls</a:t>
            </a:r>
            <a:endParaRPr/>
          </a:p>
        </p:txBody>
      </p:sp>
      <p:cxnSp>
        <p:nvCxnSpPr>
          <p:cNvPr id="2142" name="Shape 2142"/>
          <p:cNvCxnSpPr/>
          <p:nvPr/>
        </p:nvCxnSpPr>
        <p:spPr>
          <a:xfrm>
            <a:off x="3132138" y="1628775"/>
            <a:ext cx="0" cy="360300"/>
          </a:xfrm>
          <a:prstGeom prst="straightConnector1">
            <a:avLst/>
          </a:prstGeom>
          <a:noFill/>
          <a:ln w="9525" cap="flat" cmpd="sng">
            <a:solidFill>
              <a:schemeClr val="dk1"/>
            </a:solidFill>
            <a:prstDash val="solid"/>
            <a:round/>
            <a:headEnd type="none" w="sm" len="sm"/>
            <a:tailEnd type="triangle" w="med" len="med"/>
          </a:ln>
        </p:spPr>
      </p:cxnSp>
      <p:cxnSp>
        <p:nvCxnSpPr>
          <p:cNvPr id="2143" name="Shape 2143"/>
          <p:cNvCxnSpPr/>
          <p:nvPr/>
        </p:nvCxnSpPr>
        <p:spPr>
          <a:xfrm>
            <a:off x="6011863" y="1412875"/>
            <a:ext cx="0" cy="0"/>
          </a:xfrm>
          <a:prstGeom prst="straightConnector1">
            <a:avLst/>
          </a:prstGeom>
          <a:noFill/>
          <a:ln w="9525" cap="flat" cmpd="sng">
            <a:solidFill>
              <a:schemeClr val="dk1"/>
            </a:solidFill>
            <a:prstDash val="solid"/>
            <a:round/>
            <a:headEnd type="none" w="sm" len="sm"/>
            <a:tailEnd type="triangle" w="med" len="med"/>
          </a:ln>
        </p:spPr>
      </p:cxnSp>
      <p:cxnSp>
        <p:nvCxnSpPr>
          <p:cNvPr id="2144" name="Shape 2144"/>
          <p:cNvCxnSpPr/>
          <p:nvPr/>
        </p:nvCxnSpPr>
        <p:spPr>
          <a:xfrm>
            <a:off x="5940425" y="1773238"/>
            <a:ext cx="1295400" cy="0"/>
          </a:xfrm>
          <a:prstGeom prst="straightConnector1">
            <a:avLst/>
          </a:prstGeom>
          <a:noFill/>
          <a:ln w="9525" cap="flat" cmpd="sng">
            <a:solidFill>
              <a:schemeClr val="dk1"/>
            </a:solidFill>
            <a:prstDash val="solid"/>
            <a:round/>
            <a:headEnd type="none" w="sm" len="sm"/>
            <a:tailEnd type="triangle" w="med" len="med"/>
          </a:ln>
        </p:spPr>
      </p:cxnSp>
      <p:cxnSp>
        <p:nvCxnSpPr>
          <p:cNvPr id="2145" name="Shape 2145"/>
          <p:cNvCxnSpPr/>
          <p:nvPr/>
        </p:nvCxnSpPr>
        <p:spPr>
          <a:xfrm>
            <a:off x="2843363" y="2547075"/>
            <a:ext cx="0" cy="216000"/>
          </a:xfrm>
          <a:prstGeom prst="straightConnector1">
            <a:avLst/>
          </a:prstGeom>
          <a:noFill/>
          <a:ln w="9525" cap="flat" cmpd="sng">
            <a:solidFill>
              <a:schemeClr val="dk1"/>
            </a:solidFill>
            <a:prstDash val="solid"/>
            <a:round/>
            <a:headEnd type="none" w="sm" len="sm"/>
            <a:tailEnd type="triangle" w="med" len="med"/>
          </a:ln>
        </p:spPr>
      </p:cxnSp>
      <p:cxnSp>
        <p:nvCxnSpPr>
          <p:cNvPr id="2146" name="Shape 2146"/>
          <p:cNvCxnSpPr/>
          <p:nvPr/>
        </p:nvCxnSpPr>
        <p:spPr>
          <a:xfrm>
            <a:off x="5940425" y="2565400"/>
            <a:ext cx="0" cy="358800"/>
          </a:xfrm>
          <a:prstGeom prst="straightConnector1">
            <a:avLst/>
          </a:prstGeom>
          <a:noFill/>
          <a:ln w="9525" cap="flat" cmpd="sng">
            <a:solidFill>
              <a:schemeClr val="dk1"/>
            </a:solidFill>
            <a:prstDash val="solid"/>
            <a:round/>
            <a:headEnd type="none" w="sm" len="sm"/>
            <a:tailEnd type="triangle" w="med" len="med"/>
          </a:ln>
        </p:spPr>
      </p:cxnSp>
      <p:sp>
        <p:nvSpPr>
          <p:cNvPr id="2147" name="Shape 2147"/>
          <p:cNvSpPr/>
          <p:nvPr/>
        </p:nvSpPr>
        <p:spPr>
          <a:xfrm>
            <a:off x="4409988" y="3160713"/>
            <a:ext cx="324000" cy="211200"/>
          </a:xfrm>
          <a:prstGeom prst="ellipse">
            <a:avLst/>
          </a:prstGeom>
          <a:solidFill>
            <a:schemeClr val="lt1"/>
          </a:solidFill>
          <a:ln w="1587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ca-ES" sz="2000" b="1">
                <a:solidFill>
                  <a:schemeClr val="dk1"/>
                </a:solidFill>
                <a:latin typeface="Verdana"/>
                <a:ea typeface="Verdana"/>
                <a:cs typeface="Verdana"/>
                <a:sym typeface="Verdana"/>
              </a:rPr>
              <a:t>-</a:t>
            </a:r>
            <a:endParaRPr/>
          </a:p>
        </p:txBody>
      </p:sp>
      <p:cxnSp>
        <p:nvCxnSpPr>
          <p:cNvPr id="2148" name="Shape 2148"/>
          <p:cNvCxnSpPr/>
          <p:nvPr/>
        </p:nvCxnSpPr>
        <p:spPr>
          <a:xfrm>
            <a:off x="4211650" y="3049550"/>
            <a:ext cx="865200" cy="31800"/>
          </a:xfrm>
          <a:prstGeom prst="straightConnector1">
            <a:avLst/>
          </a:prstGeom>
          <a:noFill/>
          <a:ln w="9525" cap="flat" cmpd="sng">
            <a:solidFill>
              <a:schemeClr val="dk1"/>
            </a:solidFill>
            <a:prstDash val="solid"/>
            <a:round/>
            <a:headEnd type="none" w="sm" len="sm"/>
            <a:tailEnd type="triangle" w="med" len="med"/>
          </a:ln>
        </p:spPr>
      </p:cxnSp>
      <p:cxnSp>
        <p:nvCxnSpPr>
          <p:cNvPr id="2149" name="Shape 2149"/>
          <p:cNvCxnSpPr/>
          <p:nvPr/>
        </p:nvCxnSpPr>
        <p:spPr>
          <a:xfrm>
            <a:off x="5940425" y="1557338"/>
            <a:ext cx="0" cy="431700"/>
          </a:xfrm>
          <a:prstGeom prst="straightConnector1">
            <a:avLst/>
          </a:prstGeom>
          <a:noFill/>
          <a:ln w="9525" cap="flat" cmpd="sng">
            <a:solidFill>
              <a:schemeClr val="dk1"/>
            </a:solidFill>
            <a:prstDash val="solid"/>
            <a:round/>
            <a:headEnd type="none" w="sm" len="sm"/>
            <a:tailEnd type="triangle" w="med" len="med"/>
          </a:ln>
        </p:spPr>
      </p:cxnSp>
      <p:cxnSp>
        <p:nvCxnSpPr>
          <p:cNvPr id="2150" name="Shape 2150"/>
          <p:cNvCxnSpPr/>
          <p:nvPr/>
        </p:nvCxnSpPr>
        <p:spPr>
          <a:xfrm>
            <a:off x="7885113" y="1989138"/>
            <a:ext cx="0" cy="935100"/>
          </a:xfrm>
          <a:prstGeom prst="straightConnector1">
            <a:avLst/>
          </a:prstGeom>
          <a:noFill/>
          <a:ln w="9525" cap="flat" cmpd="sng">
            <a:solidFill>
              <a:schemeClr val="dk1"/>
            </a:solidFill>
            <a:prstDash val="solid"/>
            <a:round/>
            <a:headEnd type="none" w="sm" len="sm"/>
            <a:tailEnd type="triangle" w="med" len="med"/>
          </a:ln>
        </p:spPr>
      </p:cxnSp>
      <p:cxnSp>
        <p:nvCxnSpPr>
          <p:cNvPr id="2151" name="Shape 2151"/>
          <p:cNvCxnSpPr>
            <a:endCxn id="2137" idx="0"/>
          </p:cNvCxnSpPr>
          <p:nvPr/>
        </p:nvCxnSpPr>
        <p:spPr>
          <a:xfrm>
            <a:off x="2843374" y="3397888"/>
            <a:ext cx="0" cy="293100"/>
          </a:xfrm>
          <a:prstGeom prst="straightConnector1">
            <a:avLst/>
          </a:prstGeom>
          <a:noFill/>
          <a:ln w="9525" cap="flat" cmpd="sng">
            <a:solidFill>
              <a:schemeClr val="dk1"/>
            </a:solidFill>
            <a:prstDash val="solid"/>
            <a:round/>
            <a:headEnd type="none" w="sm" len="sm"/>
            <a:tailEnd type="triangle" w="med" len="med"/>
          </a:ln>
        </p:spPr>
      </p:cxnSp>
      <p:pic>
        <p:nvPicPr>
          <p:cNvPr id="2152" name="Shape 2152" descr="camfic blanc"/>
          <p:cNvPicPr preferRelativeResize="0"/>
          <p:nvPr/>
        </p:nvPicPr>
        <p:blipFill rotWithShape="1">
          <a:blip r:embed="rId3">
            <a:alphaModFix/>
          </a:blip>
          <a:srcRect/>
          <a:stretch/>
        </p:blipFill>
        <p:spPr>
          <a:xfrm>
            <a:off x="8356600" y="6237288"/>
            <a:ext cx="463500" cy="576300"/>
          </a:xfrm>
          <a:prstGeom prst="rect">
            <a:avLst/>
          </a:prstGeom>
          <a:noFill/>
          <a:ln>
            <a:noFill/>
          </a:ln>
        </p:spPr>
      </p:pic>
      <p:sp>
        <p:nvSpPr>
          <p:cNvPr id="2153" name="Shape 2153"/>
          <p:cNvSpPr txBox="1">
            <a:spLocks noGrp="1"/>
          </p:cNvSpPr>
          <p:nvPr>
            <p:ph type="sldNum" idx="12"/>
          </p:nvPr>
        </p:nvSpPr>
        <p:spPr>
          <a:xfrm>
            <a:off x="6781800" y="6248400"/>
            <a:ext cx="1905000" cy="457200"/>
          </a:xfrm>
          <a:prstGeom prst="rect">
            <a:avLst/>
          </a:prstGeom>
          <a:noFill/>
          <a:ln>
            <a:noFill/>
          </a:ln>
        </p:spPr>
        <p:txBody>
          <a:bodyPr spcFirstLastPara="1" wrap="square" lIns="91425" tIns="45700" rIns="91425" bIns="45700" anchor="t" anchorCtr="1">
            <a:noAutofit/>
          </a:bodyPr>
          <a:lstStyle/>
          <a:p>
            <a:pPr marL="0" marR="0" lvl="0" indent="0" algn="r" rtl="0">
              <a:spcBef>
                <a:spcPts val="0"/>
              </a:spcBef>
              <a:spcAft>
                <a:spcPts val="0"/>
              </a:spcAft>
              <a:buNone/>
            </a:pPr>
            <a:fld id="{00000000-1234-1234-1234-123412341234}" type="slidenum">
              <a:rPr lang="ca-ES" sz="1000">
                <a:solidFill>
                  <a:schemeClr val="dk1"/>
                </a:solidFill>
                <a:latin typeface="Arial"/>
                <a:ea typeface="Arial"/>
                <a:cs typeface="Arial"/>
                <a:sym typeface="Arial"/>
              </a:rPr>
              <a:t>141</a:t>
            </a:fld>
            <a:endParaRPr sz="1000">
              <a:solidFill>
                <a:schemeClr val="dk1"/>
              </a:solidFill>
              <a:latin typeface="Arial"/>
              <a:ea typeface="Arial"/>
              <a:cs typeface="Arial"/>
              <a:sym typeface="Arial"/>
            </a:endParaRPr>
          </a:p>
        </p:txBody>
      </p:sp>
      <p:sp>
        <p:nvSpPr>
          <p:cNvPr id="2154" name="Shape 2154"/>
          <p:cNvSpPr txBox="1"/>
          <p:nvPr/>
        </p:nvSpPr>
        <p:spPr>
          <a:xfrm rot="10800000">
            <a:off x="3091075" y="3573438"/>
            <a:ext cx="82200" cy="68700"/>
          </a:xfrm>
          <a:prstGeom prst="rect">
            <a:avLst/>
          </a:prstGeom>
          <a:noFill/>
          <a:ln>
            <a:noFill/>
          </a:ln>
        </p:spPr>
        <p:txBody>
          <a:bodyPr spcFirstLastPara="1" wrap="square" lIns="91425" tIns="45700" rIns="91425" bIns="45700" anchor="t" anchorCtr="0">
            <a:noAutofit/>
          </a:bodyPr>
          <a:lstStyle/>
          <a:p>
            <a:pPr marL="0" lvl="0" indent="0" rtl="0">
              <a:spcBef>
                <a:spcPts val="0"/>
              </a:spcBef>
              <a:spcAft>
                <a:spcPts val="0"/>
              </a:spcAft>
              <a:buNone/>
            </a:pPr>
            <a:r>
              <a:rPr lang="ca-ES" sz="1600" b="1">
                <a:solidFill>
                  <a:schemeClr val="dk1"/>
                </a:solidFill>
                <a:latin typeface="Verdana"/>
                <a:ea typeface="Verdana"/>
                <a:cs typeface="Verdana"/>
                <a:sym typeface="Verdana"/>
              </a:rPr>
              <a:t>+</a:t>
            </a:r>
            <a:endParaRPr sz="1600" b="1">
              <a:solidFill>
                <a:schemeClr val="dk1"/>
              </a:solidFill>
              <a:latin typeface="Verdana"/>
              <a:ea typeface="Verdana"/>
              <a:cs typeface="Verdana"/>
              <a:sym typeface="Verdana"/>
            </a:endParaRPr>
          </a:p>
        </p:txBody>
      </p:sp>
      <p:cxnSp>
        <p:nvCxnSpPr>
          <p:cNvPr id="2155" name="Shape 2155"/>
          <p:cNvCxnSpPr/>
          <p:nvPr/>
        </p:nvCxnSpPr>
        <p:spPr>
          <a:xfrm rot="10800000">
            <a:off x="3132171" y="3819171"/>
            <a:ext cx="0" cy="68700"/>
          </a:xfrm>
          <a:prstGeom prst="straightConnector1">
            <a:avLst/>
          </a:prstGeom>
          <a:noFill/>
          <a:ln w="9525" cap="flat" cmpd="sng">
            <a:solidFill>
              <a:schemeClr val="dk1"/>
            </a:solidFill>
            <a:prstDash val="solid"/>
            <a:round/>
            <a:headEnd type="none" w="sm" len="sm"/>
            <a:tailEnd type="triangle" w="med" len="med"/>
          </a:ln>
        </p:spPr>
      </p:cxnSp>
      <p:pic>
        <p:nvPicPr>
          <p:cNvPr id="2156" name="Shape 2156" descr="C:\Program Files (x86)\Microsoft Office\MEDIA\CAGCAT10\j0293236.wmf"/>
          <p:cNvPicPr preferRelativeResize="0"/>
          <p:nvPr/>
        </p:nvPicPr>
        <p:blipFill rotWithShape="1">
          <a:blip r:embed="rId4">
            <a:alphaModFix/>
          </a:blip>
          <a:srcRect/>
          <a:stretch/>
        </p:blipFill>
        <p:spPr>
          <a:xfrm>
            <a:off x="7667625" y="260350"/>
            <a:ext cx="1081200" cy="796800"/>
          </a:xfrm>
          <a:prstGeom prst="rect">
            <a:avLst/>
          </a:prstGeom>
          <a:noFill/>
          <a:ln>
            <a:noFill/>
          </a:ln>
        </p:spPr>
      </p:pic>
      <p:sp>
        <p:nvSpPr>
          <p:cNvPr id="2157" name="Shape 2157"/>
          <p:cNvSpPr/>
          <p:nvPr/>
        </p:nvSpPr>
        <p:spPr>
          <a:xfrm>
            <a:off x="2900381" y="4579900"/>
            <a:ext cx="463500" cy="211200"/>
          </a:xfrm>
          <a:prstGeom prst="ellipse">
            <a:avLst/>
          </a:prstGeom>
          <a:solidFill>
            <a:schemeClr val="lt1"/>
          </a:solidFill>
          <a:ln w="1587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ca-ES" sz="2000">
                <a:solidFill>
                  <a:schemeClr val="dk1"/>
                </a:solidFill>
                <a:latin typeface="Verdana"/>
                <a:ea typeface="Verdana"/>
                <a:cs typeface="Verdana"/>
                <a:sym typeface="Verdana"/>
              </a:rPr>
              <a:t>+</a:t>
            </a:r>
            <a:endParaRPr/>
          </a:p>
        </p:txBody>
      </p:sp>
      <p:sp>
        <p:nvSpPr>
          <p:cNvPr id="2158" name="Shape 2158"/>
          <p:cNvSpPr txBox="1"/>
          <p:nvPr/>
        </p:nvSpPr>
        <p:spPr>
          <a:xfrm>
            <a:off x="5233550" y="4220300"/>
            <a:ext cx="2520600" cy="554100"/>
          </a:xfrm>
          <a:prstGeom prst="rect">
            <a:avLst/>
          </a:prstGeom>
          <a:solidFill>
            <a:srgbClr val="D9D2E9"/>
          </a:solidFill>
          <a:ln>
            <a:noFill/>
          </a:ln>
        </p:spPr>
        <p:txBody>
          <a:bodyPr spcFirstLastPara="1" wrap="square" lIns="91425" tIns="91425" rIns="91425" bIns="91425" anchor="t" anchorCtr="0">
            <a:noAutofit/>
          </a:bodyPr>
          <a:lstStyle/>
          <a:p>
            <a:pPr marL="0" lvl="0" indent="0">
              <a:spcBef>
                <a:spcPts val="0"/>
              </a:spcBef>
              <a:spcAft>
                <a:spcPts val="0"/>
              </a:spcAft>
              <a:buNone/>
            </a:pPr>
            <a:r>
              <a:rPr lang="ca-ES" sz="1800">
                <a:latin typeface="Verdana"/>
                <a:ea typeface="Verdana"/>
                <a:cs typeface="Verdana"/>
                <a:sym typeface="Verdana"/>
              </a:rPr>
              <a:t>Recurrències 1/3</a:t>
            </a:r>
            <a:endParaRPr sz="1800">
              <a:latin typeface="Verdana"/>
              <a:ea typeface="Verdana"/>
              <a:cs typeface="Verdana"/>
              <a:sym typeface="Verdana"/>
            </a:endParaRPr>
          </a:p>
        </p:txBody>
      </p:sp>
      <p:sp>
        <p:nvSpPr>
          <p:cNvPr id="2159" name="Shape 2159"/>
          <p:cNvSpPr txBox="1"/>
          <p:nvPr/>
        </p:nvSpPr>
        <p:spPr>
          <a:xfrm>
            <a:off x="5162000" y="5192775"/>
            <a:ext cx="2663700" cy="856800"/>
          </a:xfrm>
          <a:prstGeom prst="rect">
            <a:avLst/>
          </a:prstGeom>
          <a:solidFill>
            <a:srgbClr val="D9D2E9"/>
          </a:solid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ca-ES" sz="1800">
                <a:solidFill>
                  <a:schemeClr val="dk1"/>
                </a:solidFill>
              </a:rPr>
              <a:t>Profilaxis nocturna</a:t>
            </a:r>
            <a:endParaRPr sz="1800">
              <a:solidFill>
                <a:schemeClr val="dk1"/>
              </a:solidFill>
            </a:endParaRPr>
          </a:p>
          <a:p>
            <a:pPr marL="0" lvl="0" indent="0" algn="ctr" rtl="0">
              <a:lnSpc>
                <a:spcPct val="115000"/>
              </a:lnSpc>
              <a:spcBef>
                <a:spcPts val="0"/>
              </a:spcBef>
              <a:spcAft>
                <a:spcPts val="0"/>
              </a:spcAft>
              <a:buClr>
                <a:schemeClr val="dk1"/>
              </a:buClr>
              <a:buSzPts val="1100"/>
              <a:buFont typeface="Arial"/>
              <a:buNone/>
            </a:pPr>
            <a:r>
              <a:rPr lang="ca-ES" sz="1800">
                <a:solidFill>
                  <a:schemeClr val="dk1"/>
                </a:solidFill>
              </a:rPr>
              <a:t> fins el part/postcoital</a:t>
            </a:r>
            <a:endParaRPr sz="1800">
              <a:solidFill>
                <a:schemeClr val="dk1"/>
              </a:solidFill>
            </a:endParaRPr>
          </a:p>
          <a:p>
            <a:pPr marL="0" lvl="0" indent="0">
              <a:spcBef>
                <a:spcPts val="0"/>
              </a:spcBef>
              <a:spcAft>
                <a:spcPts val="0"/>
              </a:spcAft>
              <a:buNone/>
            </a:pPr>
            <a:endParaRPr/>
          </a:p>
        </p:txBody>
      </p:sp>
      <p:cxnSp>
        <p:nvCxnSpPr>
          <p:cNvPr id="2160" name="Shape 2160"/>
          <p:cNvCxnSpPr>
            <a:stCxn id="2158" idx="2"/>
            <a:endCxn id="2159" idx="0"/>
          </p:cNvCxnSpPr>
          <p:nvPr/>
        </p:nvCxnSpPr>
        <p:spPr>
          <a:xfrm>
            <a:off x="6493850" y="4774400"/>
            <a:ext cx="0" cy="418500"/>
          </a:xfrm>
          <a:prstGeom prst="straightConnector1">
            <a:avLst/>
          </a:prstGeom>
          <a:noFill/>
          <a:ln w="9525" cap="flat" cmpd="sng">
            <a:solidFill>
              <a:schemeClr val="dk1"/>
            </a:solidFill>
            <a:prstDash val="solid"/>
            <a:round/>
            <a:headEnd type="none" w="sm" len="sm"/>
            <a:tailEnd type="triangle" w="med" len="med"/>
          </a:ln>
        </p:spPr>
      </p:cxnSp>
      <p:cxnSp>
        <p:nvCxnSpPr>
          <p:cNvPr id="2161" name="Shape 2161"/>
          <p:cNvCxnSpPr/>
          <p:nvPr/>
        </p:nvCxnSpPr>
        <p:spPr>
          <a:xfrm>
            <a:off x="2843374" y="4242588"/>
            <a:ext cx="2390100" cy="266700"/>
          </a:xfrm>
          <a:prstGeom prst="straightConnector1">
            <a:avLst/>
          </a:prstGeom>
          <a:noFill/>
          <a:ln w="9525" cap="flat" cmpd="sng">
            <a:solidFill>
              <a:schemeClr val="dk1"/>
            </a:solidFill>
            <a:prstDash val="solid"/>
            <a:round/>
            <a:headEnd type="none" w="sm" len="sm"/>
            <a:tailEnd type="triangle" w="med" len="med"/>
          </a:ln>
        </p:spPr>
      </p:cxnSp>
      <p:sp>
        <p:nvSpPr>
          <p:cNvPr id="2162" name="Shape 2162"/>
          <p:cNvSpPr/>
          <p:nvPr/>
        </p:nvSpPr>
        <p:spPr>
          <a:xfrm>
            <a:off x="4409988" y="4509288"/>
            <a:ext cx="324000" cy="211200"/>
          </a:xfrm>
          <a:prstGeom prst="ellipse">
            <a:avLst/>
          </a:prstGeom>
          <a:solidFill>
            <a:schemeClr val="lt1"/>
          </a:solidFill>
          <a:ln w="1587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ca-ES" sz="2000" b="1">
                <a:solidFill>
                  <a:schemeClr val="dk1"/>
                </a:solidFill>
                <a:latin typeface="Verdana"/>
                <a:ea typeface="Verdana"/>
                <a:cs typeface="Verdana"/>
                <a:sym typeface="Verdana"/>
              </a:rPr>
              <a:t>-</a:t>
            </a:r>
            <a:endParaRPr/>
          </a:p>
        </p:txBody>
      </p:sp>
      <p:sp>
        <p:nvSpPr>
          <p:cNvPr id="2163" name="Shape 2163"/>
          <p:cNvSpPr/>
          <p:nvPr/>
        </p:nvSpPr>
        <p:spPr>
          <a:xfrm>
            <a:off x="2900431" y="3400400"/>
            <a:ext cx="463500" cy="211200"/>
          </a:xfrm>
          <a:prstGeom prst="ellipse">
            <a:avLst/>
          </a:prstGeom>
          <a:solidFill>
            <a:schemeClr val="lt1"/>
          </a:solidFill>
          <a:ln w="1587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ca-ES" sz="2000">
                <a:solidFill>
                  <a:schemeClr val="dk1"/>
                </a:solidFill>
                <a:latin typeface="Verdana"/>
                <a:ea typeface="Verdana"/>
                <a:cs typeface="Verdana"/>
                <a:sym typeface="Verdana"/>
              </a:rPr>
              <a:t>+</a:t>
            </a:r>
            <a:endParaRPr/>
          </a:p>
        </p:txBody>
      </p:sp>
      <p:cxnSp>
        <p:nvCxnSpPr>
          <p:cNvPr id="2164" name="Shape 2164"/>
          <p:cNvCxnSpPr/>
          <p:nvPr/>
        </p:nvCxnSpPr>
        <p:spPr>
          <a:xfrm>
            <a:off x="2843374" y="4268938"/>
            <a:ext cx="0" cy="833100"/>
          </a:xfrm>
          <a:prstGeom prst="straightConnector1">
            <a:avLst/>
          </a:prstGeom>
          <a:noFill/>
          <a:ln w="9525" cap="flat" cmpd="sng">
            <a:solidFill>
              <a:schemeClr val="dk1"/>
            </a:solidFill>
            <a:prstDash val="solid"/>
            <a:round/>
            <a:headEnd type="none" w="sm" len="sm"/>
            <a:tailEnd type="triangle" w="med" len="med"/>
          </a:ln>
        </p:spPr>
      </p:cxnSp>
    </p:spTree>
    <p:extLst>
      <p:ext uri="{BB962C8B-B14F-4D97-AF65-F5344CB8AC3E}">
        <p14:creationId xmlns:p14="http://schemas.microsoft.com/office/powerpoint/2010/main" val="1300955821"/>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Shape 2169"/>
        <p:cNvGrpSpPr/>
        <p:nvPr/>
      </p:nvGrpSpPr>
      <p:grpSpPr>
        <a:xfrm>
          <a:off x="0" y="0"/>
          <a:ext cx="0" cy="0"/>
          <a:chOff x="0" y="0"/>
          <a:chExt cx="0" cy="0"/>
        </a:xfrm>
      </p:grpSpPr>
      <p:sp>
        <p:nvSpPr>
          <p:cNvPr id="2170" name="Shape 2170"/>
          <p:cNvSpPr txBox="1">
            <a:spLocks noGrp="1"/>
          </p:cNvSpPr>
          <p:nvPr>
            <p:ph type="title" idx="4294967295"/>
          </p:nvPr>
        </p:nvSpPr>
        <p:spPr>
          <a:xfrm>
            <a:off x="0" y="404664"/>
            <a:ext cx="8532500" cy="966936"/>
          </a:xfrm>
          <a:prstGeom prst="rect">
            <a:avLst/>
          </a:prstGeom>
          <a:noFill/>
          <a:ln>
            <a:noFill/>
          </a:ln>
        </p:spPr>
        <p:txBody>
          <a:bodyPr spcFirstLastPara="1" wrap="square" lIns="90475" tIns="44450" rIns="90475" bIns="44450" anchor="b" anchorCtr="0">
            <a:noAutofit/>
          </a:bodyPr>
          <a:lstStyle/>
          <a:p>
            <a:pPr marL="0" marR="0" lvl="0" indent="0" algn="ctr" rtl="0">
              <a:spcBef>
                <a:spcPts val="0"/>
              </a:spcBef>
              <a:spcAft>
                <a:spcPts val="0"/>
              </a:spcAft>
              <a:buNone/>
            </a:pPr>
            <a:r>
              <a:rPr lang="ca-ES" sz="3800" b="1" i="0" u="none" strike="noStrike" cap="none" dirty="0">
                <a:solidFill>
                  <a:schemeClr val="dk2"/>
                </a:solidFill>
                <a:latin typeface="Times New Roman"/>
                <a:ea typeface="Times New Roman"/>
                <a:cs typeface="Times New Roman"/>
                <a:sym typeface="Times New Roman"/>
              </a:rPr>
              <a:t/>
            </a:r>
            <a:br>
              <a:rPr lang="ca-ES" sz="3800" b="1" i="0" u="none" strike="noStrike" cap="none" dirty="0">
                <a:solidFill>
                  <a:schemeClr val="dk2"/>
                </a:solidFill>
                <a:latin typeface="Times New Roman"/>
                <a:ea typeface="Times New Roman"/>
                <a:cs typeface="Times New Roman"/>
                <a:sym typeface="Times New Roman"/>
              </a:rPr>
            </a:br>
            <a:r>
              <a:rPr lang="ca-ES" sz="3800" b="1" i="0" u="none" strike="noStrike" cap="none" dirty="0">
                <a:solidFill>
                  <a:schemeClr val="dk2"/>
                </a:solidFill>
                <a:latin typeface="Times New Roman"/>
                <a:ea typeface="Times New Roman"/>
                <a:cs typeface="Times New Roman"/>
                <a:sym typeface="Times New Roman"/>
              </a:rPr>
              <a:t/>
            </a:r>
            <a:br>
              <a:rPr lang="ca-ES" sz="3800" b="1" i="0" u="none" strike="noStrike" cap="none" dirty="0">
                <a:solidFill>
                  <a:schemeClr val="dk2"/>
                </a:solidFill>
                <a:latin typeface="Times New Roman"/>
                <a:ea typeface="Times New Roman"/>
                <a:cs typeface="Times New Roman"/>
                <a:sym typeface="Times New Roman"/>
              </a:rPr>
            </a:br>
            <a:r>
              <a:rPr lang="ca-ES" sz="3800" b="1" i="0" u="none" strike="noStrike" cap="none" dirty="0">
                <a:solidFill>
                  <a:schemeClr val="dk2"/>
                </a:solidFill>
                <a:latin typeface="Times New Roman"/>
                <a:ea typeface="Times New Roman"/>
                <a:cs typeface="Times New Roman"/>
                <a:sym typeface="Times New Roman"/>
              </a:rPr>
              <a:t/>
            </a:r>
            <a:br>
              <a:rPr lang="ca-ES" sz="3800" b="1" i="0" u="none" strike="noStrike" cap="none" dirty="0">
                <a:solidFill>
                  <a:schemeClr val="dk2"/>
                </a:solidFill>
                <a:latin typeface="Times New Roman"/>
                <a:ea typeface="Times New Roman"/>
                <a:cs typeface="Times New Roman"/>
                <a:sym typeface="Times New Roman"/>
              </a:rPr>
            </a:br>
            <a:r>
              <a:rPr lang="ca-ES" sz="3800" b="1" i="0" u="none" strike="noStrike" cap="none" dirty="0">
                <a:solidFill>
                  <a:schemeClr val="dk2"/>
                </a:solidFill>
                <a:latin typeface="Times New Roman"/>
                <a:ea typeface="Times New Roman"/>
                <a:cs typeface="Times New Roman"/>
                <a:sym typeface="Times New Roman"/>
              </a:rPr>
              <a:t/>
            </a:r>
            <a:br>
              <a:rPr lang="ca-ES" sz="3800" b="1" i="0" u="none" strike="noStrike" cap="none" dirty="0">
                <a:solidFill>
                  <a:schemeClr val="dk2"/>
                </a:solidFill>
                <a:latin typeface="Times New Roman"/>
                <a:ea typeface="Times New Roman"/>
                <a:cs typeface="Times New Roman"/>
                <a:sym typeface="Times New Roman"/>
              </a:rPr>
            </a:br>
            <a:r>
              <a:rPr lang="ca-ES" sz="3800" b="1" i="0" u="none" strike="noStrike" cap="none" dirty="0">
                <a:solidFill>
                  <a:schemeClr val="dk2"/>
                </a:solidFill>
                <a:latin typeface="Times New Roman"/>
                <a:ea typeface="Times New Roman"/>
                <a:cs typeface="Times New Roman"/>
                <a:sym typeface="Times New Roman"/>
              </a:rPr>
              <a:t/>
            </a:r>
            <a:br>
              <a:rPr lang="ca-ES" sz="3800" b="1" i="0" u="none" strike="noStrike" cap="none" dirty="0">
                <a:solidFill>
                  <a:schemeClr val="dk2"/>
                </a:solidFill>
                <a:latin typeface="Times New Roman"/>
                <a:ea typeface="Times New Roman"/>
                <a:cs typeface="Times New Roman"/>
                <a:sym typeface="Times New Roman"/>
              </a:rPr>
            </a:br>
            <a:r>
              <a:rPr lang="ca-ES" sz="3800" b="1" i="0" u="none" strike="noStrike" cap="none" dirty="0">
                <a:solidFill>
                  <a:schemeClr val="dk2"/>
                </a:solidFill>
                <a:latin typeface="Times New Roman"/>
                <a:ea typeface="Times New Roman"/>
                <a:cs typeface="Times New Roman"/>
                <a:sym typeface="Times New Roman"/>
              </a:rPr>
              <a:t/>
            </a:r>
            <a:br>
              <a:rPr lang="ca-ES" sz="3800" b="1" i="0" u="none" strike="noStrike" cap="none" dirty="0">
                <a:solidFill>
                  <a:schemeClr val="dk2"/>
                </a:solidFill>
                <a:latin typeface="Times New Roman"/>
                <a:ea typeface="Times New Roman"/>
                <a:cs typeface="Times New Roman"/>
                <a:sym typeface="Times New Roman"/>
              </a:rPr>
            </a:br>
            <a:r>
              <a:rPr lang="ca-ES" sz="3800" b="1" i="0" u="none" strike="noStrike" cap="none" dirty="0">
                <a:solidFill>
                  <a:schemeClr val="dk2"/>
                </a:solidFill>
                <a:latin typeface="Times New Roman"/>
                <a:ea typeface="Times New Roman"/>
                <a:cs typeface="Times New Roman"/>
                <a:sym typeface="Times New Roman"/>
              </a:rPr>
              <a:t/>
            </a:r>
            <a:br>
              <a:rPr lang="ca-ES" sz="3800" b="1" i="0" u="none" strike="noStrike" cap="none" dirty="0">
                <a:solidFill>
                  <a:schemeClr val="dk2"/>
                </a:solidFill>
                <a:latin typeface="Times New Roman"/>
                <a:ea typeface="Times New Roman"/>
                <a:cs typeface="Times New Roman"/>
                <a:sym typeface="Times New Roman"/>
              </a:rPr>
            </a:br>
            <a:r>
              <a:rPr lang="ca-ES" sz="3800" b="1" i="0" u="none" strike="noStrike" cap="none" dirty="0">
                <a:solidFill>
                  <a:schemeClr val="dk2"/>
                </a:solidFill>
                <a:latin typeface="Times New Roman"/>
                <a:ea typeface="Times New Roman"/>
                <a:cs typeface="Times New Roman"/>
                <a:sym typeface="Times New Roman"/>
              </a:rPr>
              <a:t/>
            </a:r>
            <a:br>
              <a:rPr lang="ca-ES" sz="3800" b="1" i="0" u="none" strike="noStrike" cap="none" dirty="0">
                <a:solidFill>
                  <a:schemeClr val="dk2"/>
                </a:solidFill>
                <a:latin typeface="Times New Roman"/>
                <a:ea typeface="Times New Roman"/>
                <a:cs typeface="Times New Roman"/>
                <a:sym typeface="Times New Roman"/>
              </a:rPr>
            </a:br>
            <a:r>
              <a:rPr lang="ca-ES" sz="3800" b="0" i="0" u="none" strike="noStrike" cap="none" dirty="0" err="1">
                <a:solidFill>
                  <a:schemeClr val="dk2"/>
                </a:solidFill>
                <a:latin typeface="Verdana"/>
                <a:ea typeface="Verdana"/>
                <a:cs typeface="Verdana"/>
                <a:sym typeface="Verdana"/>
              </a:rPr>
              <a:t>Tract</a:t>
            </a:r>
            <a:r>
              <a:rPr lang="ca-ES" sz="3800" b="0" i="0" u="none" strike="noStrike" cap="none" dirty="0">
                <a:solidFill>
                  <a:schemeClr val="dk2"/>
                </a:solidFill>
                <a:latin typeface="Verdana"/>
                <a:ea typeface="Verdana"/>
                <a:cs typeface="Verdana"/>
                <a:sym typeface="Verdana"/>
              </a:rPr>
              <a:t>.</a:t>
            </a:r>
            <a:r>
              <a:rPr lang="ca-ES" sz="3800" b="1" i="0" u="none" strike="noStrike" cap="none" dirty="0">
                <a:solidFill>
                  <a:schemeClr val="dk2"/>
                </a:solidFill>
                <a:latin typeface="Times New Roman"/>
                <a:ea typeface="Times New Roman"/>
                <a:cs typeface="Times New Roman"/>
                <a:sym typeface="Times New Roman"/>
              </a:rPr>
              <a:t> </a:t>
            </a:r>
            <a:r>
              <a:rPr lang="ca-ES" sz="3800" b="0" i="0" u="none" strike="noStrike" cap="none" dirty="0">
                <a:solidFill>
                  <a:schemeClr val="dk2"/>
                </a:solidFill>
                <a:latin typeface="Verdana"/>
                <a:ea typeface="Verdana"/>
                <a:cs typeface="Verdana"/>
                <a:sym typeface="Verdana"/>
              </a:rPr>
              <a:t>ITU en l’embarassada</a:t>
            </a:r>
            <a:br>
              <a:rPr lang="ca-ES" sz="3800" b="0" i="0" u="none" strike="noStrike" cap="none" dirty="0">
                <a:solidFill>
                  <a:schemeClr val="dk2"/>
                </a:solidFill>
                <a:latin typeface="Verdana"/>
                <a:ea typeface="Verdana"/>
                <a:cs typeface="Verdana"/>
                <a:sym typeface="Verdana"/>
              </a:rPr>
            </a:br>
            <a:r>
              <a:rPr lang="ca-ES" sz="3800" b="0" i="0" u="none" strike="noStrike" cap="none" dirty="0">
                <a:solidFill>
                  <a:schemeClr val="dk2"/>
                </a:solidFill>
                <a:latin typeface="Verdana"/>
                <a:ea typeface="Verdana"/>
                <a:cs typeface="Verdana"/>
                <a:sym typeface="Verdana"/>
              </a:rPr>
              <a:t>     </a:t>
            </a:r>
            <a:endParaRPr dirty="0"/>
          </a:p>
        </p:txBody>
      </p:sp>
      <p:sp>
        <p:nvSpPr>
          <p:cNvPr id="2171" name="Shape 2171"/>
          <p:cNvSpPr txBox="1">
            <a:spLocks noGrp="1"/>
          </p:cNvSpPr>
          <p:nvPr>
            <p:ph type="body" idx="4294967295"/>
          </p:nvPr>
        </p:nvSpPr>
        <p:spPr>
          <a:xfrm>
            <a:off x="971600" y="1700800"/>
            <a:ext cx="7560900" cy="4920300"/>
          </a:xfrm>
          <a:prstGeom prst="rect">
            <a:avLst/>
          </a:prstGeom>
          <a:solidFill>
            <a:schemeClr val="tx2"/>
          </a:solidFill>
          <a:ln>
            <a:noFill/>
          </a:ln>
        </p:spPr>
        <p:txBody>
          <a:bodyPr spcFirstLastPara="1" wrap="square" lIns="90475" tIns="44450" rIns="90475" bIns="44450" anchor="t" anchorCtr="0">
            <a:noAutofit/>
          </a:bodyPr>
          <a:lstStyle/>
          <a:p>
            <a:pPr marL="647700" marR="0" lvl="1" indent="-457200" algn="l" rtl="0">
              <a:lnSpc>
                <a:spcPct val="90000"/>
              </a:lnSpc>
              <a:spcBef>
                <a:spcPts val="0"/>
              </a:spcBef>
              <a:spcAft>
                <a:spcPts val="0"/>
              </a:spcAft>
              <a:buClr>
                <a:schemeClr val="accent1"/>
              </a:buClr>
              <a:buFont typeface="Noto Sans Symbols"/>
              <a:buNone/>
            </a:pPr>
            <a:r>
              <a:rPr lang="ca-ES" sz="2000" b="1" i="0" u="none" strike="noStrike" cap="none" dirty="0">
                <a:solidFill>
                  <a:srgbClr val="006633"/>
                </a:solidFill>
                <a:latin typeface="Verdana"/>
                <a:ea typeface="Verdana"/>
                <a:cs typeface="Verdana"/>
                <a:sym typeface="Verdana"/>
              </a:rPr>
              <a:t>       </a:t>
            </a:r>
            <a:r>
              <a:rPr lang="ca-ES" sz="2000" b="1" i="0" u="sng" strike="noStrike" cap="none" dirty="0">
                <a:solidFill>
                  <a:schemeClr val="dk1"/>
                </a:solidFill>
                <a:latin typeface="Verdana"/>
                <a:ea typeface="Verdana"/>
                <a:cs typeface="Verdana"/>
                <a:sym typeface="Verdana"/>
              </a:rPr>
              <a:t>1ª línia</a:t>
            </a:r>
            <a:r>
              <a:rPr lang="ca-ES" sz="1800" b="1" i="0" u="sng" strike="noStrike" cap="none" dirty="0">
                <a:solidFill>
                  <a:schemeClr val="dk1"/>
                </a:solidFill>
                <a:latin typeface="Verdana"/>
                <a:ea typeface="Verdana"/>
                <a:cs typeface="Verdana"/>
                <a:sym typeface="Verdana"/>
              </a:rPr>
              <a:t>:</a:t>
            </a:r>
            <a:endParaRPr dirty="0"/>
          </a:p>
          <a:p>
            <a:pPr marL="647700" marR="0" lvl="1" indent="-457200" algn="l" rtl="0">
              <a:lnSpc>
                <a:spcPct val="90000"/>
              </a:lnSpc>
              <a:spcBef>
                <a:spcPts val="360"/>
              </a:spcBef>
              <a:spcAft>
                <a:spcPts val="0"/>
              </a:spcAft>
              <a:buClr>
                <a:schemeClr val="accent1"/>
              </a:buClr>
              <a:buFont typeface="Noto Sans Symbols"/>
              <a:buNone/>
            </a:pPr>
            <a:endParaRPr sz="1800" b="1" i="0" u="none" strike="noStrike" cap="none" dirty="0">
              <a:solidFill>
                <a:srgbClr val="006633"/>
              </a:solidFill>
              <a:latin typeface="Verdana"/>
              <a:ea typeface="Verdana"/>
              <a:cs typeface="Verdana"/>
              <a:sym typeface="Verdana"/>
            </a:endParaRPr>
          </a:p>
          <a:p>
            <a:pPr marL="1143000" marR="0" lvl="2" indent="-228600" algn="l" rtl="0">
              <a:lnSpc>
                <a:spcPct val="90000"/>
              </a:lnSpc>
              <a:spcBef>
                <a:spcPts val="360"/>
              </a:spcBef>
              <a:spcAft>
                <a:spcPts val="0"/>
              </a:spcAft>
              <a:buClr>
                <a:schemeClr val="folHlink"/>
              </a:buClr>
              <a:buSzPts val="1350"/>
              <a:buFont typeface="Noto Sans Symbols"/>
              <a:buChar char="■"/>
            </a:pPr>
            <a:r>
              <a:rPr lang="ca-ES" sz="1800" b="0" i="0" u="none" strike="noStrike" cap="none" dirty="0">
                <a:solidFill>
                  <a:schemeClr val="dk1"/>
                </a:solidFill>
                <a:latin typeface="Verdana"/>
                <a:ea typeface="Verdana"/>
                <a:cs typeface="Verdana"/>
                <a:sym typeface="Verdana"/>
              </a:rPr>
              <a:t>Amoxicil·lina-clavulànic 500/125mg/8h     5 dies                         </a:t>
            </a:r>
            <a:endParaRPr dirty="0"/>
          </a:p>
          <a:p>
            <a:pPr marL="1143000" marR="0" lvl="2" indent="-228600" algn="l" rtl="0">
              <a:lnSpc>
                <a:spcPct val="90000"/>
              </a:lnSpc>
              <a:spcBef>
                <a:spcPts val="2760"/>
              </a:spcBef>
              <a:spcAft>
                <a:spcPts val="0"/>
              </a:spcAft>
              <a:buClr>
                <a:schemeClr val="folHlink"/>
              </a:buClr>
              <a:buSzPts val="1350"/>
              <a:buFont typeface="Noto Sans Symbols"/>
              <a:buChar char="■"/>
            </a:pPr>
            <a:r>
              <a:rPr lang="ca-ES" sz="1800" b="0" i="0" u="none" strike="noStrike" cap="none" dirty="0">
                <a:solidFill>
                  <a:schemeClr val="dk1"/>
                </a:solidFill>
                <a:latin typeface="Verdana"/>
                <a:ea typeface="Verdana"/>
                <a:cs typeface="Verdana"/>
                <a:sym typeface="Verdana"/>
              </a:rPr>
              <a:t>Cefuroxima-</a:t>
            </a:r>
            <a:r>
              <a:rPr lang="ca-ES" sz="1800" b="0" i="0" u="none" strike="noStrike" cap="none" dirty="0" err="1">
                <a:solidFill>
                  <a:schemeClr val="dk1"/>
                </a:solidFill>
                <a:latin typeface="Verdana"/>
                <a:ea typeface="Verdana"/>
                <a:cs typeface="Verdana"/>
                <a:sym typeface="Verdana"/>
              </a:rPr>
              <a:t>axetil</a:t>
            </a:r>
            <a:r>
              <a:rPr lang="ca-ES" sz="1800" b="0" i="0" u="none" strike="noStrike" cap="none" dirty="0">
                <a:solidFill>
                  <a:schemeClr val="dk1"/>
                </a:solidFill>
                <a:latin typeface="Verdana"/>
                <a:ea typeface="Verdana"/>
                <a:cs typeface="Verdana"/>
                <a:sym typeface="Verdana"/>
              </a:rPr>
              <a:t> 250mg/12h                  5 dies</a:t>
            </a:r>
            <a:endParaRPr dirty="0"/>
          </a:p>
          <a:p>
            <a:pPr marL="1143000" marR="0" lvl="2" indent="-228600" algn="l" rtl="0">
              <a:lnSpc>
                <a:spcPct val="90000"/>
              </a:lnSpc>
              <a:spcBef>
                <a:spcPts val="2760"/>
              </a:spcBef>
              <a:spcAft>
                <a:spcPts val="0"/>
              </a:spcAft>
              <a:buClr>
                <a:schemeClr val="folHlink"/>
              </a:buClr>
              <a:buSzPts val="1350"/>
              <a:buFont typeface="Noto Sans Symbols"/>
              <a:buChar char="■"/>
            </a:pPr>
            <a:r>
              <a:rPr lang="ca-ES" sz="1800" b="0" i="0" u="none" strike="noStrike" cap="none" dirty="0">
                <a:solidFill>
                  <a:schemeClr val="dk1"/>
                </a:solidFill>
                <a:latin typeface="Verdana"/>
                <a:ea typeface="Verdana"/>
                <a:cs typeface="Verdana"/>
                <a:sym typeface="Verdana"/>
              </a:rPr>
              <a:t>Cefalexina 500mg/6h                              5 dies</a:t>
            </a:r>
            <a:endParaRPr dirty="0"/>
          </a:p>
          <a:p>
            <a:pPr marL="1143000" marR="0" lvl="2" indent="-228600" algn="l" rtl="0">
              <a:lnSpc>
                <a:spcPct val="90000"/>
              </a:lnSpc>
              <a:spcBef>
                <a:spcPts val="2760"/>
              </a:spcBef>
              <a:spcAft>
                <a:spcPts val="0"/>
              </a:spcAft>
              <a:buClr>
                <a:schemeClr val="folHlink"/>
              </a:buClr>
              <a:buSzPts val="1350"/>
              <a:buFont typeface="Noto Sans Symbols"/>
              <a:buChar char="■"/>
            </a:pPr>
            <a:r>
              <a:rPr lang="ca-ES" sz="1800" b="0" i="0" u="none" strike="noStrike" cap="none" dirty="0">
                <a:solidFill>
                  <a:schemeClr val="dk1"/>
                </a:solidFill>
                <a:latin typeface="Verdana"/>
                <a:ea typeface="Verdana"/>
                <a:cs typeface="Verdana"/>
                <a:sym typeface="Verdana"/>
              </a:rPr>
              <a:t>Nitrofurantoïna </a:t>
            </a:r>
            <a:r>
              <a:rPr lang="ca-ES" sz="1800" dirty="0">
                <a:latin typeface="Verdana"/>
                <a:ea typeface="Verdana"/>
                <a:cs typeface="Verdana"/>
                <a:sym typeface="Verdana"/>
              </a:rPr>
              <a:t>100</a:t>
            </a:r>
            <a:r>
              <a:rPr lang="ca-ES" sz="1800" b="0" i="0" u="none" strike="noStrike" cap="none" dirty="0">
                <a:solidFill>
                  <a:schemeClr val="dk1"/>
                </a:solidFill>
                <a:latin typeface="Verdana"/>
                <a:ea typeface="Verdana"/>
                <a:cs typeface="Verdana"/>
                <a:sym typeface="Verdana"/>
              </a:rPr>
              <a:t>/</a:t>
            </a:r>
            <a:r>
              <a:rPr lang="ca-ES" sz="1800" dirty="0">
                <a:latin typeface="Verdana"/>
                <a:ea typeface="Verdana"/>
                <a:cs typeface="Verdana"/>
                <a:sym typeface="Verdana"/>
              </a:rPr>
              <a:t>8-12</a:t>
            </a:r>
            <a:r>
              <a:rPr lang="ca-ES" sz="1800" b="0" i="0" u="none" strike="noStrike" cap="none" dirty="0">
                <a:solidFill>
                  <a:schemeClr val="dk1"/>
                </a:solidFill>
                <a:latin typeface="Verdana"/>
                <a:ea typeface="Verdana"/>
                <a:cs typeface="Verdana"/>
                <a:sym typeface="Verdana"/>
              </a:rPr>
              <a:t>h (2º trimestre)   7 dies</a:t>
            </a:r>
            <a:endParaRPr dirty="0"/>
          </a:p>
          <a:p>
            <a:pPr marL="914400" marR="0" lvl="2" indent="0" algn="l" rtl="0">
              <a:lnSpc>
                <a:spcPct val="90000"/>
              </a:lnSpc>
              <a:spcBef>
                <a:spcPts val="2800"/>
              </a:spcBef>
              <a:spcAft>
                <a:spcPts val="0"/>
              </a:spcAft>
              <a:buClr>
                <a:schemeClr val="folHlink"/>
              </a:buClr>
              <a:buFont typeface="Noto Sans Symbols"/>
              <a:buNone/>
            </a:pPr>
            <a:r>
              <a:rPr lang="ca-ES" sz="2000" b="1" i="0" u="sng" strike="noStrike" cap="none" dirty="0">
                <a:solidFill>
                  <a:schemeClr val="dk1"/>
                </a:solidFill>
                <a:latin typeface="Verdana"/>
                <a:ea typeface="Verdana"/>
                <a:cs typeface="Verdana"/>
                <a:sym typeface="Verdana"/>
              </a:rPr>
              <a:t>2ª línia:</a:t>
            </a:r>
            <a:endParaRPr dirty="0"/>
          </a:p>
          <a:p>
            <a:pPr marL="1143000" marR="0" lvl="2" indent="-228600" algn="l" rtl="0">
              <a:lnSpc>
                <a:spcPct val="90000"/>
              </a:lnSpc>
              <a:spcBef>
                <a:spcPts val="2760"/>
              </a:spcBef>
              <a:spcAft>
                <a:spcPts val="0"/>
              </a:spcAft>
              <a:buClr>
                <a:schemeClr val="folHlink"/>
              </a:buClr>
              <a:buSzPts val="1350"/>
              <a:buFont typeface="Noto Sans Symbols"/>
              <a:buChar char="■"/>
            </a:pPr>
            <a:r>
              <a:rPr lang="ca-ES" sz="1800" b="0" i="0" u="none" strike="noStrike" cap="none" dirty="0">
                <a:solidFill>
                  <a:schemeClr val="dk1"/>
                </a:solidFill>
                <a:latin typeface="Verdana"/>
                <a:ea typeface="Verdana"/>
                <a:cs typeface="Verdana"/>
                <a:sym typeface="Verdana"/>
              </a:rPr>
              <a:t>Fosfomicina </a:t>
            </a:r>
            <a:r>
              <a:rPr lang="ca-ES" sz="1800" b="0" i="0" u="none" strike="noStrike" cap="none" dirty="0" err="1">
                <a:solidFill>
                  <a:schemeClr val="dk1"/>
                </a:solidFill>
                <a:latin typeface="Verdana"/>
                <a:ea typeface="Verdana"/>
                <a:cs typeface="Verdana"/>
                <a:sym typeface="Verdana"/>
              </a:rPr>
              <a:t>trometamol</a:t>
            </a:r>
            <a:r>
              <a:rPr lang="ca-ES" sz="1800" b="0" i="0" u="none" strike="noStrike" cap="none" dirty="0">
                <a:solidFill>
                  <a:schemeClr val="dk1"/>
                </a:solidFill>
                <a:latin typeface="Verdana"/>
                <a:ea typeface="Verdana"/>
                <a:cs typeface="Verdana"/>
                <a:sym typeface="Verdana"/>
              </a:rPr>
              <a:t>  3g                       DU</a:t>
            </a:r>
            <a:endParaRPr sz="1800" b="0" i="0" u="none" strike="noStrike" cap="none" dirty="0">
              <a:solidFill>
                <a:schemeClr val="dk1"/>
              </a:solidFill>
              <a:latin typeface="Verdana"/>
              <a:ea typeface="Verdana"/>
              <a:cs typeface="Verdana"/>
              <a:sym typeface="Verdana"/>
            </a:endParaRPr>
          </a:p>
          <a:p>
            <a:pPr marL="1143000" marR="0" lvl="2" indent="-228600" algn="l" rtl="0">
              <a:lnSpc>
                <a:spcPct val="90000"/>
              </a:lnSpc>
              <a:spcBef>
                <a:spcPts val="2760"/>
              </a:spcBef>
              <a:spcAft>
                <a:spcPts val="0"/>
              </a:spcAft>
              <a:buClr>
                <a:schemeClr val="folHlink"/>
              </a:buClr>
              <a:buSzPts val="1350"/>
              <a:buFont typeface="Noto Sans Symbols"/>
              <a:buChar char="■"/>
            </a:pPr>
            <a:r>
              <a:rPr lang="ca-ES" sz="1800" b="0" i="0" u="none" strike="noStrike" cap="none" dirty="0">
                <a:solidFill>
                  <a:schemeClr val="dk1"/>
                </a:solidFill>
                <a:latin typeface="Verdana"/>
                <a:ea typeface="Verdana"/>
                <a:cs typeface="Verdana"/>
                <a:sym typeface="Verdana"/>
              </a:rPr>
              <a:t>Cefixima 400mg/24h                                 5 dies</a:t>
            </a:r>
            <a:endParaRPr sz="1800" b="0" i="0" u="sng" strike="noStrike" cap="none" dirty="0">
              <a:solidFill>
                <a:schemeClr val="dk1"/>
              </a:solidFill>
              <a:latin typeface="Verdana"/>
              <a:ea typeface="Verdana"/>
              <a:cs typeface="Verdana"/>
              <a:sym typeface="Verdana"/>
            </a:endParaRPr>
          </a:p>
        </p:txBody>
      </p:sp>
    </p:spTree>
    <p:extLst>
      <p:ext uri="{BB962C8B-B14F-4D97-AF65-F5344CB8AC3E}">
        <p14:creationId xmlns:p14="http://schemas.microsoft.com/office/powerpoint/2010/main" val="1475294085"/>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Shape 2175"/>
        <p:cNvGrpSpPr/>
        <p:nvPr/>
      </p:nvGrpSpPr>
      <p:grpSpPr>
        <a:xfrm>
          <a:off x="0" y="0"/>
          <a:ext cx="0" cy="0"/>
          <a:chOff x="0" y="0"/>
          <a:chExt cx="0" cy="0"/>
        </a:xfrm>
      </p:grpSpPr>
      <p:sp>
        <p:nvSpPr>
          <p:cNvPr id="2176" name="Shape 2176"/>
          <p:cNvSpPr txBox="1">
            <a:spLocks noGrp="1"/>
          </p:cNvSpPr>
          <p:nvPr>
            <p:ph type="title"/>
          </p:nvPr>
        </p:nvSpPr>
        <p:spPr>
          <a:xfrm>
            <a:off x="914400" y="277813"/>
            <a:ext cx="7772400" cy="1143000"/>
          </a:xfrm>
          <a:prstGeom prst="rect">
            <a:avLst/>
          </a:prstGeom>
          <a:noFill/>
          <a:ln>
            <a:noFill/>
          </a:ln>
        </p:spPr>
        <p:txBody>
          <a:bodyPr spcFirstLastPara="1" wrap="square" lIns="90475" tIns="44450" rIns="90475" bIns="44450" anchor="b" anchorCtr="0">
            <a:noAutofit/>
          </a:bodyPr>
          <a:lstStyle/>
          <a:p>
            <a:pPr marL="0" marR="0" lvl="0" indent="0" algn="l" rtl="0">
              <a:spcBef>
                <a:spcPts val="0"/>
              </a:spcBef>
              <a:spcAft>
                <a:spcPts val="0"/>
              </a:spcAft>
              <a:buNone/>
            </a:pPr>
            <a:r>
              <a:rPr lang="ca-ES" sz="4200" b="0" i="0" u="none" strike="noStrike" cap="none" dirty="0" err="1">
                <a:solidFill>
                  <a:schemeClr val="dk2"/>
                </a:solidFill>
                <a:latin typeface="Verdana"/>
                <a:ea typeface="Verdana"/>
                <a:cs typeface="Verdana"/>
                <a:sym typeface="Verdana"/>
              </a:rPr>
              <a:t>ITU+Diabetis</a:t>
            </a:r>
            <a:endParaRPr dirty="0"/>
          </a:p>
        </p:txBody>
      </p:sp>
      <p:sp>
        <p:nvSpPr>
          <p:cNvPr id="2177" name="Shape 2177"/>
          <p:cNvSpPr txBox="1">
            <a:spLocks noGrp="1"/>
          </p:cNvSpPr>
          <p:nvPr>
            <p:ph type="body" idx="1"/>
          </p:nvPr>
        </p:nvSpPr>
        <p:spPr>
          <a:xfrm>
            <a:off x="1116013" y="1773238"/>
            <a:ext cx="7342187" cy="4751387"/>
          </a:xfrm>
          <a:prstGeom prst="rect">
            <a:avLst/>
          </a:prstGeom>
          <a:solidFill>
            <a:schemeClr val="tx2"/>
          </a:solidFill>
          <a:ln>
            <a:noFill/>
          </a:ln>
        </p:spPr>
        <p:txBody>
          <a:bodyPr spcFirstLastPara="1" wrap="square" lIns="90475" tIns="44450" rIns="90475" bIns="44450" anchor="t" anchorCtr="0">
            <a:noAutofit/>
          </a:bodyPr>
          <a:lstStyle/>
          <a:p>
            <a:pPr marL="342900" marR="0" lvl="0" indent="-342900" algn="l" rtl="0">
              <a:lnSpc>
                <a:spcPct val="80000"/>
              </a:lnSpc>
              <a:spcBef>
                <a:spcPts val="0"/>
              </a:spcBef>
              <a:spcAft>
                <a:spcPts val="0"/>
              </a:spcAft>
              <a:buClr>
                <a:schemeClr val="folHlink"/>
              </a:buClr>
              <a:buSzPts val="1620"/>
              <a:buFont typeface="Noto Sans Symbols"/>
              <a:buChar char="■"/>
            </a:pPr>
            <a:r>
              <a:rPr lang="ca-ES" sz="1800" b="0" i="0" u="none" strike="noStrike" cap="none" dirty="0">
                <a:solidFill>
                  <a:schemeClr val="dk1"/>
                </a:solidFill>
                <a:latin typeface="+mj-lt"/>
                <a:ea typeface="Verdana"/>
                <a:cs typeface="Verdana"/>
                <a:sym typeface="Verdana"/>
              </a:rPr>
              <a:t>En la dona diabètica la </a:t>
            </a:r>
            <a:r>
              <a:rPr lang="ca-ES" sz="1800" b="0" i="0" u="none" strike="noStrike" cap="none" dirty="0">
                <a:solidFill>
                  <a:srgbClr val="AD0000"/>
                </a:solidFill>
                <a:latin typeface="+mj-lt"/>
                <a:ea typeface="Verdana"/>
                <a:cs typeface="Verdana"/>
                <a:sym typeface="Verdana"/>
              </a:rPr>
              <a:t>bacteriúria</a:t>
            </a:r>
            <a:r>
              <a:rPr lang="ca-ES" sz="1800" b="0" i="0" u="none" strike="noStrike" cap="none" dirty="0">
                <a:solidFill>
                  <a:schemeClr val="dk1"/>
                </a:solidFill>
                <a:latin typeface="+mj-lt"/>
                <a:ea typeface="Verdana"/>
                <a:cs typeface="Verdana"/>
                <a:sym typeface="Verdana"/>
              </a:rPr>
              <a:t> és de  2-3 vegades </a:t>
            </a:r>
            <a:endParaRPr dirty="0">
              <a:latin typeface="+mj-lt"/>
            </a:endParaRPr>
          </a:p>
          <a:p>
            <a:pPr marL="342900" marR="0" lvl="0" indent="-342900" algn="l" rtl="0">
              <a:lnSpc>
                <a:spcPct val="80000"/>
              </a:lnSpc>
              <a:spcBef>
                <a:spcPts val="360"/>
              </a:spcBef>
              <a:spcAft>
                <a:spcPts val="0"/>
              </a:spcAft>
              <a:buClr>
                <a:schemeClr val="folHlink"/>
              </a:buClr>
              <a:buFont typeface="Noto Sans Symbols"/>
              <a:buNone/>
            </a:pPr>
            <a:r>
              <a:rPr lang="ca-ES" sz="1800" b="0" i="0" u="none" strike="noStrike" cap="none" dirty="0">
                <a:solidFill>
                  <a:schemeClr val="dk1"/>
                </a:solidFill>
                <a:latin typeface="+mj-lt"/>
                <a:ea typeface="Verdana"/>
                <a:cs typeface="Verdana"/>
                <a:sym typeface="Verdana"/>
              </a:rPr>
              <a:t>   més freqüent: 2-8% de prevalença.</a:t>
            </a:r>
            <a:endParaRPr dirty="0">
              <a:latin typeface="+mj-lt"/>
            </a:endParaRPr>
          </a:p>
          <a:p>
            <a:pPr marL="342900" marR="0" lvl="0" indent="-240030" algn="l" rtl="0">
              <a:lnSpc>
                <a:spcPct val="80000"/>
              </a:lnSpc>
              <a:spcBef>
                <a:spcPts val="360"/>
              </a:spcBef>
              <a:spcAft>
                <a:spcPts val="0"/>
              </a:spcAft>
              <a:buClr>
                <a:schemeClr val="folHlink"/>
              </a:buClr>
              <a:buSzPts val="1620"/>
              <a:buFont typeface="Noto Sans Symbols"/>
              <a:buNone/>
            </a:pPr>
            <a:endParaRPr sz="1800" b="0" i="0" u="none" strike="noStrike" cap="none" dirty="0">
              <a:solidFill>
                <a:schemeClr val="dk1"/>
              </a:solidFill>
              <a:latin typeface="+mj-lt"/>
              <a:ea typeface="Verdana"/>
              <a:cs typeface="Verdana"/>
              <a:sym typeface="Verdana"/>
            </a:endParaRPr>
          </a:p>
          <a:p>
            <a:pPr marL="342900" marR="0" lvl="0" indent="-342900" algn="l" rtl="0">
              <a:lnSpc>
                <a:spcPct val="80000"/>
              </a:lnSpc>
              <a:spcBef>
                <a:spcPts val="360"/>
              </a:spcBef>
              <a:spcAft>
                <a:spcPts val="0"/>
              </a:spcAft>
              <a:buClr>
                <a:schemeClr val="folHlink"/>
              </a:buClr>
              <a:buSzPts val="1620"/>
              <a:buFont typeface="Noto Sans Symbols"/>
              <a:buChar char="■"/>
            </a:pPr>
            <a:r>
              <a:rPr lang="ca-ES" sz="1800" b="0" i="0" u="none" strike="noStrike" cap="none" dirty="0">
                <a:solidFill>
                  <a:srgbClr val="AD0000"/>
                </a:solidFill>
                <a:latin typeface="+mj-lt"/>
                <a:ea typeface="Verdana"/>
                <a:cs typeface="Verdana"/>
                <a:sym typeface="Verdana"/>
              </a:rPr>
              <a:t>ITU complicada. </a:t>
            </a:r>
            <a:r>
              <a:rPr lang="ca-ES" sz="1800" b="0" i="0" u="none" strike="noStrike" cap="none" dirty="0">
                <a:solidFill>
                  <a:schemeClr val="dk1"/>
                </a:solidFill>
                <a:latin typeface="+mj-lt"/>
                <a:ea typeface="Verdana"/>
                <a:cs typeface="Verdana"/>
                <a:sym typeface="Verdana"/>
              </a:rPr>
              <a:t>Si PNA, més risc de PNA </a:t>
            </a:r>
            <a:r>
              <a:rPr lang="ca-ES" sz="1800" b="0" i="0" u="none" strike="noStrike" cap="none" dirty="0" err="1">
                <a:solidFill>
                  <a:schemeClr val="dk1"/>
                </a:solidFill>
                <a:latin typeface="+mj-lt"/>
                <a:ea typeface="Verdana"/>
                <a:cs typeface="Verdana"/>
                <a:sym typeface="Verdana"/>
              </a:rPr>
              <a:t>enfisematosa</a:t>
            </a:r>
            <a:r>
              <a:rPr lang="ca-ES" sz="1800" b="0" i="0" u="none" strike="noStrike" cap="none" dirty="0">
                <a:solidFill>
                  <a:schemeClr val="dk1"/>
                </a:solidFill>
                <a:latin typeface="+mj-lt"/>
                <a:ea typeface="Verdana"/>
                <a:cs typeface="Verdana"/>
                <a:sym typeface="Verdana"/>
              </a:rPr>
              <a:t> o necrosi papil·lar.</a:t>
            </a:r>
            <a:endParaRPr sz="1800" b="0" i="0" u="none" strike="noStrike" cap="none" dirty="0">
              <a:solidFill>
                <a:srgbClr val="FF3300"/>
              </a:solidFill>
              <a:latin typeface="+mj-lt"/>
              <a:ea typeface="Verdana"/>
              <a:cs typeface="Verdana"/>
              <a:sym typeface="Verdana"/>
            </a:endParaRPr>
          </a:p>
          <a:p>
            <a:pPr marL="342900" marR="0" lvl="0" indent="-240030" algn="l" rtl="0">
              <a:lnSpc>
                <a:spcPct val="80000"/>
              </a:lnSpc>
              <a:spcBef>
                <a:spcPts val="360"/>
              </a:spcBef>
              <a:spcAft>
                <a:spcPts val="0"/>
              </a:spcAft>
              <a:buClr>
                <a:schemeClr val="folHlink"/>
              </a:buClr>
              <a:buSzPts val="1620"/>
              <a:buFont typeface="Noto Sans Symbols"/>
              <a:buNone/>
            </a:pPr>
            <a:endParaRPr sz="1800" b="0" i="0" u="none" strike="noStrike" cap="none" dirty="0">
              <a:solidFill>
                <a:srgbClr val="FF3300"/>
              </a:solidFill>
              <a:latin typeface="+mj-lt"/>
              <a:ea typeface="Verdana"/>
              <a:cs typeface="Verdana"/>
              <a:sym typeface="Verdana"/>
            </a:endParaRPr>
          </a:p>
          <a:p>
            <a:pPr marL="342900" marR="0" lvl="0" indent="-342900" algn="l" rtl="0">
              <a:lnSpc>
                <a:spcPct val="80000"/>
              </a:lnSpc>
              <a:spcBef>
                <a:spcPts val="360"/>
              </a:spcBef>
              <a:spcAft>
                <a:spcPts val="0"/>
              </a:spcAft>
              <a:buClr>
                <a:schemeClr val="folHlink"/>
              </a:buClr>
              <a:buSzPts val="1620"/>
              <a:buFont typeface="Noto Sans Symbols"/>
              <a:buChar char="■"/>
            </a:pPr>
            <a:r>
              <a:rPr lang="ca-ES" sz="1800" b="0" i="0" u="none" strike="noStrike" cap="none" dirty="0">
                <a:solidFill>
                  <a:srgbClr val="AD0000"/>
                </a:solidFill>
                <a:latin typeface="+mj-lt"/>
                <a:ea typeface="Verdana"/>
                <a:cs typeface="Verdana"/>
                <a:sym typeface="Verdana"/>
              </a:rPr>
              <a:t>Gèrmens </a:t>
            </a:r>
            <a:r>
              <a:rPr lang="ca-ES" sz="1800" b="0" i="0" u="none" strike="noStrike" cap="none" dirty="0">
                <a:solidFill>
                  <a:schemeClr val="dk1"/>
                </a:solidFill>
                <a:latin typeface="+mj-lt"/>
                <a:ea typeface="Verdana"/>
                <a:cs typeface="Verdana"/>
                <a:sym typeface="Verdana"/>
              </a:rPr>
              <a:t>semblants als de la població general. Candidúria.</a:t>
            </a:r>
            <a:endParaRPr dirty="0">
              <a:latin typeface="+mj-lt"/>
            </a:endParaRPr>
          </a:p>
          <a:p>
            <a:pPr marL="342900" marR="0" lvl="0" indent="-240030" algn="l" rtl="0">
              <a:lnSpc>
                <a:spcPct val="80000"/>
              </a:lnSpc>
              <a:spcBef>
                <a:spcPts val="360"/>
              </a:spcBef>
              <a:spcAft>
                <a:spcPts val="0"/>
              </a:spcAft>
              <a:buClr>
                <a:schemeClr val="folHlink"/>
              </a:buClr>
              <a:buSzPts val="1620"/>
              <a:buFont typeface="Noto Sans Symbols"/>
              <a:buNone/>
            </a:pPr>
            <a:endParaRPr sz="1800" b="0" i="0" u="none" strike="noStrike" cap="none" dirty="0">
              <a:solidFill>
                <a:schemeClr val="dk1"/>
              </a:solidFill>
              <a:latin typeface="+mj-lt"/>
              <a:ea typeface="Verdana"/>
              <a:cs typeface="Verdana"/>
              <a:sym typeface="Verdana"/>
            </a:endParaRPr>
          </a:p>
          <a:p>
            <a:pPr marL="342900" marR="0" lvl="0" indent="-342900" algn="l" rtl="0">
              <a:lnSpc>
                <a:spcPct val="80000"/>
              </a:lnSpc>
              <a:spcBef>
                <a:spcPts val="360"/>
              </a:spcBef>
              <a:spcAft>
                <a:spcPts val="0"/>
              </a:spcAft>
              <a:buClr>
                <a:schemeClr val="folHlink"/>
              </a:buClr>
              <a:buSzPts val="1620"/>
              <a:buFont typeface="Noto Sans Symbols"/>
              <a:buChar char="■"/>
            </a:pPr>
            <a:r>
              <a:rPr lang="ca-ES" sz="1800" b="0" i="0" u="none" strike="noStrike" cap="none" dirty="0">
                <a:solidFill>
                  <a:srgbClr val="AD0000"/>
                </a:solidFill>
                <a:latin typeface="+mj-lt"/>
                <a:ea typeface="Verdana"/>
                <a:cs typeface="Verdana"/>
                <a:sym typeface="Verdana"/>
              </a:rPr>
              <a:t>Causes</a:t>
            </a:r>
            <a:r>
              <a:rPr lang="ca-ES" sz="1800" b="0" i="0" u="none" strike="noStrike" cap="none" dirty="0">
                <a:solidFill>
                  <a:schemeClr val="dk1"/>
                </a:solidFill>
                <a:latin typeface="+mj-lt"/>
                <a:ea typeface="Verdana"/>
                <a:cs typeface="Verdana"/>
                <a:sym typeface="Verdana"/>
              </a:rPr>
              <a:t>:   bufeta </a:t>
            </a:r>
            <a:r>
              <a:rPr lang="ca-ES" sz="1800" b="0" i="0" u="none" strike="noStrike" cap="none" dirty="0" err="1">
                <a:solidFill>
                  <a:schemeClr val="dk1"/>
                </a:solidFill>
                <a:latin typeface="+mj-lt"/>
                <a:ea typeface="Verdana"/>
                <a:cs typeface="Verdana"/>
                <a:sym typeface="Verdana"/>
              </a:rPr>
              <a:t>neurògena</a:t>
            </a:r>
            <a:r>
              <a:rPr lang="ca-ES" sz="1800" b="0" i="0" u="none" strike="noStrike" cap="none" dirty="0">
                <a:solidFill>
                  <a:schemeClr val="dk1"/>
                </a:solidFill>
                <a:latin typeface="+mj-lt"/>
                <a:ea typeface="Verdana"/>
                <a:cs typeface="Verdana"/>
                <a:sym typeface="Verdana"/>
              </a:rPr>
              <a:t/>
            </a:r>
            <a:br>
              <a:rPr lang="ca-ES" sz="1800" b="0" i="0" u="none" strike="noStrike" cap="none" dirty="0">
                <a:solidFill>
                  <a:schemeClr val="dk1"/>
                </a:solidFill>
                <a:latin typeface="+mj-lt"/>
                <a:ea typeface="Verdana"/>
                <a:cs typeface="Verdana"/>
                <a:sym typeface="Verdana"/>
              </a:rPr>
            </a:br>
            <a:r>
              <a:rPr lang="ca-ES" sz="1800" b="0" i="0" u="none" strike="noStrike" cap="none" dirty="0">
                <a:solidFill>
                  <a:schemeClr val="dk1"/>
                </a:solidFill>
                <a:latin typeface="+mj-lt"/>
                <a:ea typeface="Verdana"/>
                <a:cs typeface="Verdana"/>
                <a:sym typeface="Verdana"/>
              </a:rPr>
              <a:t>                cistocele, rectocele</a:t>
            </a:r>
            <a:br>
              <a:rPr lang="ca-ES" sz="1800" b="0" i="0" u="none" strike="noStrike" cap="none" dirty="0">
                <a:solidFill>
                  <a:schemeClr val="dk1"/>
                </a:solidFill>
                <a:latin typeface="+mj-lt"/>
                <a:ea typeface="Verdana"/>
                <a:cs typeface="Verdana"/>
                <a:sym typeface="Verdana"/>
              </a:rPr>
            </a:br>
            <a:r>
              <a:rPr lang="ca-ES" sz="1800" b="0" i="0" u="none" strike="noStrike" cap="none" dirty="0">
                <a:solidFill>
                  <a:schemeClr val="dk1"/>
                </a:solidFill>
                <a:latin typeface="+mj-lt"/>
                <a:ea typeface="Verdana"/>
                <a:cs typeface="Verdana"/>
                <a:sym typeface="Verdana"/>
              </a:rPr>
              <a:t>                </a:t>
            </a:r>
            <a:r>
              <a:rPr lang="ca-ES" sz="1800" b="0" i="0" u="none" strike="noStrike" cap="none" dirty="0" err="1">
                <a:solidFill>
                  <a:schemeClr val="dk1"/>
                </a:solidFill>
                <a:latin typeface="+mj-lt"/>
                <a:ea typeface="Verdana"/>
                <a:cs typeface="Verdana"/>
                <a:sym typeface="Verdana"/>
              </a:rPr>
              <a:t>retinopatia</a:t>
            </a:r>
            <a:r>
              <a:rPr lang="ca-ES" sz="1800" b="0" i="0" u="none" strike="noStrike" cap="none" dirty="0">
                <a:solidFill>
                  <a:schemeClr val="dk1"/>
                </a:solidFill>
                <a:latin typeface="+mj-lt"/>
                <a:ea typeface="Verdana"/>
                <a:cs typeface="Verdana"/>
                <a:sym typeface="Verdana"/>
              </a:rPr>
              <a:t>, malaltia  coronària</a:t>
            </a:r>
            <a:br>
              <a:rPr lang="ca-ES" sz="1800" b="0" i="0" u="none" strike="noStrike" cap="none" dirty="0">
                <a:solidFill>
                  <a:schemeClr val="dk1"/>
                </a:solidFill>
                <a:latin typeface="+mj-lt"/>
                <a:ea typeface="Verdana"/>
                <a:cs typeface="Verdana"/>
                <a:sym typeface="Verdana"/>
              </a:rPr>
            </a:br>
            <a:r>
              <a:rPr lang="ca-ES" sz="1800" b="0" i="0" u="none" strike="noStrike" cap="none" dirty="0">
                <a:solidFill>
                  <a:schemeClr val="dk1"/>
                </a:solidFill>
                <a:latin typeface="+mj-lt"/>
                <a:ea typeface="Verdana"/>
                <a:cs typeface="Verdana"/>
                <a:sym typeface="Verdana"/>
              </a:rPr>
              <a:t>                DM&gt;20 anys d'evolució</a:t>
            </a:r>
            <a:endParaRPr dirty="0">
              <a:latin typeface="+mj-lt"/>
            </a:endParaRPr>
          </a:p>
          <a:p>
            <a:pPr marL="342900" marR="0" lvl="0" indent="-240030" algn="l" rtl="0">
              <a:lnSpc>
                <a:spcPct val="80000"/>
              </a:lnSpc>
              <a:spcBef>
                <a:spcPts val="360"/>
              </a:spcBef>
              <a:spcAft>
                <a:spcPts val="0"/>
              </a:spcAft>
              <a:buClr>
                <a:schemeClr val="folHlink"/>
              </a:buClr>
              <a:buSzPts val="1620"/>
              <a:buFont typeface="Noto Sans Symbols"/>
              <a:buNone/>
            </a:pPr>
            <a:endParaRPr sz="1800" b="0" i="0" u="none" strike="noStrike" cap="none" dirty="0">
              <a:solidFill>
                <a:schemeClr val="dk1"/>
              </a:solidFill>
              <a:latin typeface="+mj-lt"/>
              <a:ea typeface="Verdana"/>
              <a:cs typeface="Verdana"/>
              <a:sym typeface="Verdana"/>
            </a:endParaRPr>
          </a:p>
          <a:p>
            <a:pPr marL="342900" marR="0" lvl="0" indent="-342900" algn="l" rtl="0">
              <a:lnSpc>
                <a:spcPct val="80000"/>
              </a:lnSpc>
              <a:spcBef>
                <a:spcPts val="360"/>
              </a:spcBef>
              <a:spcAft>
                <a:spcPts val="0"/>
              </a:spcAft>
              <a:buClr>
                <a:schemeClr val="folHlink"/>
              </a:buClr>
              <a:buSzPts val="1620"/>
              <a:buFont typeface="Noto Sans Symbols"/>
              <a:buChar char="■"/>
            </a:pPr>
            <a:r>
              <a:rPr lang="ca-ES" sz="1800" b="0" i="0" u="none" strike="noStrike" cap="none" dirty="0">
                <a:solidFill>
                  <a:srgbClr val="AD0000"/>
                </a:solidFill>
                <a:latin typeface="+mj-lt"/>
                <a:ea typeface="Verdana"/>
                <a:cs typeface="Verdana"/>
                <a:sym typeface="Verdana"/>
              </a:rPr>
              <a:t>Tractament Cistitis</a:t>
            </a:r>
            <a:r>
              <a:rPr lang="ca-ES" sz="1800" b="0" i="0" u="none" strike="noStrike" cap="none" dirty="0">
                <a:solidFill>
                  <a:schemeClr val="dk1"/>
                </a:solidFill>
                <a:latin typeface="+mj-lt"/>
                <a:ea typeface="Verdana"/>
                <a:cs typeface="Verdana"/>
                <a:sym typeface="Verdana"/>
              </a:rPr>
              <a:t>: 7-14 dies amb </a:t>
            </a:r>
            <a:r>
              <a:rPr lang="ca-ES" sz="1800" b="0" i="0" u="none" strike="noStrike" cap="none" dirty="0" err="1">
                <a:solidFill>
                  <a:schemeClr val="dk1"/>
                </a:solidFill>
                <a:latin typeface="+mj-lt"/>
                <a:ea typeface="Verdana"/>
                <a:cs typeface="Verdana"/>
                <a:sym typeface="Verdana"/>
              </a:rPr>
              <a:t>norfloxacino</a:t>
            </a:r>
            <a:r>
              <a:rPr lang="ca-ES" sz="1800" b="0" i="0" u="none" strike="noStrike" cap="none" dirty="0">
                <a:solidFill>
                  <a:schemeClr val="dk1"/>
                </a:solidFill>
                <a:latin typeface="+mj-lt"/>
                <a:ea typeface="Verdana"/>
                <a:cs typeface="Verdana"/>
                <a:sym typeface="Verdana"/>
              </a:rPr>
              <a:t>/</a:t>
            </a:r>
            <a:r>
              <a:rPr lang="ca-ES" sz="1800" b="0" i="0" u="none" strike="noStrike" cap="none" dirty="0" err="1">
                <a:solidFill>
                  <a:schemeClr val="dk1"/>
                </a:solidFill>
                <a:latin typeface="+mj-lt"/>
                <a:ea typeface="Verdana"/>
                <a:cs typeface="Verdana"/>
                <a:sym typeface="Verdana"/>
              </a:rPr>
              <a:t>ciprofloxacino</a:t>
            </a:r>
            <a:r>
              <a:rPr lang="ca-ES" sz="1800" b="0" i="0" u="none" strike="noStrike" cap="none" dirty="0">
                <a:solidFill>
                  <a:schemeClr val="dk1"/>
                </a:solidFill>
                <a:latin typeface="+mj-lt"/>
                <a:ea typeface="Verdana"/>
                <a:cs typeface="Verdana"/>
                <a:sym typeface="Verdana"/>
              </a:rPr>
              <a:t>/ amoxicil·lina-clavulànic.</a:t>
            </a:r>
            <a:r>
              <a:rPr lang="ca-ES" sz="1800" b="0" i="0" u="none" strike="noStrike" cap="none" dirty="0">
                <a:solidFill>
                  <a:schemeClr val="dk1"/>
                </a:solidFill>
                <a:latin typeface="Verdana"/>
                <a:ea typeface="Verdana"/>
                <a:cs typeface="Verdana"/>
                <a:sym typeface="Verdana"/>
              </a:rPr>
              <a:t/>
            </a:r>
            <a:br>
              <a:rPr lang="ca-ES" sz="1800" b="0" i="0" u="none" strike="noStrike" cap="none" dirty="0">
                <a:solidFill>
                  <a:schemeClr val="dk1"/>
                </a:solidFill>
                <a:latin typeface="Verdana"/>
                <a:ea typeface="Verdana"/>
                <a:cs typeface="Verdana"/>
                <a:sym typeface="Verdana"/>
              </a:rPr>
            </a:br>
            <a:r>
              <a:rPr lang="ca-ES" sz="1800" b="0" i="0" u="none" strike="noStrike" cap="none" dirty="0">
                <a:solidFill>
                  <a:schemeClr val="dk1"/>
                </a:solidFill>
                <a:latin typeface="Verdana"/>
                <a:ea typeface="Verdana"/>
                <a:cs typeface="Verdana"/>
                <a:sym typeface="Verdana"/>
              </a:rPr>
              <a:t> </a:t>
            </a:r>
            <a:endParaRPr dirty="0"/>
          </a:p>
          <a:p>
            <a:pPr marL="342900" marR="0" lvl="0" indent="-342900" algn="l" rtl="0">
              <a:lnSpc>
                <a:spcPct val="80000"/>
              </a:lnSpc>
              <a:spcBef>
                <a:spcPts val="220"/>
              </a:spcBef>
              <a:spcAft>
                <a:spcPts val="0"/>
              </a:spcAft>
              <a:buClr>
                <a:schemeClr val="folHlink"/>
              </a:buClr>
              <a:buFont typeface="Noto Sans Symbols"/>
              <a:buNone/>
            </a:pPr>
            <a:r>
              <a:rPr lang="ca-ES" sz="1100" b="0" i="0" u="none" strike="noStrike" cap="none" dirty="0" err="1">
                <a:solidFill>
                  <a:schemeClr val="dk1"/>
                </a:solidFill>
                <a:latin typeface="Verdana"/>
                <a:ea typeface="Verdana"/>
                <a:cs typeface="Verdana"/>
                <a:sym typeface="Verdana"/>
              </a:rPr>
              <a:t>Risk</a:t>
            </a:r>
            <a:r>
              <a:rPr lang="ca-ES" sz="1100" b="0" i="0" u="none" strike="noStrike" cap="none" dirty="0">
                <a:solidFill>
                  <a:schemeClr val="dk1"/>
                </a:solidFill>
                <a:latin typeface="Verdana"/>
                <a:ea typeface="Verdana"/>
                <a:cs typeface="Verdana"/>
                <a:sym typeface="Verdana"/>
              </a:rPr>
              <a:t> of recurrent </a:t>
            </a:r>
            <a:r>
              <a:rPr lang="ca-ES" sz="1100" b="0" i="0" u="none" strike="noStrike" cap="none" dirty="0" err="1">
                <a:solidFill>
                  <a:schemeClr val="dk1"/>
                </a:solidFill>
                <a:latin typeface="Verdana"/>
                <a:ea typeface="Verdana"/>
                <a:cs typeface="Verdana"/>
                <a:sym typeface="Verdana"/>
              </a:rPr>
              <a:t>acute</a:t>
            </a:r>
            <a:r>
              <a:rPr lang="ca-ES" sz="1100" b="0" i="0" u="none" strike="noStrike" cap="none" dirty="0">
                <a:solidFill>
                  <a:schemeClr val="dk1"/>
                </a:solidFill>
                <a:latin typeface="Verdana"/>
                <a:ea typeface="Verdana"/>
                <a:cs typeface="Verdana"/>
                <a:sym typeface="Verdana"/>
              </a:rPr>
              <a:t> </a:t>
            </a:r>
            <a:r>
              <a:rPr lang="ca-ES" sz="1100" b="0" i="0" u="none" strike="noStrike" cap="none" dirty="0" err="1">
                <a:solidFill>
                  <a:schemeClr val="dk1"/>
                </a:solidFill>
                <a:latin typeface="Verdana"/>
                <a:ea typeface="Verdana"/>
                <a:cs typeface="Verdana"/>
                <a:sym typeface="Verdana"/>
              </a:rPr>
              <a:t>lower</a:t>
            </a:r>
            <a:r>
              <a:rPr lang="ca-ES" sz="1100" b="0" i="0" u="none" strike="noStrike" cap="none" dirty="0">
                <a:solidFill>
                  <a:schemeClr val="dk1"/>
                </a:solidFill>
                <a:latin typeface="Verdana"/>
                <a:ea typeface="Verdana"/>
                <a:cs typeface="Verdana"/>
                <a:sym typeface="Verdana"/>
              </a:rPr>
              <a:t> </a:t>
            </a:r>
            <a:r>
              <a:rPr lang="ca-ES" sz="1100" b="0" i="0" u="none" strike="noStrike" cap="none" dirty="0" err="1">
                <a:solidFill>
                  <a:schemeClr val="dk1"/>
                </a:solidFill>
                <a:latin typeface="Verdana"/>
                <a:ea typeface="Verdana"/>
                <a:cs typeface="Verdana"/>
                <a:sym typeface="Verdana"/>
              </a:rPr>
              <a:t>urinary</a:t>
            </a:r>
            <a:r>
              <a:rPr lang="ca-ES" sz="1100" b="0" i="0" u="none" strike="noStrike" cap="none" dirty="0">
                <a:solidFill>
                  <a:schemeClr val="dk1"/>
                </a:solidFill>
                <a:latin typeface="Verdana"/>
                <a:ea typeface="Verdana"/>
                <a:cs typeface="Verdana"/>
                <a:sym typeface="Verdana"/>
              </a:rPr>
              <a:t> </a:t>
            </a:r>
            <a:r>
              <a:rPr lang="ca-ES" sz="1100" b="0" i="0" u="none" strike="noStrike" cap="none" dirty="0" err="1">
                <a:solidFill>
                  <a:schemeClr val="dk1"/>
                </a:solidFill>
                <a:latin typeface="Verdana"/>
                <a:ea typeface="Verdana"/>
                <a:cs typeface="Verdana"/>
                <a:sym typeface="Verdana"/>
              </a:rPr>
              <a:t>tract</a:t>
            </a:r>
            <a:r>
              <a:rPr lang="ca-ES" sz="1100" b="0" i="0" u="none" strike="noStrike" cap="none" dirty="0">
                <a:solidFill>
                  <a:schemeClr val="dk1"/>
                </a:solidFill>
                <a:latin typeface="Verdana"/>
                <a:ea typeface="Verdana"/>
                <a:cs typeface="Verdana"/>
                <a:sym typeface="Verdana"/>
              </a:rPr>
              <a:t> </a:t>
            </a:r>
            <a:r>
              <a:rPr lang="ca-ES" sz="1100" b="0" i="0" u="none" strike="noStrike" cap="none" dirty="0" err="1">
                <a:solidFill>
                  <a:schemeClr val="dk1"/>
                </a:solidFill>
                <a:latin typeface="Verdana"/>
                <a:ea typeface="Verdana"/>
                <a:cs typeface="Verdana"/>
                <a:sym typeface="Verdana"/>
              </a:rPr>
              <a:t>infections</a:t>
            </a:r>
            <a:r>
              <a:rPr lang="ca-ES" sz="1100" b="0" i="0" u="none" strike="noStrike" cap="none" dirty="0">
                <a:solidFill>
                  <a:schemeClr val="dk1"/>
                </a:solidFill>
                <a:latin typeface="Verdana"/>
                <a:ea typeface="Verdana"/>
                <a:cs typeface="Verdana"/>
                <a:sym typeface="Verdana"/>
              </a:rPr>
              <a:t> </a:t>
            </a:r>
            <a:r>
              <a:rPr lang="ca-ES" sz="1100" b="0" i="0" u="none" strike="noStrike" cap="none" dirty="0" err="1">
                <a:solidFill>
                  <a:schemeClr val="dk1"/>
                </a:solidFill>
                <a:latin typeface="Verdana"/>
                <a:ea typeface="Verdana"/>
                <a:cs typeface="Verdana"/>
                <a:sym typeface="Verdana"/>
              </a:rPr>
              <a:t>and</a:t>
            </a:r>
            <a:r>
              <a:rPr lang="ca-ES" sz="1100" b="0" i="0" u="none" strike="noStrike" cap="none" dirty="0">
                <a:solidFill>
                  <a:schemeClr val="dk1"/>
                </a:solidFill>
                <a:latin typeface="Verdana"/>
                <a:ea typeface="Verdana"/>
                <a:cs typeface="Verdana"/>
                <a:sym typeface="Verdana"/>
              </a:rPr>
              <a:t> </a:t>
            </a:r>
            <a:r>
              <a:rPr lang="ca-ES" sz="1100" b="0" i="0" u="none" strike="noStrike" cap="none" dirty="0" err="1">
                <a:solidFill>
                  <a:schemeClr val="dk1"/>
                </a:solidFill>
                <a:latin typeface="Verdana"/>
                <a:ea typeface="Verdana"/>
                <a:cs typeface="Verdana"/>
                <a:sym typeface="Verdana"/>
              </a:rPr>
              <a:t>prescription</a:t>
            </a:r>
            <a:r>
              <a:rPr lang="ca-ES" sz="1100" b="0" i="0" u="none" strike="noStrike" cap="none" dirty="0">
                <a:solidFill>
                  <a:schemeClr val="dk1"/>
                </a:solidFill>
                <a:latin typeface="Verdana"/>
                <a:ea typeface="Verdana"/>
                <a:cs typeface="Verdana"/>
                <a:sym typeface="Verdana"/>
              </a:rPr>
              <a:t> </a:t>
            </a:r>
            <a:r>
              <a:rPr lang="ca-ES" sz="1100" b="0" i="0" u="none" strike="noStrike" cap="none" dirty="0" err="1">
                <a:solidFill>
                  <a:schemeClr val="dk1"/>
                </a:solidFill>
                <a:latin typeface="Verdana"/>
                <a:ea typeface="Verdana"/>
                <a:cs typeface="Verdana"/>
                <a:sym typeface="Verdana"/>
              </a:rPr>
              <a:t>pattern</a:t>
            </a:r>
            <a:r>
              <a:rPr lang="ca-ES" sz="1100" b="0" i="0" u="none" strike="noStrike" cap="none" dirty="0">
                <a:solidFill>
                  <a:schemeClr val="dk1"/>
                </a:solidFill>
                <a:latin typeface="Verdana"/>
                <a:ea typeface="Verdana"/>
                <a:cs typeface="Verdana"/>
                <a:sym typeface="Verdana"/>
              </a:rPr>
              <a:t> of </a:t>
            </a:r>
            <a:r>
              <a:rPr lang="ca-ES" sz="1100" b="0" i="0" u="none" strike="noStrike" cap="none" dirty="0" err="1">
                <a:solidFill>
                  <a:schemeClr val="dk1"/>
                </a:solidFill>
                <a:latin typeface="Verdana"/>
                <a:ea typeface="Verdana"/>
                <a:cs typeface="Verdana"/>
                <a:sym typeface="Verdana"/>
              </a:rPr>
              <a:t>antibiotics</a:t>
            </a:r>
            <a:r>
              <a:rPr lang="ca-ES" sz="1100" b="0" i="0" u="none" strike="noStrike" cap="none" dirty="0">
                <a:solidFill>
                  <a:schemeClr val="dk1"/>
                </a:solidFill>
                <a:latin typeface="Verdana"/>
                <a:ea typeface="Verdana"/>
                <a:cs typeface="Verdana"/>
                <a:sym typeface="Verdana"/>
              </a:rPr>
              <a:t> in </a:t>
            </a:r>
            <a:r>
              <a:rPr lang="ca-ES" sz="1100" b="0" i="0" u="none" strike="noStrike" cap="none" dirty="0" err="1">
                <a:solidFill>
                  <a:schemeClr val="dk1"/>
                </a:solidFill>
                <a:latin typeface="Verdana"/>
                <a:ea typeface="Verdana"/>
                <a:cs typeface="Verdana"/>
                <a:sym typeface="Verdana"/>
              </a:rPr>
              <a:t>women</a:t>
            </a:r>
            <a:r>
              <a:rPr lang="ca-ES" sz="1100" b="0" i="0" u="none" strike="noStrike" cap="none" dirty="0">
                <a:solidFill>
                  <a:schemeClr val="dk1"/>
                </a:solidFill>
                <a:latin typeface="Verdana"/>
                <a:ea typeface="Verdana"/>
                <a:cs typeface="Verdana"/>
                <a:sym typeface="Verdana"/>
              </a:rPr>
              <a:t> </a:t>
            </a:r>
            <a:r>
              <a:rPr lang="ca-ES" sz="1100" b="0" i="0" u="none" strike="noStrike" cap="none" dirty="0" err="1">
                <a:solidFill>
                  <a:schemeClr val="dk1"/>
                </a:solidFill>
                <a:latin typeface="Verdana"/>
                <a:ea typeface="Verdana"/>
                <a:cs typeface="Verdana"/>
                <a:sym typeface="Verdana"/>
              </a:rPr>
              <a:t>with</a:t>
            </a:r>
            <a:r>
              <a:rPr lang="ca-ES" sz="1100" b="0" i="0" u="none" strike="noStrike" cap="none" dirty="0">
                <a:solidFill>
                  <a:schemeClr val="dk1"/>
                </a:solidFill>
                <a:latin typeface="Verdana"/>
                <a:ea typeface="Verdana"/>
                <a:cs typeface="Verdana"/>
                <a:sym typeface="Verdana"/>
              </a:rPr>
              <a:t> </a:t>
            </a:r>
            <a:r>
              <a:rPr lang="ca-ES" sz="1100" b="0" i="0" u="none" strike="noStrike" cap="none" dirty="0" err="1">
                <a:solidFill>
                  <a:schemeClr val="dk1"/>
                </a:solidFill>
                <a:latin typeface="Verdana"/>
                <a:ea typeface="Verdana"/>
                <a:cs typeface="Verdana"/>
                <a:sym typeface="Verdana"/>
              </a:rPr>
              <a:t>and</a:t>
            </a:r>
            <a:r>
              <a:rPr lang="ca-ES" sz="1100" b="0" i="0" u="none" strike="noStrike" cap="none" dirty="0">
                <a:solidFill>
                  <a:schemeClr val="dk1"/>
                </a:solidFill>
                <a:latin typeface="Verdana"/>
                <a:ea typeface="Verdana"/>
                <a:cs typeface="Verdana"/>
                <a:sym typeface="Verdana"/>
              </a:rPr>
              <a:t> </a:t>
            </a:r>
            <a:r>
              <a:rPr lang="ca-ES" sz="1100" b="0" i="0" u="none" strike="noStrike" cap="none" dirty="0" err="1">
                <a:solidFill>
                  <a:schemeClr val="dk1"/>
                </a:solidFill>
                <a:latin typeface="Verdana"/>
                <a:ea typeface="Verdana"/>
                <a:cs typeface="Verdana"/>
                <a:sym typeface="Verdana"/>
              </a:rPr>
              <a:t>without</a:t>
            </a:r>
            <a:r>
              <a:rPr lang="ca-ES" sz="1100" b="0" i="0" u="none" strike="noStrike" cap="none" dirty="0">
                <a:solidFill>
                  <a:schemeClr val="dk1"/>
                </a:solidFill>
                <a:latin typeface="Verdana"/>
                <a:ea typeface="Verdana"/>
                <a:cs typeface="Verdana"/>
                <a:sym typeface="Verdana"/>
              </a:rPr>
              <a:t> </a:t>
            </a:r>
            <a:r>
              <a:rPr lang="ca-ES" sz="1100" b="0" i="0" u="none" strike="noStrike" cap="none" dirty="0" err="1">
                <a:solidFill>
                  <a:schemeClr val="dk1"/>
                </a:solidFill>
                <a:latin typeface="Verdana"/>
                <a:ea typeface="Verdana"/>
                <a:cs typeface="Verdana"/>
                <a:sym typeface="Verdana"/>
              </a:rPr>
              <a:t>diabetes</a:t>
            </a:r>
            <a:r>
              <a:rPr lang="ca-ES" sz="1100" b="0" i="0" u="none" strike="noStrike" cap="none" dirty="0">
                <a:solidFill>
                  <a:schemeClr val="dk1"/>
                </a:solidFill>
                <a:latin typeface="Verdana"/>
                <a:ea typeface="Verdana"/>
                <a:cs typeface="Verdana"/>
                <a:sym typeface="Verdana"/>
              </a:rPr>
              <a:t> in </a:t>
            </a:r>
            <a:r>
              <a:rPr lang="ca-ES" sz="1100" b="0" i="0" u="none" strike="noStrike" cap="none" dirty="0" err="1">
                <a:solidFill>
                  <a:schemeClr val="dk1"/>
                </a:solidFill>
                <a:latin typeface="Verdana"/>
                <a:ea typeface="Verdana"/>
                <a:cs typeface="Verdana"/>
                <a:sym typeface="Verdana"/>
              </a:rPr>
              <a:t>primary</a:t>
            </a:r>
            <a:r>
              <a:rPr lang="ca-ES" sz="1100" b="0" i="0" u="none" strike="noStrike" cap="none" dirty="0">
                <a:solidFill>
                  <a:schemeClr val="dk1"/>
                </a:solidFill>
                <a:latin typeface="Verdana"/>
                <a:ea typeface="Verdana"/>
                <a:cs typeface="Verdana"/>
                <a:sym typeface="Verdana"/>
              </a:rPr>
              <a:t> </a:t>
            </a:r>
            <a:r>
              <a:rPr lang="ca-ES" sz="1100" b="0" i="0" u="none" strike="noStrike" cap="none" dirty="0" err="1">
                <a:solidFill>
                  <a:schemeClr val="dk1"/>
                </a:solidFill>
                <a:latin typeface="Verdana"/>
                <a:ea typeface="Verdana"/>
                <a:cs typeface="Verdana"/>
                <a:sym typeface="Verdana"/>
              </a:rPr>
              <a:t>care</a:t>
            </a:r>
            <a:r>
              <a:rPr lang="ca-ES" sz="1100" b="0" i="0" u="none" strike="noStrike" cap="none" dirty="0">
                <a:solidFill>
                  <a:schemeClr val="dk1"/>
                </a:solidFill>
                <a:latin typeface="Verdana"/>
                <a:ea typeface="Verdana"/>
                <a:cs typeface="Verdana"/>
                <a:sym typeface="Verdana"/>
              </a:rPr>
              <a:t>. </a:t>
            </a:r>
            <a:r>
              <a:rPr lang="ca-ES" sz="900" b="0" i="1" u="none" strike="noStrike" cap="none" dirty="0" err="1">
                <a:solidFill>
                  <a:schemeClr val="dk1"/>
                </a:solidFill>
                <a:latin typeface="Verdana"/>
                <a:ea typeface="Verdana"/>
                <a:cs typeface="Verdana"/>
                <a:sym typeface="Verdana"/>
              </a:rPr>
              <a:t>Gorter</a:t>
            </a:r>
            <a:r>
              <a:rPr lang="ca-ES" sz="900" b="0" i="1" u="none" strike="noStrike" cap="none" dirty="0">
                <a:solidFill>
                  <a:schemeClr val="dk1"/>
                </a:solidFill>
                <a:latin typeface="Verdana"/>
                <a:ea typeface="Verdana"/>
                <a:cs typeface="Verdana"/>
                <a:sym typeface="Verdana"/>
              </a:rPr>
              <a:t> KJ, </a:t>
            </a:r>
            <a:r>
              <a:rPr lang="ca-ES" sz="900" b="0" i="1" u="none" strike="noStrike" cap="none" dirty="0" err="1">
                <a:solidFill>
                  <a:schemeClr val="dk1"/>
                </a:solidFill>
                <a:latin typeface="Verdana"/>
                <a:ea typeface="Verdana"/>
                <a:cs typeface="Verdana"/>
                <a:sym typeface="Verdana"/>
              </a:rPr>
              <a:t>Hak</a:t>
            </a:r>
            <a:r>
              <a:rPr lang="ca-ES" sz="900" b="0" i="1" u="none" strike="noStrike" cap="none" dirty="0">
                <a:solidFill>
                  <a:schemeClr val="dk1"/>
                </a:solidFill>
                <a:latin typeface="Verdana"/>
                <a:ea typeface="Verdana"/>
                <a:cs typeface="Verdana"/>
                <a:sym typeface="Verdana"/>
              </a:rPr>
              <a:t> E, </a:t>
            </a:r>
            <a:r>
              <a:rPr lang="ca-ES" sz="900" b="0" i="1" u="none" strike="noStrike" cap="none" dirty="0" err="1">
                <a:solidFill>
                  <a:schemeClr val="dk1"/>
                </a:solidFill>
                <a:latin typeface="Verdana"/>
                <a:ea typeface="Verdana"/>
                <a:cs typeface="Verdana"/>
                <a:sym typeface="Verdana"/>
              </a:rPr>
              <a:t>Zuithoff</a:t>
            </a:r>
            <a:r>
              <a:rPr lang="ca-ES" sz="900" b="0" i="1" u="none" strike="noStrike" cap="none" dirty="0">
                <a:solidFill>
                  <a:schemeClr val="dk1"/>
                </a:solidFill>
                <a:latin typeface="Verdana"/>
                <a:ea typeface="Verdana"/>
                <a:cs typeface="Verdana"/>
                <a:sym typeface="Verdana"/>
              </a:rPr>
              <a:t> N, </a:t>
            </a:r>
            <a:r>
              <a:rPr lang="ca-ES" sz="900" b="0" i="1" u="none" strike="noStrike" cap="none" dirty="0" err="1">
                <a:solidFill>
                  <a:schemeClr val="dk1"/>
                </a:solidFill>
                <a:latin typeface="Verdana"/>
                <a:ea typeface="Verdana"/>
                <a:cs typeface="Verdana"/>
                <a:sym typeface="Verdana"/>
              </a:rPr>
              <a:t>Hoepelman</a:t>
            </a:r>
            <a:r>
              <a:rPr lang="ca-ES" sz="900" b="0" i="1" u="none" strike="noStrike" cap="none" dirty="0">
                <a:solidFill>
                  <a:schemeClr val="dk1"/>
                </a:solidFill>
                <a:latin typeface="Verdana"/>
                <a:ea typeface="Verdana"/>
                <a:cs typeface="Verdana"/>
                <a:sym typeface="Verdana"/>
              </a:rPr>
              <a:t> A, </a:t>
            </a:r>
            <a:r>
              <a:rPr lang="ca-ES" sz="900" b="0" i="1" u="none" strike="noStrike" cap="none" dirty="0" err="1">
                <a:solidFill>
                  <a:schemeClr val="dk1"/>
                </a:solidFill>
                <a:latin typeface="Verdana"/>
                <a:ea typeface="Verdana"/>
                <a:cs typeface="Verdana"/>
                <a:sym typeface="Verdana"/>
              </a:rPr>
              <a:t>Rutten</a:t>
            </a:r>
            <a:r>
              <a:rPr lang="ca-ES" sz="900" b="0" i="1" u="none" strike="noStrike" cap="none" dirty="0">
                <a:solidFill>
                  <a:schemeClr val="dk1"/>
                </a:solidFill>
                <a:latin typeface="Verdana"/>
                <a:ea typeface="Verdana"/>
                <a:cs typeface="Verdana"/>
                <a:sym typeface="Verdana"/>
              </a:rPr>
              <a:t> G. </a:t>
            </a:r>
            <a:r>
              <a:rPr lang="ca-ES" sz="900" b="0" i="1" u="none" strike="noStrike" cap="none" dirty="0" err="1">
                <a:solidFill>
                  <a:schemeClr val="dk1"/>
                </a:solidFill>
                <a:latin typeface="Verdana"/>
                <a:ea typeface="Verdana"/>
                <a:cs typeface="Verdana"/>
                <a:sym typeface="Verdana"/>
              </a:rPr>
              <a:t>Family</a:t>
            </a:r>
            <a:r>
              <a:rPr lang="ca-ES" sz="900" b="0" i="1" u="none" strike="noStrike" cap="none" dirty="0">
                <a:solidFill>
                  <a:schemeClr val="dk1"/>
                </a:solidFill>
                <a:latin typeface="Verdana"/>
                <a:ea typeface="Verdana"/>
                <a:cs typeface="Verdana"/>
                <a:sym typeface="Verdana"/>
              </a:rPr>
              <a:t>  </a:t>
            </a:r>
            <a:r>
              <a:rPr lang="ca-ES" sz="900" b="0" i="1" u="none" strike="noStrike" cap="none" dirty="0" err="1">
                <a:solidFill>
                  <a:schemeClr val="dk1"/>
                </a:solidFill>
                <a:latin typeface="Verdana"/>
                <a:ea typeface="Verdana"/>
                <a:cs typeface="Verdana"/>
                <a:sym typeface="Verdana"/>
              </a:rPr>
              <a:t>Practice</a:t>
            </a:r>
            <a:r>
              <a:rPr lang="ca-ES" sz="900" b="0" i="1" u="none" strike="noStrike" cap="none" dirty="0">
                <a:solidFill>
                  <a:schemeClr val="dk1"/>
                </a:solidFill>
                <a:latin typeface="Verdana"/>
                <a:ea typeface="Verdana"/>
                <a:cs typeface="Verdana"/>
                <a:sym typeface="Verdana"/>
              </a:rPr>
              <a:t> 2010;27:379-385.</a:t>
            </a:r>
            <a:endParaRPr dirty="0"/>
          </a:p>
        </p:txBody>
      </p:sp>
    </p:spTree>
    <p:extLst>
      <p:ext uri="{BB962C8B-B14F-4D97-AF65-F5344CB8AC3E}">
        <p14:creationId xmlns:p14="http://schemas.microsoft.com/office/powerpoint/2010/main" val="4230557028"/>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show="0">
  <p:cSld>
    <p:spTree>
      <p:nvGrpSpPr>
        <p:cNvPr id="1" name="Shape 2181"/>
        <p:cNvGrpSpPr/>
        <p:nvPr/>
      </p:nvGrpSpPr>
      <p:grpSpPr>
        <a:xfrm>
          <a:off x="0" y="0"/>
          <a:ext cx="0" cy="0"/>
          <a:chOff x="0" y="0"/>
          <a:chExt cx="0" cy="0"/>
        </a:xfrm>
      </p:grpSpPr>
      <p:sp>
        <p:nvSpPr>
          <p:cNvPr id="2182" name="Shape 2182"/>
          <p:cNvSpPr txBox="1">
            <a:spLocks noGrp="1"/>
          </p:cNvSpPr>
          <p:nvPr>
            <p:ph type="title"/>
          </p:nvPr>
        </p:nvSpPr>
        <p:spPr>
          <a:xfrm>
            <a:off x="755650" y="549275"/>
            <a:ext cx="7672388" cy="110807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ca-ES" sz="3600" b="0" i="0" u="none" strike="noStrike" cap="none">
                <a:solidFill>
                  <a:schemeClr val="dk1"/>
                </a:solidFill>
                <a:latin typeface="Verdana"/>
                <a:ea typeface="Verdana"/>
                <a:cs typeface="Verdana"/>
                <a:sym typeface="Verdana"/>
              </a:rPr>
              <a:t>Diabetes i bacteriuria asimptomàtica</a:t>
            </a:r>
            <a:r>
              <a:rPr lang="ca-ES" sz="3600" b="0" i="0" u="none" strike="noStrike" cap="none">
                <a:solidFill>
                  <a:srgbClr val="FFFF66"/>
                </a:solidFill>
                <a:latin typeface="Times New Roman"/>
                <a:ea typeface="Times New Roman"/>
                <a:cs typeface="Times New Roman"/>
                <a:sym typeface="Times New Roman"/>
              </a:rPr>
              <a:t/>
            </a:r>
            <a:br>
              <a:rPr lang="ca-ES" sz="3600" b="0" i="0" u="none" strike="noStrike" cap="none">
                <a:solidFill>
                  <a:srgbClr val="FFFF66"/>
                </a:solidFill>
                <a:latin typeface="Times New Roman"/>
                <a:ea typeface="Times New Roman"/>
                <a:cs typeface="Times New Roman"/>
                <a:sym typeface="Times New Roman"/>
              </a:rPr>
            </a:br>
            <a:endParaRPr sz="3600" b="0" i="1" u="none" strike="noStrike" cap="none">
              <a:solidFill>
                <a:srgbClr val="FFFF66"/>
              </a:solidFill>
              <a:latin typeface="Times New Roman"/>
              <a:ea typeface="Times New Roman"/>
              <a:cs typeface="Times New Roman"/>
              <a:sym typeface="Times New Roman"/>
            </a:endParaRPr>
          </a:p>
        </p:txBody>
      </p:sp>
      <p:sp>
        <p:nvSpPr>
          <p:cNvPr id="2183" name="Shape 2183"/>
          <p:cNvSpPr txBox="1">
            <a:spLocks noGrp="1"/>
          </p:cNvSpPr>
          <p:nvPr>
            <p:ph type="body" idx="1"/>
          </p:nvPr>
        </p:nvSpPr>
        <p:spPr>
          <a:xfrm>
            <a:off x="642938" y="1989138"/>
            <a:ext cx="8501062" cy="3868737"/>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folHlink"/>
              </a:buClr>
              <a:buFont typeface="Noto Sans Symbols"/>
              <a:buNone/>
            </a:pPr>
            <a:r>
              <a:rPr lang="ca-ES" sz="1800" b="0" i="0" u="none" strike="noStrike" cap="none">
                <a:solidFill>
                  <a:srgbClr val="008000"/>
                </a:solidFill>
                <a:latin typeface="Arial"/>
                <a:ea typeface="Arial"/>
                <a:cs typeface="Arial"/>
                <a:sym typeface="Arial"/>
              </a:rPr>
              <a:t>    </a:t>
            </a:r>
            <a:r>
              <a:rPr lang="ca-ES" sz="1800" b="0" i="0" u="none" strike="noStrike" cap="none">
                <a:solidFill>
                  <a:srgbClr val="008000"/>
                </a:solidFill>
                <a:latin typeface="Verdana"/>
                <a:ea typeface="Verdana"/>
                <a:cs typeface="Verdana"/>
                <a:sym typeface="Verdana"/>
              </a:rPr>
              <a:t>“Microbiological outcomes in women with diabetes and untreated asymptomatic bacteriuria” Nicolle. </a:t>
            </a:r>
            <a:r>
              <a:rPr lang="ca-ES" sz="1800" b="0" i="1" u="none" strike="noStrike" cap="none">
                <a:solidFill>
                  <a:srgbClr val="008000"/>
                </a:solidFill>
                <a:latin typeface="Verdana"/>
                <a:ea typeface="Verdana"/>
                <a:cs typeface="Verdana"/>
                <a:sym typeface="Verdana"/>
              </a:rPr>
              <a:t>World J Urol (2006)24:61-65</a:t>
            </a:r>
            <a:r>
              <a:rPr lang="ca-ES" sz="1800" b="0" i="0" u="none" strike="noStrike" cap="none">
                <a:solidFill>
                  <a:srgbClr val="008000"/>
                </a:solidFill>
                <a:latin typeface="Verdana"/>
                <a:ea typeface="Verdana"/>
                <a:cs typeface="Verdana"/>
                <a:sym typeface="Verdana"/>
              </a:rPr>
              <a:t> </a:t>
            </a:r>
            <a:endParaRPr/>
          </a:p>
          <a:p>
            <a:pPr marL="342900" marR="0" lvl="0" indent="-342900" algn="l" rtl="0">
              <a:lnSpc>
                <a:spcPct val="90000"/>
              </a:lnSpc>
              <a:spcBef>
                <a:spcPts val="480"/>
              </a:spcBef>
              <a:spcAft>
                <a:spcPts val="0"/>
              </a:spcAft>
              <a:buClr>
                <a:schemeClr val="folHlink"/>
              </a:buClr>
              <a:buFont typeface="Noto Sans Symbols"/>
              <a:buNone/>
            </a:pPr>
            <a:r>
              <a:rPr lang="ca-ES" sz="2400" b="1" i="0" u="none" strike="noStrike" cap="none">
                <a:solidFill>
                  <a:schemeClr val="dk1"/>
                </a:solidFill>
                <a:latin typeface="Verdana"/>
                <a:ea typeface="Verdana"/>
                <a:cs typeface="Verdana"/>
                <a:sym typeface="Verdana"/>
              </a:rPr>
              <a:t>   </a:t>
            </a:r>
            <a:endParaRPr sz="2400" b="0" i="0" u="none" strike="noStrike" cap="none">
              <a:solidFill>
                <a:schemeClr val="dk1"/>
              </a:solidFill>
              <a:latin typeface="Verdana"/>
              <a:ea typeface="Verdana"/>
              <a:cs typeface="Verdana"/>
              <a:sym typeface="Verdana"/>
            </a:endParaRPr>
          </a:p>
          <a:p>
            <a:pPr marL="342900" marR="0" lvl="0" indent="-342900" algn="l" rtl="0">
              <a:lnSpc>
                <a:spcPct val="90000"/>
              </a:lnSpc>
              <a:spcBef>
                <a:spcPts val="480"/>
              </a:spcBef>
              <a:spcAft>
                <a:spcPts val="0"/>
              </a:spcAft>
              <a:buClr>
                <a:schemeClr val="folHlink"/>
              </a:buClr>
              <a:buFont typeface="Noto Sans Symbols"/>
              <a:buNone/>
            </a:pPr>
            <a:r>
              <a:rPr lang="ca-ES" sz="2000" b="1" i="0" u="none" strike="noStrike" cap="none">
                <a:solidFill>
                  <a:schemeClr val="dk1"/>
                </a:solidFill>
                <a:latin typeface="Verdana"/>
                <a:ea typeface="Verdana"/>
                <a:cs typeface="Verdana"/>
                <a:sym typeface="Verdana"/>
              </a:rPr>
              <a:t>     </a:t>
            </a:r>
            <a:r>
              <a:rPr lang="ca-ES" sz="2400" b="0" i="0" u="sng" strike="noStrike" cap="none">
                <a:solidFill>
                  <a:schemeClr val="dk1"/>
                </a:solidFill>
                <a:latin typeface="Verdana"/>
                <a:ea typeface="Verdana"/>
                <a:cs typeface="Verdana"/>
                <a:sym typeface="Verdana"/>
              </a:rPr>
              <a:t>Objectiu</a:t>
            </a:r>
            <a:r>
              <a:rPr lang="ca-ES" sz="2000" b="0" i="0" u="none" strike="noStrike" cap="none">
                <a:solidFill>
                  <a:schemeClr val="dk1"/>
                </a:solidFill>
                <a:latin typeface="Verdana"/>
                <a:ea typeface="Verdana"/>
                <a:cs typeface="Verdana"/>
                <a:sym typeface="Verdana"/>
              </a:rPr>
              <a:t>: valorar l’evolució de la BA sense tractament</a:t>
            </a:r>
            <a:endParaRPr/>
          </a:p>
          <a:p>
            <a:pPr marL="342900" marR="0" lvl="0" indent="-228600" algn="l" rtl="0">
              <a:lnSpc>
                <a:spcPct val="90000"/>
              </a:lnSpc>
              <a:spcBef>
                <a:spcPts val="400"/>
              </a:spcBef>
              <a:spcAft>
                <a:spcPts val="0"/>
              </a:spcAft>
              <a:buClr>
                <a:schemeClr val="folHlink"/>
              </a:buClr>
              <a:buSzPts val="1800"/>
              <a:buFont typeface="Noto Sans Symbols"/>
              <a:buNone/>
            </a:pPr>
            <a:endParaRPr sz="2000" b="0" i="0" u="none" strike="noStrike" cap="none">
              <a:solidFill>
                <a:schemeClr val="dk1"/>
              </a:solidFill>
              <a:latin typeface="Verdana"/>
              <a:ea typeface="Verdana"/>
              <a:cs typeface="Verdana"/>
              <a:sym typeface="Verdana"/>
            </a:endParaRPr>
          </a:p>
          <a:p>
            <a:pPr marL="342900" marR="0" lvl="0" indent="-342900" algn="l" rtl="0">
              <a:lnSpc>
                <a:spcPct val="90000"/>
              </a:lnSpc>
              <a:spcBef>
                <a:spcPts val="400"/>
              </a:spcBef>
              <a:spcAft>
                <a:spcPts val="0"/>
              </a:spcAft>
              <a:buClr>
                <a:schemeClr val="folHlink"/>
              </a:buClr>
              <a:buFont typeface="Noto Sans Symbols"/>
              <a:buNone/>
            </a:pPr>
            <a:r>
              <a:rPr lang="ca-ES" sz="2000" b="0" i="0" u="none" strike="noStrike" cap="none">
                <a:solidFill>
                  <a:schemeClr val="dk1"/>
                </a:solidFill>
                <a:latin typeface="Verdana"/>
                <a:ea typeface="Verdana"/>
                <a:cs typeface="Verdana"/>
                <a:sym typeface="Verdana"/>
              </a:rPr>
              <a:t> • Estudi prospectiu de cohorts. 55 dones amb BA(edat mitjana: 59 anys).</a:t>
            </a:r>
            <a:endParaRPr/>
          </a:p>
          <a:p>
            <a:pPr marL="342900" marR="0" lvl="0" indent="-342900" algn="l" rtl="0">
              <a:lnSpc>
                <a:spcPct val="90000"/>
              </a:lnSpc>
              <a:spcBef>
                <a:spcPts val="400"/>
              </a:spcBef>
              <a:spcAft>
                <a:spcPts val="0"/>
              </a:spcAft>
              <a:buClr>
                <a:schemeClr val="folHlink"/>
              </a:buClr>
              <a:buFont typeface="Noto Sans Symbols"/>
              <a:buNone/>
            </a:pPr>
            <a:r>
              <a:rPr lang="ca-ES" sz="2000" b="0" i="0" u="none" strike="noStrike" cap="none">
                <a:solidFill>
                  <a:schemeClr val="dk1"/>
                </a:solidFill>
                <a:latin typeface="Verdana"/>
                <a:ea typeface="Verdana"/>
                <a:cs typeface="Verdana"/>
                <a:sym typeface="Verdana"/>
              </a:rPr>
              <a:t> • Tractament amb placebo 14 dies.</a:t>
            </a:r>
            <a:endParaRPr/>
          </a:p>
          <a:p>
            <a:pPr marL="342900" marR="0" lvl="0" indent="-342900" algn="l" rtl="0">
              <a:lnSpc>
                <a:spcPct val="90000"/>
              </a:lnSpc>
              <a:spcBef>
                <a:spcPts val="400"/>
              </a:spcBef>
              <a:spcAft>
                <a:spcPts val="0"/>
              </a:spcAft>
              <a:buClr>
                <a:schemeClr val="folHlink"/>
              </a:buClr>
              <a:buFont typeface="Noto Sans Symbols"/>
              <a:buNone/>
            </a:pPr>
            <a:r>
              <a:rPr lang="ca-ES" sz="2000" b="0" i="0" u="none" strike="noStrike" cap="none">
                <a:solidFill>
                  <a:schemeClr val="dk1"/>
                </a:solidFill>
                <a:latin typeface="Verdana"/>
                <a:ea typeface="Verdana"/>
                <a:cs typeface="Verdana"/>
                <a:sym typeface="Verdana"/>
              </a:rPr>
              <a:t> • Cultiu al acabar tractament , a les 4 setmanes, als 3 mesos i després cada 3 mesos fins 36 mesos.</a:t>
            </a:r>
            <a:endParaRPr/>
          </a:p>
        </p:txBody>
      </p:sp>
    </p:spTree>
    <p:extLst>
      <p:ext uri="{BB962C8B-B14F-4D97-AF65-F5344CB8AC3E}">
        <p14:creationId xmlns:p14="http://schemas.microsoft.com/office/powerpoint/2010/main" val="1820209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5.xml><?xml version="1.0" encoding="utf-8"?>
<p:sld xmlns:a="http://schemas.openxmlformats.org/drawingml/2006/main" xmlns:r="http://schemas.openxmlformats.org/officeDocument/2006/relationships" xmlns:p="http://schemas.openxmlformats.org/presentationml/2006/main" show="0">
  <p:cSld>
    <p:spTree>
      <p:nvGrpSpPr>
        <p:cNvPr id="1" name="Shape 2187"/>
        <p:cNvGrpSpPr/>
        <p:nvPr/>
      </p:nvGrpSpPr>
      <p:grpSpPr>
        <a:xfrm>
          <a:off x="0" y="0"/>
          <a:ext cx="0" cy="0"/>
          <a:chOff x="0" y="0"/>
          <a:chExt cx="0" cy="0"/>
        </a:xfrm>
      </p:grpSpPr>
      <p:sp>
        <p:nvSpPr>
          <p:cNvPr id="2188" name="Shape 2188"/>
          <p:cNvSpPr txBox="1">
            <a:spLocks noGrp="1"/>
          </p:cNvSpPr>
          <p:nvPr>
            <p:ph type="title"/>
          </p:nvPr>
        </p:nvSpPr>
        <p:spPr>
          <a:xfrm>
            <a:off x="1071563" y="304800"/>
            <a:ext cx="7386637" cy="820738"/>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ca-ES" sz="3600" b="0" i="0" u="none" strike="noStrike" cap="none">
                <a:solidFill>
                  <a:schemeClr val="dk1"/>
                </a:solidFill>
                <a:latin typeface="Verdana"/>
                <a:ea typeface="Verdana"/>
                <a:cs typeface="Verdana"/>
                <a:sym typeface="Verdana"/>
              </a:rPr>
              <a:t>Diabetes i bacteriuria asimptomatica</a:t>
            </a:r>
            <a:endParaRPr sz="3600" b="0" i="1" u="none" strike="noStrike" cap="none">
              <a:solidFill>
                <a:schemeClr val="dk1"/>
              </a:solidFill>
              <a:latin typeface="Verdana"/>
              <a:ea typeface="Verdana"/>
              <a:cs typeface="Verdana"/>
              <a:sym typeface="Verdana"/>
            </a:endParaRPr>
          </a:p>
        </p:txBody>
      </p:sp>
      <p:sp>
        <p:nvSpPr>
          <p:cNvPr id="2189" name="Shape 2189"/>
          <p:cNvSpPr txBox="1">
            <a:spLocks noGrp="1"/>
          </p:cNvSpPr>
          <p:nvPr>
            <p:ph type="body" idx="1"/>
          </p:nvPr>
        </p:nvSpPr>
        <p:spPr>
          <a:xfrm>
            <a:off x="1000125" y="714375"/>
            <a:ext cx="7762875" cy="5738813"/>
          </a:xfrm>
          <a:prstGeom prst="rect">
            <a:avLst/>
          </a:prstGeom>
          <a:noFill/>
          <a:ln>
            <a:noFill/>
          </a:ln>
        </p:spPr>
        <p:txBody>
          <a:bodyPr spcFirstLastPara="1" wrap="square" lIns="91425" tIns="45700" rIns="91425" bIns="45700" anchor="t" anchorCtr="0">
            <a:noAutofit/>
          </a:bodyPr>
          <a:lstStyle/>
          <a:p>
            <a:pPr marL="342900" marR="0" lvl="0" indent="-342900" algn="l" rtl="0">
              <a:lnSpc>
                <a:spcPct val="80000"/>
              </a:lnSpc>
              <a:spcBef>
                <a:spcPts val="0"/>
              </a:spcBef>
              <a:spcAft>
                <a:spcPts val="0"/>
              </a:spcAft>
              <a:buClr>
                <a:schemeClr val="folHlink"/>
              </a:buClr>
              <a:buFont typeface="Noto Sans Symbols"/>
              <a:buNone/>
            </a:pPr>
            <a:endParaRPr sz="2400" b="1" i="0" u="sng" strike="noStrike" cap="none" dirty="0">
              <a:solidFill>
                <a:srgbClr val="FFFFFF"/>
              </a:solidFill>
              <a:latin typeface="Times New Roman"/>
              <a:ea typeface="Times New Roman"/>
              <a:cs typeface="Times New Roman"/>
              <a:sym typeface="Times New Roman"/>
            </a:endParaRPr>
          </a:p>
          <a:p>
            <a:pPr marL="342900" marR="0" lvl="0" indent="-182880" algn="l" rtl="0">
              <a:lnSpc>
                <a:spcPct val="80000"/>
              </a:lnSpc>
              <a:spcBef>
                <a:spcPts val="560"/>
              </a:spcBef>
              <a:spcAft>
                <a:spcPts val="0"/>
              </a:spcAft>
              <a:buClr>
                <a:schemeClr val="folHlink"/>
              </a:buClr>
              <a:buSzPts val="2520"/>
              <a:buFont typeface="Noto Sans Symbols"/>
              <a:buNone/>
            </a:pPr>
            <a:endParaRPr sz="2800" b="1" i="0" u="sng" strike="noStrike" cap="none" dirty="0">
              <a:solidFill>
                <a:srgbClr val="FFFFFF"/>
              </a:solidFill>
              <a:latin typeface="Times New Roman"/>
              <a:ea typeface="Times New Roman"/>
              <a:cs typeface="Times New Roman"/>
              <a:sym typeface="Times New Roman"/>
            </a:endParaRPr>
          </a:p>
          <a:p>
            <a:pPr marL="342900" marR="0" lvl="0" indent="-342900" algn="l" rtl="0">
              <a:lnSpc>
                <a:spcPct val="80000"/>
              </a:lnSpc>
              <a:spcBef>
                <a:spcPts val="640"/>
              </a:spcBef>
              <a:spcAft>
                <a:spcPts val="0"/>
              </a:spcAft>
              <a:buClr>
                <a:schemeClr val="folHlink"/>
              </a:buClr>
              <a:buFont typeface="Noto Sans Symbols"/>
              <a:buNone/>
            </a:pPr>
            <a:r>
              <a:rPr lang="ca-ES" sz="3200" b="0" i="0" u="none" strike="noStrike" cap="none" dirty="0">
                <a:solidFill>
                  <a:schemeClr val="dk1"/>
                </a:solidFill>
                <a:latin typeface="Times New Roman"/>
                <a:ea typeface="Times New Roman"/>
                <a:cs typeface="Times New Roman"/>
                <a:sym typeface="Times New Roman"/>
              </a:rPr>
              <a:t>     Resultats</a:t>
            </a:r>
            <a:r>
              <a:rPr lang="ca-ES" sz="2400" b="0" i="0" u="none" strike="noStrike" cap="none" dirty="0">
                <a:solidFill>
                  <a:schemeClr val="dk1"/>
                </a:solidFill>
                <a:latin typeface="Times New Roman"/>
                <a:ea typeface="Times New Roman"/>
                <a:cs typeface="Times New Roman"/>
                <a:sym typeface="Times New Roman"/>
              </a:rPr>
              <a:t>: </a:t>
            </a:r>
            <a:endParaRPr dirty="0"/>
          </a:p>
          <a:p>
            <a:pPr marL="342900" marR="0" lvl="0" indent="-342900" algn="l" rtl="0">
              <a:lnSpc>
                <a:spcPct val="80000"/>
              </a:lnSpc>
              <a:spcBef>
                <a:spcPts val="480"/>
              </a:spcBef>
              <a:spcAft>
                <a:spcPts val="0"/>
              </a:spcAft>
              <a:buClr>
                <a:schemeClr val="folHlink"/>
              </a:buClr>
              <a:buFont typeface="Noto Sans Symbols"/>
              <a:buNone/>
            </a:pPr>
            <a:r>
              <a:rPr lang="ca-ES" sz="2400" b="0" i="0" u="none" strike="noStrike" cap="none" dirty="0">
                <a:solidFill>
                  <a:schemeClr val="dk1"/>
                </a:solidFill>
                <a:latin typeface="Times New Roman"/>
                <a:ea typeface="Times New Roman"/>
                <a:cs typeface="Times New Roman"/>
                <a:sym typeface="Times New Roman"/>
              </a:rPr>
              <a:t>       25% tractament per ITU simptomàtica i BA//</a:t>
            </a:r>
            <a:endParaRPr dirty="0"/>
          </a:p>
          <a:p>
            <a:pPr marL="342900" marR="0" lvl="0" indent="-342900" algn="l" rtl="0">
              <a:lnSpc>
                <a:spcPct val="80000"/>
              </a:lnSpc>
              <a:spcBef>
                <a:spcPts val="480"/>
              </a:spcBef>
              <a:spcAft>
                <a:spcPts val="0"/>
              </a:spcAft>
              <a:buClr>
                <a:schemeClr val="folHlink"/>
              </a:buClr>
              <a:buFont typeface="Noto Sans Symbols"/>
              <a:buNone/>
            </a:pPr>
            <a:r>
              <a:rPr lang="ca-ES" sz="2400" b="0" i="0" u="none" strike="noStrike" cap="none" dirty="0">
                <a:solidFill>
                  <a:schemeClr val="dk1"/>
                </a:solidFill>
                <a:latin typeface="Times New Roman"/>
                <a:ea typeface="Times New Roman"/>
                <a:cs typeface="Times New Roman"/>
                <a:sym typeface="Times New Roman"/>
              </a:rPr>
              <a:t>       25% tractament per altres infeccions i BA//</a:t>
            </a:r>
            <a:endParaRPr dirty="0"/>
          </a:p>
          <a:p>
            <a:pPr marL="342900" marR="0" lvl="0" indent="-342900" algn="l" rtl="0">
              <a:lnSpc>
                <a:spcPct val="80000"/>
              </a:lnSpc>
              <a:spcBef>
                <a:spcPts val="480"/>
              </a:spcBef>
              <a:spcAft>
                <a:spcPts val="0"/>
              </a:spcAft>
              <a:buClr>
                <a:schemeClr val="folHlink"/>
              </a:buClr>
              <a:buFont typeface="Noto Sans Symbols"/>
              <a:buNone/>
            </a:pPr>
            <a:r>
              <a:rPr lang="ca-ES" sz="2400" b="0" i="0" u="none" strike="noStrike" cap="none" dirty="0">
                <a:solidFill>
                  <a:schemeClr val="dk1"/>
                </a:solidFill>
                <a:latin typeface="Times New Roman"/>
                <a:ea typeface="Times New Roman"/>
                <a:cs typeface="Times New Roman"/>
                <a:sym typeface="Times New Roman"/>
              </a:rPr>
              <a:t>       25% persistència del germen inicial (gram-: resolució espontània rara)</a:t>
            </a:r>
            <a:endParaRPr dirty="0"/>
          </a:p>
          <a:p>
            <a:pPr marL="342900" marR="0" lvl="0" indent="-342900" algn="l" rtl="0">
              <a:lnSpc>
                <a:spcPct val="80000"/>
              </a:lnSpc>
              <a:spcBef>
                <a:spcPts val="480"/>
              </a:spcBef>
              <a:spcAft>
                <a:spcPts val="0"/>
              </a:spcAft>
              <a:buClr>
                <a:schemeClr val="folHlink"/>
              </a:buClr>
              <a:buFont typeface="Noto Sans Symbols"/>
              <a:buNone/>
            </a:pPr>
            <a:r>
              <a:rPr lang="ca-ES" sz="2400" b="0" i="0" u="none" strike="noStrike" cap="none" dirty="0">
                <a:solidFill>
                  <a:schemeClr val="dk1"/>
                </a:solidFill>
                <a:latin typeface="Times New Roman"/>
                <a:ea typeface="Times New Roman"/>
                <a:cs typeface="Times New Roman"/>
                <a:sym typeface="Times New Roman"/>
              </a:rPr>
              <a:t>       25% resolució espontània precoç(4s):  gram +</a:t>
            </a:r>
            <a:endParaRPr dirty="0"/>
          </a:p>
          <a:p>
            <a:pPr marL="342900" marR="0" lvl="0" indent="-342900" algn="l" rtl="0">
              <a:lnSpc>
                <a:spcPct val="80000"/>
              </a:lnSpc>
              <a:spcBef>
                <a:spcPts val="480"/>
              </a:spcBef>
              <a:spcAft>
                <a:spcPts val="0"/>
              </a:spcAft>
              <a:buClr>
                <a:schemeClr val="folHlink"/>
              </a:buClr>
              <a:buFont typeface="Noto Sans Symbols"/>
              <a:buNone/>
            </a:pPr>
            <a:endParaRPr sz="2400" b="0" i="0" u="none" strike="noStrike" cap="none" dirty="0">
              <a:solidFill>
                <a:schemeClr val="dk1"/>
              </a:solidFill>
              <a:latin typeface="Times New Roman"/>
              <a:ea typeface="Times New Roman"/>
              <a:cs typeface="Times New Roman"/>
              <a:sym typeface="Times New Roman"/>
            </a:endParaRPr>
          </a:p>
          <a:p>
            <a:pPr marL="342900" marR="0" lvl="0" indent="-342900" algn="l" rtl="0">
              <a:lnSpc>
                <a:spcPct val="80000"/>
              </a:lnSpc>
              <a:spcBef>
                <a:spcPts val="480"/>
              </a:spcBef>
              <a:spcAft>
                <a:spcPts val="0"/>
              </a:spcAft>
              <a:buClr>
                <a:schemeClr val="folHlink"/>
              </a:buClr>
              <a:buFont typeface="Noto Sans Symbols"/>
              <a:buNone/>
            </a:pPr>
            <a:r>
              <a:rPr lang="ca-ES" sz="2400" b="0" i="0" u="none" strike="noStrike" cap="none" dirty="0">
                <a:solidFill>
                  <a:schemeClr val="dk1"/>
                </a:solidFill>
                <a:latin typeface="Times New Roman"/>
                <a:ea typeface="Times New Roman"/>
                <a:cs typeface="Times New Roman"/>
                <a:sym typeface="Times New Roman"/>
              </a:rPr>
              <a:t>       </a:t>
            </a:r>
            <a:endParaRPr dirty="0"/>
          </a:p>
          <a:p>
            <a:pPr marL="342900" marR="0" lvl="0" indent="-342900" algn="l" rtl="0">
              <a:lnSpc>
                <a:spcPct val="80000"/>
              </a:lnSpc>
              <a:spcBef>
                <a:spcPts val="480"/>
              </a:spcBef>
              <a:spcAft>
                <a:spcPts val="0"/>
              </a:spcAft>
              <a:buClr>
                <a:schemeClr val="folHlink"/>
              </a:buClr>
              <a:buFont typeface="Noto Sans Symbols"/>
              <a:buNone/>
            </a:pPr>
            <a:r>
              <a:rPr lang="ca-ES" sz="2400" b="0" i="0" u="none" strike="noStrike" cap="none" dirty="0">
                <a:solidFill>
                  <a:schemeClr val="dk1"/>
                </a:solidFill>
                <a:latin typeface="Times New Roman"/>
                <a:ea typeface="Times New Roman"/>
                <a:cs typeface="Times New Roman"/>
                <a:sym typeface="Times New Roman"/>
              </a:rPr>
              <a:t>        -Als 9 m  / 1 any: 50% de BA  </a:t>
            </a:r>
            <a:endParaRPr dirty="0"/>
          </a:p>
          <a:p>
            <a:pPr marL="342900" marR="0" lvl="0" indent="-342900" algn="l" rtl="0">
              <a:lnSpc>
                <a:spcPct val="80000"/>
              </a:lnSpc>
              <a:spcBef>
                <a:spcPts val="480"/>
              </a:spcBef>
              <a:spcAft>
                <a:spcPts val="0"/>
              </a:spcAft>
              <a:buClr>
                <a:schemeClr val="folHlink"/>
              </a:buClr>
              <a:buFont typeface="Noto Sans Symbols"/>
              <a:buNone/>
            </a:pPr>
            <a:r>
              <a:rPr lang="ca-ES" sz="2400" b="0" i="0" u="none" strike="noStrike" cap="none" dirty="0">
                <a:solidFill>
                  <a:schemeClr val="dk1"/>
                </a:solidFill>
                <a:latin typeface="Times New Roman"/>
                <a:ea typeface="Times New Roman"/>
                <a:cs typeface="Times New Roman"/>
                <a:sym typeface="Times New Roman"/>
              </a:rPr>
              <a:t>        -Resolució, espontània o per </a:t>
            </a:r>
            <a:r>
              <a:rPr lang="ca-ES" sz="2400" b="0" i="0" u="none" strike="noStrike" cap="none" dirty="0" err="1">
                <a:solidFill>
                  <a:schemeClr val="dk1"/>
                </a:solidFill>
                <a:latin typeface="Times New Roman"/>
                <a:ea typeface="Times New Roman"/>
                <a:cs typeface="Times New Roman"/>
                <a:sym typeface="Times New Roman"/>
              </a:rPr>
              <a:t>antib</a:t>
            </a:r>
            <a:r>
              <a:rPr lang="ca-ES" sz="2400" b="0" i="0" u="none" strike="noStrike" cap="none" dirty="0">
                <a:solidFill>
                  <a:schemeClr val="dk1"/>
                </a:solidFill>
                <a:latin typeface="Times New Roman"/>
                <a:ea typeface="Times New Roman"/>
                <a:cs typeface="Times New Roman"/>
                <a:sym typeface="Times New Roman"/>
              </a:rPr>
              <a:t>.: 50% es </a:t>
            </a:r>
            <a:r>
              <a:rPr lang="ca-ES" sz="2400" b="0" i="0" u="none" strike="noStrike" cap="none" dirty="0" err="1">
                <a:solidFill>
                  <a:schemeClr val="dk1"/>
                </a:solidFill>
                <a:latin typeface="Times New Roman"/>
                <a:ea typeface="Times New Roman"/>
                <a:cs typeface="Times New Roman"/>
                <a:sym typeface="Times New Roman"/>
              </a:rPr>
              <a:t>reinfectaven</a:t>
            </a:r>
            <a:endParaRPr dirty="0"/>
          </a:p>
          <a:p>
            <a:pPr marL="342900" marR="0" lvl="0" indent="-342900" algn="l" rtl="0">
              <a:lnSpc>
                <a:spcPct val="80000"/>
              </a:lnSpc>
              <a:spcBef>
                <a:spcPts val="480"/>
              </a:spcBef>
              <a:spcAft>
                <a:spcPts val="0"/>
              </a:spcAft>
              <a:buClr>
                <a:schemeClr val="folHlink"/>
              </a:buClr>
              <a:buFont typeface="Noto Sans Symbols"/>
              <a:buNone/>
            </a:pPr>
            <a:r>
              <a:rPr lang="ca-ES" sz="2400" b="0" i="0" u="none" strike="noStrike" cap="none" dirty="0">
                <a:solidFill>
                  <a:schemeClr val="dk1"/>
                </a:solidFill>
                <a:latin typeface="Times New Roman"/>
                <a:ea typeface="Times New Roman"/>
                <a:cs typeface="Times New Roman"/>
                <a:sym typeface="Times New Roman"/>
              </a:rPr>
              <a:t>        -Activitat sexual augmenta la proporció de cultius +</a:t>
            </a:r>
            <a:endParaRPr dirty="0"/>
          </a:p>
          <a:p>
            <a:pPr marL="342900" marR="0" lvl="0" indent="-342900" algn="l" rtl="0">
              <a:lnSpc>
                <a:spcPct val="80000"/>
              </a:lnSpc>
              <a:spcBef>
                <a:spcPts val="480"/>
              </a:spcBef>
              <a:spcAft>
                <a:spcPts val="0"/>
              </a:spcAft>
              <a:buClr>
                <a:schemeClr val="folHlink"/>
              </a:buClr>
              <a:buFont typeface="Noto Sans Symbols"/>
              <a:buNone/>
            </a:pPr>
            <a:r>
              <a:rPr lang="ca-ES" sz="2400" b="0" i="0" u="none" strike="noStrike" cap="none" dirty="0">
                <a:solidFill>
                  <a:schemeClr val="hlink"/>
                </a:solidFill>
                <a:latin typeface="Times New Roman"/>
                <a:ea typeface="Times New Roman"/>
                <a:cs typeface="Times New Roman"/>
                <a:sym typeface="Times New Roman"/>
              </a:rPr>
              <a:t>      </a:t>
            </a:r>
            <a:endParaRPr dirty="0"/>
          </a:p>
          <a:p>
            <a:pPr marL="342900" marR="0" lvl="0" indent="-342900" algn="l" rtl="0">
              <a:lnSpc>
                <a:spcPct val="80000"/>
              </a:lnSpc>
              <a:spcBef>
                <a:spcPts val="720"/>
              </a:spcBef>
              <a:spcAft>
                <a:spcPts val="0"/>
              </a:spcAft>
              <a:buClr>
                <a:schemeClr val="folHlink"/>
              </a:buClr>
              <a:buFont typeface="Noto Sans Symbols"/>
              <a:buNone/>
            </a:pPr>
            <a:r>
              <a:rPr lang="ca-ES" sz="2400" b="0" i="0" u="none" strike="noStrike" cap="none" dirty="0">
                <a:solidFill>
                  <a:schemeClr val="hlink"/>
                </a:solidFill>
                <a:latin typeface="Times New Roman"/>
                <a:ea typeface="Times New Roman"/>
                <a:cs typeface="Times New Roman"/>
                <a:sym typeface="Times New Roman"/>
              </a:rPr>
              <a:t>                         </a:t>
            </a:r>
            <a:r>
              <a:rPr lang="ca-ES" sz="3600" b="0" i="0" u="none" strike="noStrike" cap="none" dirty="0">
                <a:solidFill>
                  <a:srgbClr val="008000"/>
                </a:solidFill>
                <a:latin typeface="Times New Roman"/>
                <a:ea typeface="Times New Roman"/>
                <a:cs typeface="Times New Roman"/>
                <a:sym typeface="Times New Roman"/>
              </a:rPr>
              <a:t>No cal tractar la BA</a:t>
            </a:r>
            <a:endParaRPr dirty="0"/>
          </a:p>
        </p:txBody>
      </p:sp>
    </p:spTree>
    <p:extLst>
      <p:ext uri="{BB962C8B-B14F-4D97-AF65-F5344CB8AC3E}">
        <p14:creationId xmlns:p14="http://schemas.microsoft.com/office/powerpoint/2010/main" val="13206363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Shape 2193"/>
        <p:cNvGrpSpPr/>
        <p:nvPr/>
      </p:nvGrpSpPr>
      <p:grpSpPr>
        <a:xfrm>
          <a:off x="0" y="0"/>
          <a:ext cx="0" cy="0"/>
          <a:chOff x="0" y="0"/>
          <a:chExt cx="0" cy="0"/>
        </a:xfrm>
      </p:grpSpPr>
      <p:sp>
        <p:nvSpPr>
          <p:cNvPr id="2194" name="Shape 2194"/>
          <p:cNvSpPr txBox="1">
            <a:spLocks noGrp="1"/>
          </p:cNvSpPr>
          <p:nvPr>
            <p:ph type="title" idx="4294967295"/>
          </p:nvPr>
        </p:nvSpPr>
        <p:spPr>
          <a:xfrm>
            <a:off x="611188" y="0"/>
            <a:ext cx="8532812" cy="1628775"/>
          </a:xfrm>
          <a:prstGeom prst="rect">
            <a:avLst/>
          </a:prstGeom>
          <a:solidFill>
            <a:schemeClr val="tx2"/>
          </a:solidFill>
          <a:ln>
            <a:noFill/>
          </a:ln>
        </p:spPr>
        <p:txBody>
          <a:bodyPr spcFirstLastPara="1" wrap="square" lIns="90475" tIns="44450" rIns="90475" bIns="44450" anchor="b" anchorCtr="0">
            <a:noAutofit/>
          </a:bodyPr>
          <a:lstStyle/>
          <a:p>
            <a:pPr marL="0" marR="0" lvl="0" indent="0" algn="l" rtl="0">
              <a:spcBef>
                <a:spcPts val="0"/>
              </a:spcBef>
              <a:spcAft>
                <a:spcPts val="0"/>
              </a:spcAft>
              <a:buNone/>
            </a:pPr>
            <a:r>
              <a:rPr lang="ca-ES" sz="4200" b="0" i="0" u="none" strike="noStrike" cap="none" dirty="0">
                <a:solidFill>
                  <a:schemeClr val="dk2"/>
                </a:solidFill>
                <a:latin typeface="+mj-lt"/>
                <a:ea typeface="Verdana"/>
                <a:cs typeface="Verdana"/>
                <a:sym typeface="Verdana"/>
              </a:rPr>
              <a:t>Cas clínic 5</a:t>
            </a:r>
            <a:endParaRPr dirty="0">
              <a:latin typeface="+mj-lt"/>
            </a:endParaRPr>
          </a:p>
        </p:txBody>
      </p:sp>
      <p:sp>
        <p:nvSpPr>
          <p:cNvPr id="2195" name="Shape 2195"/>
          <p:cNvSpPr txBox="1">
            <a:spLocks noGrp="1"/>
          </p:cNvSpPr>
          <p:nvPr>
            <p:ph type="body" idx="4294967295"/>
          </p:nvPr>
        </p:nvSpPr>
        <p:spPr>
          <a:xfrm>
            <a:off x="611188" y="2276872"/>
            <a:ext cx="7772400" cy="4027090"/>
          </a:xfrm>
          <a:prstGeom prst="rect">
            <a:avLst/>
          </a:prstGeom>
          <a:noFill/>
          <a:ln>
            <a:noFill/>
          </a:ln>
        </p:spPr>
        <p:txBody>
          <a:bodyPr spcFirstLastPara="1" wrap="square" lIns="90475" tIns="44450" rIns="90475" bIns="44450" anchor="t" anchorCtr="0">
            <a:noAutofit/>
          </a:bodyPr>
          <a:lstStyle/>
          <a:p>
            <a:pPr marL="0" marR="0" lvl="0" indent="0" algn="just" rtl="0">
              <a:spcBef>
                <a:spcPts val="0"/>
              </a:spcBef>
              <a:spcAft>
                <a:spcPts val="0"/>
              </a:spcAft>
              <a:buClr>
                <a:schemeClr val="folHlink"/>
              </a:buClr>
              <a:buSzPts val="2160"/>
              <a:buNone/>
            </a:pPr>
            <a:r>
              <a:rPr lang="ca-ES" sz="2000" b="0" i="0" u="none" strike="noStrike" cap="none" dirty="0">
                <a:solidFill>
                  <a:schemeClr val="dk1"/>
                </a:solidFill>
                <a:latin typeface="+mj-lt"/>
                <a:ea typeface="Verdana"/>
                <a:cs typeface="Verdana"/>
                <a:sym typeface="Verdana"/>
              </a:rPr>
              <a:t>Home de 30 anys que ve a la consulta per febre (39ºC), calfreds i miàlgies de inici brusc. Disúria i dolor perineal. No vòmits.</a:t>
            </a:r>
            <a:endParaRPr sz="2000" dirty="0">
              <a:latin typeface="+mj-lt"/>
            </a:endParaRPr>
          </a:p>
          <a:p>
            <a:pPr marL="342900" marR="0" lvl="0" indent="-205740" algn="just" rtl="0">
              <a:spcBef>
                <a:spcPts val="480"/>
              </a:spcBef>
              <a:spcAft>
                <a:spcPts val="0"/>
              </a:spcAft>
              <a:buClr>
                <a:schemeClr val="folHlink"/>
              </a:buClr>
              <a:buSzPts val="2160"/>
              <a:buFont typeface="Noto Sans Symbols"/>
              <a:buNone/>
            </a:pPr>
            <a:endParaRPr sz="2000" b="0" i="0" u="none" strike="noStrike" cap="none" dirty="0">
              <a:solidFill>
                <a:schemeClr val="dk1"/>
              </a:solidFill>
              <a:latin typeface="+mj-lt"/>
              <a:ea typeface="Verdana"/>
              <a:cs typeface="Verdana"/>
              <a:sym typeface="Verdana"/>
            </a:endParaRPr>
          </a:p>
          <a:p>
            <a:pPr marL="342900" marR="0" lvl="0" indent="-342900" algn="l" rtl="0">
              <a:spcBef>
                <a:spcPts val="480"/>
              </a:spcBef>
              <a:spcAft>
                <a:spcPts val="0"/>
              </a:spcAft>
              <a:buClr>
                <a:schemeClr val="folHlink"/>
              </a:buClr>
              <a:buFont typeface="Noto Sans Symbols"/>
              <a:buNone/>
            </a:pPr>
            <a:r>
              <a:rPr lang="ca-ES" sz="2000" b="0" i="0" u="none" strike="noStrike" cap="none" dirty="0">
                <a:solidFill>
                  <a:schemeClr val="dk1"/>
                </a:solidFill>
                <a:latin typeface="+mj-lt"/>
                <a:ea typeface="Verdana"/>
                <a:cs typeface="Verdana"/>
                <a:sym typeface="Verdana"/>
              </a:rPr>
              <a:t>Exploració</a:t>
            </a:r>
            <a:r>
              <a:rPr lang="ca-ES" sz="2000" b="1" i="0" u="none" strike="noStrike" cap="none" dirty="0">
                <a:solidFill>
                  <a:schemeClr val="dk1"/>
                </a:solidFill>
                <a:latin typeface="+mj-lt"/>
                <a:ea typeface="Verdana"/>
                <a:cs typeface="Verdana"/>
                <a:sym typeface="Verdana"/>
              </a:rPr>
              <a:t>: </a:t>
            </a:r>
            <a:endParaRPr sz="2000" dirty="0">
              <a:latin typeface="+mj-lt"/>
            </a:endParaRPr>
          </a:p>
          <a:p>
            <a:pPr marL="742950" marR="0" lvl="1" indent="-285750" algn="l" rtl="0">
              <a:spcBef>
                <a:spcPts val="400"/>
              </a:spcBef>
              <a:spcAft>
                <a:spcPts val="0"/>
              </a:spcAft>
              <a:buClr>
                <a:schemeClr val="accent1"/>
              </a:buClr>
              <a:buSzPts val="1500"/>
              <a:buFont typeface="Noto Sans Symbols"/>
              <a:buChar char="■"/>
            </a:pPr>
            <a:r>
              <a:rPr lang="ca-ES" sz="2000" b="0" i="0" u="none" strike="noStrike" cap="none" dirty="0">
                <a:solidFill>
                  <a:schemeClr val="dk1"/>
                </a:solidFill>
                <a:latin typeface="+mj-lt"/>
                <a:ea typeface="Verdana"/>
                <a:cs typeface="Verdana"/>
                <a:sym typeface="Verdana"/>
              </a:rPr>
              <a:t>Bon estat general. T=38,7º</a:t>
            </a:r>
            <a:endParaRPr dirty="0">
              <a:latin typeface="+mj-lt"/>
            </a:endParaRPr>
          </a:p>
          <a:p>
            <a:pPr marL="742950" marR="0" lvl="1" indent="-285750" algn="l" rtl="0">
              <a:spcBef>
                <a:spcPts val="400"/>
              </a:spcBef>
              <a:spcAft>
                <a:spcPts val="0"/>
              </a:spcAft>
              <a:buClr>
                <a:schemeClr val="accent1"/>
              </a:buClr>
              <a:buSzPts val="1500"/>
              <a:buFont typeface="Noto Sans Symbols"/>
              <a:buChar char="■"/>
            </a:pPr>
            <a:r>
              <a:rPr lang="ca-ES" sz="2000" b="0" i="0" u="none" strike="noStrike" cap="none" dirty="0">
                <a:solidFill>
                  <a:schemeClr val="dk1"/>
                </a:solidFill>
                <a:latin typeface="+mj-lt"/>
                <a:ea typeface="Verdana"/>
                <a:cs typeface="Verdana"/>
                <a:sym typeface="Verdana"/>
              </a:rPr>
              <a:t>TA= 120/85 FC=98ppm PPL negativa</a:t>
            </a:r>
            <a:endParaRPr dirty="0">
              <a:latin typeface="+mj-lt"/>
            </a:endParaRPr>
          </a:p>
          <a:p>
            <a:pPr marL="742950" marR="0" lvl="1" indent="-285750" algn="l" rtl="0">
              <a:spcBef>
                <a:spcPts val="400"/>
              </a:spcBef>
              <a:spcAft>
                <a:spcPts val="0"/>
              </a:spcAft>
              <a:buClr>
                <a:schemeClr val="accent1"/>
              </a:buClr>
              <a:buSzPts val="1500"/>
              <a:buFont typeface="Noto Sans Symbols"/>
              <a:buChar char="■"/>
            </a:pPr>
            <a:r>
              <a:rPr lang="ca-ES" sz="2000" b="0" i="0" u="none" strike="noStrike" cap="none" dirty="0">
                <a:solidFill>
                  <a:schemeClr val="dk1"/>
                </a:solidFill>
                <a:latin typeface="+mj-lt"/>
                <a:ea typeface="Verdana"/>
                <a:cs typeface="Verdana"/>
                <a:sym typeface="Verdana"/>
              </a:rPr>
              <a:t>Escrot normal. Tira reactiva: leucòcits++</a:t>
            </a:r>
            <a:endParaRPr dirty="0">
              <a:latin typeface="+mj-lt"/>
            </a:endParaRPr>
          </a:p>
          <a:p>
            <a:pPr marL="742950" marR="0" lvl="1" indent="-285750" algn="l" rtl="0">
              <a:spcBef>
                <a:spcPts val="400"/>
              </a:spcBef>
              <a:spcAft>
                <a:spcPts val="0"/>
              </a:spcAft>
              <a:buClr>
                <a:schemeClr val="accent1"/>
              </a:buClr>
              <a:buFont typeface="Noto Sans Symbols"/>
              <a:buNone/>
            </a:pPr>
            <a:endParaRPr sz="2000" b="0" i="0" u="none" strike="noStrike" cap="none" dirty="0">
              <a:solidFill>
                <a:schemeClr val="dk1"/>
              </a:solidFill>
              <a:latin typeface="+mj-lt"/>
              <a:ea typeface="Verdana"/>
              <a:cs typeface="Verdana"/>
              <a:sym typeface="Verdana"/>
            </a:endParaRPr>
          </a:p>
          <a:p>
            <a:pPr marL="342900" marR="0" lvl="0" indent="-342900" algn="l" rtl="0">
              <a:spcBef>
                <a:spcPts val="480"/>
              </a:spcBef>
              <a:spcAft>
                <a:spcPts val="0"/>
              </a:spcAft>
              <a:buClr>
                <a:schemeClr val="folHlink"/>
              </a:buClr>
              <a:buFont typeface="Noto Sans Symbols"/>
              <a:buNone/>
            </a:pPr>
            <a:endParaRPr sz="2400" b="0" i="0" u="none" strike="noStrike" cap="none" dirty="0">
              <a:solidFill>
                <a:schemeClr val="dk1"/>
              </a:solidFill>
              <a:latin typeface="Verdana"/>
              <a:ea typeface="Verdana"/>
              <a:cs typeface="Verdana"/>
              <a:sym typeface="Verdana"/>
            </a:endParaRPr>
          </a:p>
          <a:p>
            <a:pPr marL="342900" marR="0" lvl="0" indent="-342900" algn="l" rtl="0">
              <a:spcBef>
                <a:spcPts val="480"/>
              </a:spcBef>
              <a:spcAft>
                <a:spcPts val="0"/>
              </a:spcAft>
              <a:buClr>
                <a:schemeClr val="folHlink"/>
              </a:buClr>
              <a:buFont typeface="Noto Sans Symbols"/>
              <a:buNone/>
            </a:pPr>
            <a:endParaRPr sz="2400" b="0" i="0" u="none" strike="noStrike" cap="none" dirty="0">
              <a:solidFill>
                <a:schemeClr val="dk1"/>
              </a:solidFill>
              <a:latin typeface="Verdana"/>
              <a:ea typeface="Verdana"/>
              <a:cs typeface="Verdana"/>
              <a:sym typeface="Verdana"/>
            </a:endParaRPr>
          </a:p>
        </p:txBody>
      </p:sp>
      <p:pic>
        <p:nvPicPr>
          <p:cNvPr id="2196" name="Shape 2196" descr="camfic blanc"/>
          <p:cNvPicPr preferRelativeResize="0"/>
          <p:nvPr/>
        </p:nvPicPr>
        <p:blipFill rotWithShape="1">
          <a:blip r:embed="rId3">
            <a:alphaModFix/>
          </a:blip>
          <a:srcRect/>
          <a:stretch/>
        </p:blipFill>
        <p:spPr>
          <a:xfrm>
            <a:off x="8382000" y="6281738"/>
            <a:ext cx="463550" cy="576262"/>
          </a:xfrm>
          <a:prstGeom prst="rect">
            <a:avLst/>
          </a:prstGeom>
          <a:noFill/>
          <a:ln>
            <a:noFill/>
          </a:ln>
        </p:spPr>
      </p:pic>
      <p:pic>
        <p:nvPicPr>
          <p:cNvPr id="2197" name="Shape 2197" descr="camfic blanc"/>
          <p:cNvPicPr preferRelativeResize="0"/>
          <p:nvPr/>
        </p:nvPicPr>
        <p:blipFill rotWithShape="1">
          <a:blip r:embed="rId3">
            <a:alphaModFix/>
          </a:blip>
          <a:srcRect/>
          <a:stretch/>
        </p:blipFill>
        <p:spPr>
          <a:xfrm>
            <a:off x="8101013" y="476250"/>
            <a:ext cx="463550" cy="576263"/>
          </a:xfrm>
          <a:prstGeom prst="rect">
            <a:avLst/>
          </a:prstGeom>
          <a:solidFill>
            <a:srgbClr val="538CD5"/>
          </a:solidFill>
          <a:ln>
            <a:noFill/>
          </a:ln>
        </p:spPr>
      </p:pic>
    </p:spTree>
    <p:extLst>
      <p:ext uri="{BB962C8B-B14F-4D97-AF65-F5344CB8AC3E}">
        <p14:creationId xmlns:p14="http://schemas.microsoft.com/office/powerpoint/2010/main" val="1449491694"/>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Shape 2201"/>
        <p:cNvGrpSpPr/>
        <p:nvPr/>
      </p:nvGrpSpPr>
      <p:grpSpPr>
        <a:xfrm>
          <a:off x="0" y="0"/>
          <a:ext cx="0" cy="0"/>
          <a:chOff x="0" y="0"/>
          <a:chExt cx="0" cy="0"/>
        </a:xfrm>
      </p:grpSpPr>
      <p:sp>
        <p:nvSpPr>
          <p:cNvPr id="2202" name="Shape 2202"/>
          <p:cNvSpPr txBox="1">
            <a:spLocks noGrp="1"/>
          </p:cNvSpPr>
          <p:nvPr>
            <p:ph type="title" idx="4294967295"/>
          </p:nvPr>
        </p:nvSpPr>
        <p:spPr>
          <a:xfrm>
            <a:off x="611560" y="0"/>
            <a:ext cx="8532440" cy="1484784"/>
          </a:xfrm>
          <a:prstGeom prst="rect">
            <a:avLst/>
          </a:prstGeom>
          <a:solidFill>
            <a:schemeClr val="bg1">
              <a:lumMod val="95000"/>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dirty="0"/>
          </a:p>
        </p:txBody>
      </p:sp>
      <p:sp>
        <p:nvSpPr>
          <p:cNvPr id="2203" name="Shape 2203"/>
          <p:cNvSpPr txBox="1">
            <a:spLocks noGrp="1"/>
          </p:cNvSpPr>
          <p:nvPr>
            <p:ph type="body" idx="4294967295"/>
          </p:nvPr>
        </p:nvSpPr>
        <p:spPr>
          <a:xfrm>
            <a:off x="1371600" y="2492896"/>
            <a:ext cx="7772400" cy="3638028"/>
          </a:xfrm>
          <a:prstGeom prst="rect">
            <a:avLst/>
          </a:prstGeom>
          <a:noFill/>
          <a:ln>
            <a:noFill/>
          </a:ln>
        </p:spPr>
        <p:txBody>
          <a:bodyPr spcFirstLastPara="1" wrap="square" lIns="90475" tIns="44450" rIns="90475" bIns="44450" anchor="t" anchorCtr="0">
            <a:noAutofit/>
          </a:bodyPr>
          <a:lstStyle/>
          <a:p>
            <a:pPr marL="342900" marR="0" lvl="0" indent="-342900" algn="l" rtl="0">
              <a:spcBef>
                <a:spcPts val="0"/>
              </a:spcBef>
              <a:spcAft>
                <a:spcPts val="0"/>
              </a:spcAft>
              <a:buClr>
                <a:schemeClr val="folHlink"/>
              </a:buClr>
              <a:buSzPts val="2880"/>
              <a:buFont typeface="Noto Sans Symbols"/>
              <a:buChar char="■"/>
            </a:pPr>
            <a:r>
              <a:rPr lang="ca-ES" sz="2400" b="0" i="0" u="none" strike="noStrike" cap="none" dirty="0">
                <a:solidFill>
                  <a:schemeClr val="dk1"/>
                </a:solidFill>
                <a:latin typeface="+mj-lt"/>
                <a:ea typeface="Verdana"/>
                <a:cs typeface="Verdana"/>
                <a:sym typeface="Verdana"/>
              </a:rPr>
              <a:t>Quin és el diagnòstic de presumpció?</a:t>
            </a:r>
            <a:endParaRPr sz="2400" dirty="0">
              <a:latin typeface="+mj-lt"/>
            </a:endParaRPr>
          </a:p>
          <a:p>
            <a:pPr marL="342900" marR="0" lvl="0" indent="-160020" algn="l" rtl="0">
              <a:spcBef>
                <a:spcPts val="640"/>
              </a:spcBef>
              <a:spcAft>
                <a:spcPts val="0"/>
              </a:spcAft>
              <a:buClr>
                <a:schemeClr val="folHlink"/>
              </a:buClr>
              <a:buSzPts val="2880"/>
              <a:buFont typeface="Noto Sans Symbols"/>
              <a:buNone/>
            </a:pPr>
            <a:endParaRPr sz="2400" b="0" i="0" u="none" strike="noStrike" cap="none" dirty="0">
              <a:solidFill>
                <a:schemeClr val="dk1"/>
              </a:solidFill>
              <a:latin typeface="+mj-lt"/>
              <a:ea typeface="Verdana"/>
              <a:cs typeface="Verdana"/>
              <a:sym typeface="Verdana"/>
            </a:endParaRPr>
          </a:p>
          <a:p>
            <a:pPr marL="342900" marR="0" lvl="0" indent="-342900" algn="l" rtl="0">
              <a:spcBef>
                <a:spcPts val="640"/>
              </a:spcBef>
              <a:spcAft>
                <a:spcPts val="0"/>
              </a:spcAft>
              <a:buClr>
                <a:schemeClr val="folHlink"/>
              </a:buClr>
              <a:buSzPts val="2880"/>
              <a:buFont typeface="Noto Sans Symbols"/>
              <a:buChar char="■"/>
            </a:pPr>
            <a:r>
              <a:rPr lang="ca-ES" sz="2400" b="0" i="0" u="none" strike="noStrike" cap="none" dirty="0">
                <a:solidFill>
                  <a:schemeClr val="dk1"/>
                </a:solidFill>
                <a:latin typeface="+mj-lt"/>
                <a:ea typeface="Verdana"/>
                <a:cs typeface="Verdana"/>
                <a:sym typeface="Verdana"/>
              </a:rPr>
              <a:t>Quin és el diagnòstic diferencial?</a:t>
            </a:r>
            <a:endParaRPr sz="2400" dirty="0">
              <a:latin typeface="+mj-lt"/>
            </a:endParaRPr>
          </a:p>
          <a:p>
            <a:pPr marL="342900" marR="0" lvl="0" indent="-160020" algn="l" rtl="0">
              <a:spcBef>
                <a:spcPts val="640"/>
              </a:spcBef>
              <a:spcAft>
                <a:spcPts val="0"/>
              </a:spcAft>
              <a:buClr>
                <a:schemeClr val="folHlink"/>
              </a:buClr>
              <a:buSzPts val="2880"/>
              <a:buFont typeface="Noto Sans Symbols"/>
              <a:buNone/>
            </a:pPr>
            <a:endParaRPr sz="2400" b="0" i="0" u="none" strike="noStrike" cap="none" dirty="0">
              <a:solidFill>
                <a:schemeClr val="dk1"/>
              </a:solidFill>
              <a:latin typeface="+mj-lt"/>
              <a:ea typeface="Verdana"/>
              <a:cs typeface="Verdana"/>
              <a:sym typeface="Verdana"/>
            </a:endParaRPr>
          </a:p>
          <a:p>
            <a:pPr marL="342900" marR="0" lvl="0" indent="-342900" algn="l" rtl="0">
              <a:spcBef>
                <a:spcPts val="640"/>
              </a:spcBef>
              <a:spcAft>
                <a:spcPts val="0"/>
              </a:spcAft>
              <a:buClr>
                <a:schemeClr val="folHlink"/>
              </a:buClr>
              <a:buSzPts val="2880"/>
              <a:buFont typeface="Noto Sans Symbols"/>
              <a:buChar char="■"/>
            </a:pPr>
            <a:r>
              <a:rPr lang="ca-ES" sz="2400" b="0" i="0" u="none" strike="noStrike" cap="none" dirty="0">
                <a:solidFill>
                  <a:schemeClr val="dk1"/>
                </a:solidFill>
                <a:latin typeface="+mj-lt"/>
                <a:ea typeface="Verdana"/>
                <a:cs typeface="Verdana"/>
                <a:sym typeface="Verdana"/>
              </a:rPr>
              <a:t>Haurem de derivar-lo a l’hospital?</a:t>
            </a:r>
            <a:endParaRPr sz="2400" dirty="0">
              <a:latin typeface="+mj-lt"/>
            </a:endParaRPr>
          </a:p>
        </p:txBody>
      </p:sp>
    </p:spTree>
    <p:extLst>
      <p:ext uri="{BB962C8B-B14F-4D97-AF65-F5344CB8AC3E}">
        <p14:creationId xmlns:p14="http://schemas.microsoft.com/office/powerpoint/2010/main" val="654059693"/>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Shape 2207"/>
        <p:cNvGrpSpPr/>
        <p:nvPr/>
      </p:nvGrpSpPr>
      <p:grpSpPr>
        <a:xfrm>
          <a:off x="0" y="0"/>
          <a:ext cx="0" cy="0"/>
          <a:chOff x="0" y="0"/>
          <a:chExt cx="0" cy="0"/>
        </a:xfrm>
      </p:grpSpPr>
      <p:sp>
        <p:nvSpPr>
          <p:cNvPr id="2208" name="Shape 2208"/>
          <p:cNvSpPr txBox="1">
            <a:spLocks noGrp="1"/>
          </p:cNvSpPr>
          <p:nvPr>
            <p:ph type="title"/>
          </p:nvPr>
        </p:nvSpPr>
        <p:spPr>
          <a:xfrm>
            <a:off x="900113" y="260350"/>
            <a:ext cx="7988300" cy="121602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ca-ES" sz="2800" b="0" i="0" u="none" strike="noStrike" cap="none" dirty="0">
                <a:solidFill>
                  <a:schemeClr val="dk2"/>
                </a:solidFill>
                <a:latin typeface="+mj-lt"/>
                <a:ea typeface="Verdana"/>
                <a:cs typeface="Verdana"/>
                <a:sym typeface="Verdana"/>
              </a:rPr>
              <a:t>Diagnòstic diferencial</a:t>
            </a:r>
            <a:endParaRPr dirty="0">
              <a:latin typeface="+mj-lt"/>
            </a:endParaRPr>
          </a:p>
        </p:txBody>
      </p:sp>
      <p:pic>
        <p:nvPicPr>
          <p:cNvPr id="2209" name="Shape 2209"/>
          <p:cNvPicPr preferRelativeResize="0"/>
          <p:nvPr/>
        </p:nvPicPr>
        <p:blipFill>
          <a:blip r:embed="rId3">
            <a:alphaModFix/>
          </a:blip>
          <a:stretch>
            <a:fillRect/>
          </a:stretch>
        </p:blipFill>
        <p:spPr>
          <a:xfrm>
            <a:off x="828075" y="1555675"/>
            <a:ext cx="7928600" cy="4880300"/>
          </a:xfrm>
          <a:prstGeom prst="rect">
            <a:avLst/>
          </a:prstGeom>
          <a:noFill/>
          <a:ln>
            <a:noFill/>
          </a:ln>
        </p:spPr>
      </p:pic>
    </p:spTree>
    <p:extLst>
      <p:ext uri="{BB962C8B-B14F-4D97-AF65-F5344CB8AC3E}">
        <p14:creationId xmlns:p14="http://schemas.microsoft.com/office/powerpoint/2010/main" val="1658117258"/>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Shape 2213"/>
        <p:cNvGrpSpPr/>
        <p:nvPr/>
      </p:nvGrpSpPr>
      <p:grpSpPr>
        <a:xfrm>
          <a:off x="0" y="0"/>
          <a:ext cx="0" cy="0"/>
          <a:chOff x="0" y="0"/>
          <a:chExt cx="0" cy="0"/>
        </a:xfrm>
      </p:grpSpPr>
      <p:sp>
        <p:nvSpPr>
          <p:cNvPr id="2214" name="Shape 2214"/>
          <p:cNvSpPr txBox="1">
            <a:spLocks noGrp="1"/>
          </p:cNvSpPr>
          <p:nvPr>
            <p:ph type="title" idx="4294967295"/>
          </p:nvPr>
        </p:nvSpPr>
        <p:spPr>
          <a:xfrm>
            <a:off x="827089" y="277813"/>
            <a:ext cx="8316911" cy="1143000"/>
          </a:xfrm>
          <a:prstGeom prst="rect">
            <a:avLst/>
          </a:prstGeom>
          <a:noFill/>
          <a:ln>
            <a:noFill/>
          </a:ln>
        </p:spPr>
        <p:txBody>
          <a:bodyPr spcFirstLastPara="1" wrap="square" lIns="90475" tIns="44450" rIns="90475" bIns="44450" anchor="b" anchorCtr="0">
            <a:noAutofit/>
          </a:bodyPr>
          <a:lstStyle/>
          <a:p>
            <a:pPr marL="0" marR="0" lvl="0" indent="0" algn="l" rtl="0">
              <a:spcBef>
                <a:spcPts val="0"/>
              </a:spcBef>
              <a:spcAft>
                <a:spcPts val="0"/>
              </a:spcAft>
              <a:buNone/>
            </a:pPr>
            <a:r>
              <a:rPr lang="ca-ES" sz="4200" b="0" i="0" u="none" strike="noStrike" cap="none" dirty="0">
                <a:solidFill>
                  <a:schemeClr val="dk2"/>
                </a:solidFill>
                <a:latin typeface="+mj-lt"/>
                <a:ea typeface="Verdana"/>
                <a:cs typeface="Verdana"/>
                <a:sym typeface="Verdana"/>
              </a:rPr>
              <a:t>Prostatitis aguda</a:t>
            </a:r>
            <a:endParaRPr dirty="0">
              <a:latin typeface="+mj-lt"/>
            </a:endParaRPr>
          </a:p>
        </p:txBody>
      </p:sp>
      <p:sp>
        <p:nvSpPr>
          <p:cNvPr id="2215" name="Shape 2215"/>
          <p:cNvSpPr txBox="1">
            <a:spLocks noGrp="1"/>
          </p:cNvSpPr>
          <p:nvPr>
            <p:ph type="body" idx="4294967295"/>
          </p:nvPr>
        </p:nvSpPr>
        <p:spPr>
          <a:xfrm>
            <a:off x="827089" y="1916832"/>
            <a:ext cx="3744912" cy="4214093"/>
          </a:xfrm>
          <a:prstGeom prst="rect">
            <a:avLst/>
          </a:prstGeom>
          <a:solidFill>
            <a:schemeClr val="tx2">
              <a:alpha val="49803"/>
            </a:schemeClr>
          </a:solidFill>
          <a:ln w="28575" cap="flat" cmpd="sng">
            <a:solidFill>
              <a:srgbClr val="CCFFCC"/>
            </a:solidFill>
            <a:prstDash val="solid"/>
            <a:round/>
            <a:headEnd type="none" w="sm" len="sm"/>
            <a:tailEnd type="none" w="sm" len="sm"/>
          </a:ln>
        </p:spPr>
        <p:txBody>
          <a:bodyPr spcFirstLastPara="1" wrap="square" lIns="90475" tIns="44450" rIns="90475" bIns="44450" anchor="t" anchorCtr="0">
            <a:noAutofit/>
          </a:bodyPr>
          <a:lstStyle/>
          <a:p>
            <a:pPr marL="0" marR="0" lvl="0" indent="0" algn="l" rtl="0">
              <a:spcBef>
                <a:spcPts val="0"/>
              </a:spcBef>
              <a:spcAft>
                <a:spcPts val="0"/>
              </a:spcAft>
              <a:buClr>
                <a:schemeClr val="folHlink"/>
              </a:buClr>
              <a:buSzPts val="1800"/>
              <a:buNone/>
            </a:pPr>
            <a:r>
              <a:rPr lang="ca-ES" sz="2000" b="0" i="0" u="none" strike="noStrike" cap="none" dirty="0">
                <a:solidFill>
                  <a:srgbClr val="000066"/>
                </a:solidFill>
                <a:latin typeface="Verdana"/>
                <a:ea typeface="Verdana"/>
                <a:cs typeface="Verdana"/>
                <a:sym typeface="Verdana"/>
              </a:rPr>
              <a:t>Atenció </a:t>
            </a:r>
            <a:r>
              <a:rPr lang="ca-ES" sz="2000" b="0" i="0" u="none" strike="noStrike" cap="none" dirty="0" err="1">
                <a:solidFill>
                  <a:srgbClr val="000066"/>
                </a:solidFill>
                <a:latin typeface="Verdana"/>
                <a:ea typeface="Verdana"/>
                <a:cs typeface="Verdana"/>
                <a:sym typeface="Verdana"/>
              </a:rPr>
              <a:t>Primaria</a:t>
            </a:r>
            <a:r>
              <a:rPr lang="ca-ES" sz="2000" b="0" i="0" u="none" strike="noStrike" cap="none" dirty="0">
                <a:solidFill>
                  <a:srgbClr val="000066"/>
                </a:solidFill>
                <a:latin typeface="Verdana"/>
                <a:ea typeface="Verdana"/>
                <a:cs typeface="Verdana"/>
                <a:sym typeface="Verdana"/>
              </a:rPr>
              <a:t>:</a:t>
            </a:r>
            <a:endParaRPr lang="es-ES" dirty="0"/>
          </a:p>
          <a:p>
            <a:pPr marL="742950" marR="0" lvl="1" indent="-285750" algn="l" rtl="0">
              <a:lnSpc>
                <a:spcPct val="170000"/>
              </a:lnSpc>
              <a:spcBef>
                <a:spcPts val="360"/>
              </a:spcBef>
              <a:spcAft>
                <a:spcPts val="0"/>
              </a:spcAft>
              <a:buClr>
                <a:schemeClr val="accent1"/>
              </a:buClr>
              <a:buSzPts val="1350"/>
              <a:buFont typeface="Noto Sans Symbols"/>
              <a:buChar char="■"/>
            </a:pPr>
            <a:r>
              <a:rPr lang="es-ES" sz="1800" b="0" i="0" u="none" strike="noStrike" cap="none" dirty="0">
                <a:solidFill>
                  <a:schemeClr val="dk1"/>
                </a:solidFill>
                <a:latin typeface="Verdana"/>
                <a:ea typeface="Verdana"/>
                <a:cs typeface="Verdana"/>
                <a:sym typeface="Verdana"/>
              </a:rPr>
              <a:t>&lt; 65 </a:t>
            </a:r>
            <a:r>
              <a:rPr lang="es-ES" sz="1800" b="0" i="0" u="none" strike="noStrike" cap="none" dirty="0" err="1">
                <a:solidFill>
                  <a:schemeClr val="dk1"/>
                </a:solidFill>
                <a:latin typeface="Verdana"/>
                <a:ea typeface="Verdana"/>
                <a:cs typeface="Verdana"/>
                <a:sym typeface="Verdana"/>
              </a:rPr>
              <a:t>anys</a:t>
            </a:r>
            <a:endParaRPr lang="es-ES" sz="1800" b="0" i="0" u="none" strike="noStrike" cap="none" dirty="0">
              <a:solidFill>
                <a:schemeClr val="dk1"/>
              </a:solidFill>
              <a:latin typeface="Verdana"/>
              <a:ea typeface="Verdana"/>
              <a:cs typeface="Verdana"/>
              <a:sym typeface="Verdana"/>
            </a:endParaRPr>
          </a:p>
          <a:p>
            <a:pPr marL="742950" marR="0" lvl="1" indent="-285750" algn="l" rtl="0">
              <a:lnSpc>
                <a:spcPct val="170000"/>
              </a:lnSpc>
              <a:spcBef>
                <a:spcPts val="360"/>
              </a:spcBef>
              <a:spcAft>
                <a:spcPts val="0"/>
              </a:spcAft>
              <a:buClr>
                <a:schemeClr val="accent1"/>
              </a:buClr>
              <a:buSzPts val="1350"/>
              <a:buFont typeface="Noto Sans Symbols"/>
              <a:buChar char="■"/>
            </a:pPr>
            <a:r>
              <a:rPr lang="es-ES" sz="1800" b="0" i="0" u="none" strike="noStrike" cap="none" dirty="0">
                <a:solidFill>
                  <a:schemeClr val="dk1"/>
                </a:solidFill>
                <a:latin typeface="Verdana"/>
                <a:ea typeface="Verdana"/>
                <a:cs typeface="Verdana"/>
                <a:sym typeface="Verdana"/>
              </a:rPr>
              <a:t>Bon </a:t>
            </a:r>
            <a:r>
              <a:rPr lang="es-ES" sz="1800" b="0" i="0" u="none" strike="noStrike" cap="none" dirty="0" err="1">
                <a:solidFill>
                  <a:schemeClr val="dk1"/>
                </a:solidFill>
                <a:latin typeface="Verdana"/>
                <a:ea typeface="Verdana"/>
                <a:cs typeface="Verdana"/>
                <a:sym typeface="Verdana"/>
              </a:rPr>
              <a:t>estat</a:t>
            </a:r>
            <a:r>
              <a:rPr lang="es-ES" sz="1800" b="0" i="0" u="none" strike="noStrike" cap="none" dirty="0">
                <a:solidFill>
                  <a:schemeClr val="dk1"/>
                </a:solidFill>
                <a:latin typeface="Verdana"/>
                <a:ea typeface="Verdana"/>
                <a:cs typeface="Verdana"/>
                <a:sym typeface="Verdana"/>
              </a:rPr>
              <a:t> general</a:t>
            </a:r>
            <a:endParaRPr lang="es-ES" dirty="0"/>
          </a:p>
          <a:p>
            <a:pPr marL="742950" marR="0" lvl="1" indent="-285750" algn="l" rtl="0">
              <a:lnSpc>
                <a:spcPct val="170000"/>
              </a:lnSpc>
              <a:spcBef>
                <a:spcPts val="360"/>
              </a:spcBef>
              <a:spcAft>
                <a:spcPts val="0"/>
              </a:spcAft>
              <a:buClr>
                <a:schemeClr val="accent1"/>
              </a:buClr>
              <a:buSzPts val="1350"/>
              <a:buFont typeface="Noto Sans Symbols"/>
              <a:buChar char="■"/>
            </a:pPr>
            <a:r>
              <a:rPr lang="es-ES" sz="1800" b="0" i="0" u="none" strike="noStrike" cap="none" dirty="0">
                <a:solidFill>
                  <a:schemeClr val="dk1"/>
                </a:solidFill>
                <a:latin typeface="Verdana"/>
                <a:ea typeface="Verdana"/>
                <a:cs typeface="Verdana"/>
                <a:sym typeface="Verdana"/>
              </a:rPr>
              <a:t>No </a:t>
            </a:r>
            <a:r>
              <a:rPr lang="es-ES" sz="1800" b="0" i="0" u="none" strike="noStrike" cap="none" dirty="0" err="1">
                <a:solidFill>
                  <a:schemeClr val="dk1"/>
                </a:solidFill>
                <a:latin typeface="Verdana"/>
                <a:ea typeface="Verdana"/>
                <a:cs typeface="Verdana"/>
                <a:sym typeface="Verdana"/>
              </a:rPr>
              <a:t>antecedents</a:t>
            </a:r>
            <a:r>
              <a:rPr lang="es-ES" sz="1800" b="0" i="0" u="none" strike="noStrike" cap="none" dirty="0">
                <a:solidFill>
                  <a:schemeClr val="dk1"/>
                </a:solidFill>
                <a:latin typeface="Verdana"/>
                <a:ea typeface="Verdana"/>
                <a:cs typeface="Verdana"/>
                <a:sym typeface="Verdana"/>
              </a:rPr>
              <a:t> de </a:t>
            </a:r>
            <a:r>
              <a:rPr lang="es-ES" sz="1800" b="0" i="0" u="none" strike="noStrike" cap="none" dirty="0" err="1">
                <a:solidFill>
                  <a:schemeClr val="dk1"/>
                </a:solidFill>
                <a:latin typeface="Verdana"/>
                <a:ea typeface="Verdana"/>
                <a:cs typeface="Verdana"/>
                <a:sym typeface="Verdana"/>
              </a:rPr>
              <a:t>risc</a:t>
            </a:r>
            <a:endParaRPr lang="es-ES" sz="1800" b="0" i="0" u="none" strike="noStrike" cap="none" dirty="0">
              <a:solidFill>
                <a:schemeClr val="dk1"/>
              </a:solidFill>
              <a:latin typeface="Verdana"/>
              <a:ea typeface="Verdana"/>
              <a:cs typeface="Verdana"/>
              <a:sym typeface="Verdana"/>
            </a:endParaRPr>
          </a:p>
          <a:p>
            <a:pPr marL="742950" marR="0" lvl="1" indent="-285750" algn="l" rtl="0">
              <a:lnSpc>
                <a:spcPct val="170000"/>
              </a:lnSpc>
              <a:spcBef>
                <a:spcPts val="360"/>
              </a:spcBef>
              <a:spcAft>
                <a:spcPts val="0"/>
              </a:spcAft>
              <a:buClr>
                <a:schemeClr val="accent1"/>
              </a:buClr>
              <a:buSzPts val="1350"/>
              <a:buFont typeface="Noto Sans Symbols"/>
              <a:buChar char="■"/>
            </a:pPr>
            <a:r>
              <a:rPr lang="es-ES" sz="1800" b="0" i="0" u="none" strike="noStrike" cap="none" dirty="0">
                <a:solidFill>
                  <a:schemeClr val="dk1"/>
                </a:solidFill>
                <a:latin typeface="Verdana"/>
                <a:ea typeface="Verdana"/>
                <a:cs typeface="Verdana"/>
                <a:sym typeface="Verdana"/>
              </a:rPr>
              <a:t>No </a:t>
            </a:r>
            <a:r>
              <a:rPr lang="es-ES" sz="1800" b="0" i="0" u="none" strike="noStrike" cap="none" dirty="0" err="1">
                <a:solidFill>
                  <a:schemeClr val="dk1"/>
                </a:solidFill>
                <a:latin typeface="Verdana"/>
                <a:ea typeface="Verdana"/>
                <a:cs typeface="Verdana"/>
                <a:sym typeface="Verdana"/>
              </a:rPr>
              <a:t>vòmits</a:t>
            </a:r>
            <a:endParaRPr lang="es-ES" sz="1800" b="0" i="0" u="none" strike="noStrike" cap="none" dirty="0">
              <a:solidFill>
                <a:schemeClr val="dk1"/>
              </a:solidFill>
              <a:latin typeface="Verdana"/>
              <a:ea typeface="Verdana"/>
              <a:cs typeface="Verdana"/>
              <a:sym typeface="Verdana"/>
            </a:endParaRPr>
          </a:p>
          <a:p>
            <a:pPr marL="742950" marR="0" lvl="1" indent="-285750" algn="l" rtl="0">
              <a:lnSpc>
                <a:spcPct val="170000"/>
              </a:lnSpc>
              <a:spcBef>
                <a:spcPts val="360"/>
              </a:spcBef>
              <a:spcAft>
                <a:spcPts val="0"/>
              </a:spcAft>
              <a:buClr>
                <a:schemeClr val="accent1"/>
              </a:buClr>
              <a:buSzPts val="1350"/>
              <a:buFont typeface="Noto Sans Symbols"/>
              <a:buChar char="■"/>
            </a:pPr>
            <a:r>
              <a:rPr lang="ca-ES" sz="1800" b="0" i="0" u="none" strike="noStrike" cap="none" dirty="0">
                <a:solidFill>
                  <a:schemeClr val="dk1"/>
                </a:solidFill>
                <a:latin typeface="Verdana"/>
                <a:ea typeface="Verdana"/>
                <a:cs typeface="Verdana"/>
                <a:sym typeface="Verdana"/>
              </a:rPr>
              <a:t>Possibilitat de control ambulatori</a:t>
            </a:r>
            <a:endParaRPr sz="1800" b="0" i="0" u="none" strike="noStrike" cap="none" dirty="0">
              <a:solidFill>
                <a:schemeClr val="dk1"/>
              </a:solidFill>
              <a:latin typeface="Verdana"/>
              <a:ea typeface="Verdana"/>
              <a:cs typeface="Verdana"/>
              <a:sym typeface="Verdana"/>
            </a:endParaRPr>
          </a:p>
        </p:txBody>
      </p:sp>
      <p:sp>
        <p:nvSpPr>
          <p:cNvPr id="2216" name="Shape 2216"/>
          <p:cNvSpPr txBox="1">
            <a:spLocks noGrp="1"/>
          </p:cNvSpPr>
          <p:nvPr>
            <p:ph type="body" idx="4294967295"/>
          </p:nvPr>
        </p:nvSpPr>
        <p:spPr>
          <a:xfrm>
            <a:off x="5220072" y="1916832"/>
            <a:ext cx="3600078" cy="4214093"/>
          </a:xfrm>
          <a:prstGeom prst="rect">
            <a:avLst/>
          </a:prstGeom>
          <a:solidFill>
            <a:schemeClr val="tx2">
              <a:alpha val="49803"/>
            </a:schemeClr>
          </a:solidFill>
          <a:ln w="28575" cap="flat" cmpd="sng">
            <a:solidFill>
              <a:srgbClr val="FF99CC"/>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40000"/>
              </a:lnSpc>
              <a:spcBef>
                <a:spcPts val="0"/>
              </a:spcBef>
              <a:spcAft>
                <a:spcPts val="0"/>
              </a:spcAft>
              <a:buClr>
                <a:schemeClr val="folHlink"/>
              </a:buClr>
              <a:buSzPts val="1800"/>
              <a:buNone/>
            </a:pPr>
            <a:r>
              <a:rPr lang="ca-ES" sz="2000" b="0" i="0" u="none" strike="noStrike" cap="none" dirty="0">
                <a:solidFill>
                  <a:srgbClr val="000066"/>
                </a:solidFill>
                <a:latin typeface="Verdana"/>
                <a:ea typeface="Verdana"/>
                <a:cs typeface="Verdana"/>
                <a:sym typeface="Verdana"/>
              </a:rPr>
              <a:t>Criteris derivació:</a:t>
            </a:r>
            <a:endParaRPr dirty="0"/>
          </a:p>
          <a:p>
            <a:pPr marL="342900" marR="0" lvl="0" indent="-342900" algn="l" rtl="0">
              <a:lnSpc>
                <a:spcPct val="140000"/>
              </a:lnSpc>
              <a:spcBef>
                <a:spcPts val="320"/>
              </a:spcBef>
              <a:spcAft>
                <a:spcPts val="0"/>
              </a:spcAft>
              <a:buClr>
                <a:schemeClr val="folHlink"/>
              </a:buClr>
              <a:buSzPts val="1440"/>
              <a:buFont typeface="Noto Sans Symbols"/>
              <a:buChar char="■"/>
            </a:pPr>
            <a:r>
              <a:rPr lang="ca-ES" sz="1800" b="0" i="0" u="none" strike="noStrike" cap="none" dirty="0">
                <a:solidFill>
                  <a:schemeClr val="dk1"/>
                </a:solidFill>
                <a:latin typeface="Verdana"/>
                <a:ea typeface="Verdana"/>
                <a:cs typeface="Verdana"/>
                <a:sym typeface="Verdana"/>
              </a:rPr>
              <a:t>Mal estat general</a:t>
            </a:r>
            <a:endParaRPr sz="1800" dirty="0"/>
          </a:p>
          <a:p>
            <a:pPr marL="342900" marR="0" lvl="0" indent="-342900" algn="l" rtl="0">
              <a:lnSpc>
                <a:spcPct val="140000"/>
              </a:lnSpc>
              <a:spcBef>
                <a:spcPts val="320"/>
              </a:spcBef>
              <a:spcAft>
                <a:spcPts val="0"/>
              </a:spcAft>
              <a:buClr>
                <a:schemeClr val="folHlink"/>
              </a:buClr>
              <a:buSzPts val="1440"/>
              <a:buFont typeface="Noto Sans Symbols"/>
              <a:buChar char="■"/>
            </a:pPr>
            <a:r>
              <a:rPr lang="ca-ES" sz="1800" b="0" i="0" u="none" strike="noStrike" cap="none" dirty="0">
                <a:solidFill>
                  <a:schemeClr val="dk1"/>
                </a:solidFill>
                <a:latin typeface="Verdana"/>
                <a:ea typeface="Verdana"/>
                <a:cs typeface="Verdana"/>
                <a:sym typeface="Verdana"/>
              </a:rPr>
              <a:t>No poder prendre els ATB </a:t>
            </a:r>
            <a:endParaRPr sz="1800" dirty="0"/>
          </a:p>
          <a:p>
            <a:pPr marL="342900" marR="0" lvl="0" indent="-342900" algn="l" rtl="0">
              <a:lnSpc>
                <a:spcPct val="140000"/>
              </a:lnSpc>
              <a:spcBef>
                <a:spcPts val="320"/>
              </a:spcBef>
              <a:spcAft>
                <a:spcPts val="0"/>
              </a:spcAft>
              <a:buClr>
                <a:schemeClr val="folHlink"/>
              </a:buClr>
              <a:buSzPts val="1440"/>
              <a:buFont typeface="Noto Sans Symbols"/>
              <a:buChar char="■"/>
            </a:pPr>
            <a:r>
              <a:rPr lang="ca-ES" sz="1800" b="0" i="0" u="none" strike="noStrike" cap="none" dirty="0">
                <a:solidFill>
                  <a:schemeClr val="dk1"/>
                </a:solidFill>
                <a:latin typeface="Verdana"/>
                <a:ea typeface="Verdana"/>
                <a:cs typeface="Verdana"/>
                <a:sym typeface="Verdana"/>
              </a:rPr>
              <a:t>Patologia urològica: obstrucció, catèter</a:t>
            </a:r>
            <a:endParaRPr sz="1800" dirty="0"/>
          </a:p>
          <a:p>
            <a:pPr marL="342900" marR="0" lvl="0" indent="-342900" algn="l" rtl="0">
              <a:lnSpc>
                <a:spcPct val="140000"/>
              </a:lnSpc>
              <a:spcBef>
                <a:spcPts val="320"/>
              </a:spcBef>
              <a:spcAft>
                <a:spcPts val="0"/>
              </a:spcAft>
              <a:buClr>
                <a:schemeClr val="folHlink"/>
              </a:buClr>
              <a:buSzPts val="1440"/>
              <a:buFont typeface="Noto Sans Symbols"/>
              <a:buChar char="■"/>
            </a:pPr>
            <a:r>
              <a:rPr lang="ca-ES" sz="1800" b="0" i="0" u="none" strike="noStrike" cap="none" dirty="0" err="1">
                <a:solidFill>
                  <a:schemeClr val="dk1"/>
                </a:solidFill>
                <a:latin typeface="Verdana"/>
                <a:ea typeface="Verdana"/>
                <a:cs typeface="Verdana"/>
                <a:sym typeface="Verdana"/>
              </a:rPr>
              <a:t>Immunodeprimit</a:t>
            </a:r>
            <a:endParaRPr sz="1800" dirty="0"/>
          </a:p>
          <a:p>
            <a:pPr marL="342900" marR="0" lvl="0" indent="-342900" algn="l" rtl="0">
              <a:lnSpc>
                <a:spcPct val="140000"/>
              </a:lnSpc>
              <a:spcBef>
                <a:spcPts val="320"/>
              </a:spcBef>
              <a:spcAft>
                <a:spcPts val="0"/>
              </a:spcAft>
              <a:buClr>
                <a:schemeClr val="folHlink"/>
              </a:buClr>
              <a:buSzPts val="1440"/>
              <a:buFont typeface="Noto Sans Symbols"/>
              <a:buChar char="■"/>
            </a:pPr>
            <a:r>
              <a:rPr lang="ca-ES" sz="1800" b="0" i="0" u="none" strike="noStrike" cap="none" dirty="0">
                <a:solidFill>
                  <a:schemeClr val="dk1"/>
                </a:solidFill>
                <a:latin typeface="Verdana"/>
                <a:ea typeface="Verdana"/>
                <a:cs typeface="Verdana"/>
                <a:sym typeface="Verdana"/>
              </a:rPr>
              <a:t>Evolució poc favorable</a:t>
            </a:r>
            <a:endParaRPr sz="1800" dirty="0"/>
          </a:p>
          <a:p>
            <a:pPr marL="342900" marR="0" lvl="0" indent="-342900" algn="l" rtl="0">
              <a:lnSpc>
                <a:spcPct val="140000"/>
              </a:lnSpc>
              <a:spcBef>
                <a:spcPts val="320"/>
              </a:spcBef>
              <a:spcAft>
                <a:spcPts val="0"/>
              </a:spcAft>
              <a:buClr>
                <a:schemeClr val="folHlink"/>
              </a:buClr>
              <a:buSzPts val="1440"/>
              <a:buFont typeface="Noto Sans Symbols"/>
              <a:buChar char="■"/>
            </a:pPr>
            <a:r>
              <a:rPr lang="ca-ES" sz="1800" b="0" i="0" u="none" strike="noStrike" cap="none" dirty="0">
                <a:solidFill>
                  <a:schemeClr val="dk1"/>
                </a:solidFill>
                <a:latin typeface="Verdana"/>
                <a:ea typeface="Verdana"/>
                <a:cs typeface="Verdana"/>
                <a:sym typeface="Verdana"/>
              </a:rPr>
              <a:t>Retenció aguda d’orina</a:t>
            </a:r>
            <a:endParaRPr sz="1800" b="0" i="0" u="none" strike="noStrike" cap="none" dirty="0">
              <a:solidFill>
                <a:schemeClr val="dk1"/>
              </a:solidFill>
              <a:latin typeface="Verdana"/>
              <a:ea typeface="Verdana"/>
              <a:cs typeface="Verdana"/>
              <a:sym typeface="Verdana"/>
            </a:endParaRPr>
          </a:p>
          <a:p>
            <a:pPr marL="342900" marR="0" lvl="0" indent="-353060" algn="l" rtl="0">
              <a:lnSpc>
                <a:spcPct val="140000"/>
              </a:lnSpc>
              <a:spcBef>
                <a:spcPts val="320"/>
              </a:spcBef>
              <a:spcAft>
                <a:spcPts val="0"/>
              </a:spcAft>
              <a:buClr>
                <a:schemeClr val="folHlink"/>
              </a:buClr>
              <a:buSzPts val="1600"/>
              <a:buFont typeface="Verdana"/>
              <a:buChar char="■"/>
            </a:pPr>
            <a:r>
              <a:rPr lang="ca-ES" sz="1800" dirty="0">
                <a:latin typeface="Verdana"/>
                <a:ea typeface="Verdana"/>
                <a:cs typeface="Verdana"/>
                <a:sym typeface="Verdana"/>
              </a:rPr>
              <a:t>Dubtes diagnostiques</a:t>
            </a:r>
            <a:endParaRPr sz="1800" dirty="0">
              <a:latin typeface="Verdana"/>
              <a:ea typeface="Verdana"/>
              <a:cs typeface="Verdana"/>
              <a:sym typeface="Verdana"/>
            </a:endParaRPr>
          </a:p>
          <a:p>
            <a:pPr marL="0" marR="0" lvl="0" indent="0" algn="l" rtl="0">
              <a:lnSpc>
                <a:spcPct val="140000"/>
              </a:lnSpc>
              <a:spcBef>
                <a:spcPts val="320"/>
              </a:spcBef>
              <a:spcAft>
                <a:spcPts val="0"/>
              </a:spcAft>
              <a:buNone/>
            </a:pPr>
            <a:endParaRPr dirty="0"/>
          </a:p>
        </p:txBody>
      </p:sp>
    </p:spTree>
    <p:extLst>
      <p:ext uri="{BB962C8B-B14F-4D97-AF65-F5344CB8AC3E}">
        <p14:creationId xmlns:p14="http://schemas.microsoft.com/office/powerpoint/2010/main" val="25965279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Shape 298"/>
          <p:cNvSpPr txBox="1">
            <a:spLocks noGrp="1"/>
          </p:cNvSpPr>
          <p:nvPr>
            <p:ph type="title"/>
          </p:nvPr>
        </p:nvSpPr>
        <p:spPr>
          <a:xfrm>
            <a:off x="1143000" y="0"/>
            <a:ext cx="7772400" cy="1143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ca-ES" sz="4000" b="0" i="0" u="none" strike="noStrike" cap="none" dirty="0">
                <a:solidFill>
                  <a:schemeClr val="dk2"/>
                </a:solidFill>
                <a:latin typeface="Verdana"/>
                <a:ea typeface="Verdana"/>
                <a:cs typeface="Verdana"/>
                <a:sym typeface="Verdana"/>
              </a:rPr>
              <a:t>Diagnòstic</a:t>
            </a:r>
            <a:endParaRPr dirty="0"/>
          </a:p>
        </p:txBody>
      </p:sp>
      <p:sp>
        <p:nvSpPr>
          <p:cNvPr id="299" name="Shape 299"/>
          <p:cNvSpPr txBox="1">
            <a:spLocks noGrp="1"/>
          </p:cNvSpPr>
          <p:nvPr>
            <p:ph type="body" idx="1"/>
          </p:nvPr>
        </p:nvSpPr>
        <p:spPr>
          <a:xfrm>
            <a:off x="228600" y="1600200"/>
            <a:ext cx="8610600" cy="50292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folHlink"/>
              </a:buClr>
              <a:buFont typeface="Noto Sans Symbols"/>
              <a:buNone/>
            </a:pPr>
            <a:r>
              <a:rPr lang="ca-ES" sz="1800" b="0" i="1" u="none" strike="noStrike" cap="none" dirty="0">
                <a:solidFill>
                  <a:schemeClr val="dk1"/>
                </a:solidFill>
                <a:latin typeface="Arial"/>
                <a:ea typeface="Arial"/>
                <a:cs typeface="Arial"/>
                <a:sym typeface="Arial"/>
              </a:rPr>
              <a:t>     </a:t>
            </a:r>
            <a:r>
              <a:rPr lang="ca-ES" sz="2000" b="0" i="1" u="none" strike="noStrike" cap="none" dirty="0" err="1">
                <a:solidFill>
                  <a:srgbClr val="7030A0"/>
                </a:solidFill>
                <a:latin typeface="Arial"/>
                <a:ea typeface="Arial"/>
                <a:cs typeface="Arial"/>
                <a:sym typeface="Arial"/>
              </a:rPr>
              <a:t>Does</a:t>
            </a:r>
            <a:r>
              <a:rPr lang="ca-ES" sz="2000" b="0" i="1" u="none" strike="noStrike" cap="none" dirty="0">
                <a:solidFill>
                  <a:srgbClr val="7030A0"/>
                </a:solidFill>
                <a:latin typeface="Arial"/>
                <a:ea typeface="Arial"/>
                <a:cs typeface="Arial"/>
                <a:sym typeface="Arial"/>
              </a:rPr>
              <a:t> </a:t>
            </a:r>
            <a:r>
              <a:rPr lang="ca-ES" sz="2000" b="0" i="1" u="none" strike="noStrike" cap="none" dirty="0" err="1">
                <a:solidFill>
                  <a:srgbClr val="7030A0"/>
                </a:solidFill>
                <a:latin typeface="Arial"/>
                <a:ea typeface="Arial"/>
                <a:cs typeface="Arial"/>
                <a:sym typeface="Arial"/>
              </a:rPr>
              <a:t>this</a:t>
            </a:r>
            <a:r>
              <a:rPr lang="ca-ES" sz="2000" b="0" i="1" u="none" strike="noStrike" cap="none" dirty="0">
                <a:solidFill>
                  <a:srgbClr val="7030A0"/>
                </a:solidFill>
                <a:latin typeface="Arial"/>
                <a:ea typeface="Arial"/>
                <a:cs typeface="Arial"/>
                <a:sym typeface="Arial"/>
              </a:rPr>
              <a:t> </a:t>
            </a:r>
            <a:r>
              <a:rPr lang="ca-ES" sz="2000" b="0" i="1" u="none" strike="noStrike" cap="none" dirty="0" err="1">
                <a:solidFill>
                  <a:srgbClr val="7030A0"/>
                </a:solidFill>
                <a:latin typeface="Arial"/>
                <a:ea typeface="Arial"/>
                <a:cs typeface="Arial"/>
                <a:sym typeface="Arial"/>
              </a:rPr>
              <a:t>woman</a:t>
            </a:r>
            <a:r>
              <a:rPr lang="ca-ES" sz="2000" b="0" i="1" u="none" strike="noStrike" cap="none" dirty="0">
                <a:solidFill>
                  <a:srgbClr val="7030A0"/>
                </a:solidFill>
                <a:latin typeface="Arial"/>
                <a:ea typeface="Arial"/>
                <a:cs typeface="Arial"/>
                <a:sym typeface="Arial"/>
              </a:rPr>
              <a:t> </a:t>
            </a:r>
            <a:r>
              <a:rPr lang="ca-ES" sz="2000" b="0" i="1" u="none" strike="noStrike" cap="none" dirty="0" err="1">
                <a:solidFill>
                  <a:srgbClr val="7030A0"/>
                </a:solidFill>
                <a:latin typeface="Arial"/>
                <a:ea typeface="Arial"/>
                <a:cs typeface="Arial"/>
                <a:sym typeface="Arial"/>
              </a:rPr>
              <a:t>have</a:t>
            </a:r>
            <a:r>
              <a:rPr lang="ca-ES" sz="2000" b="0" i="1" u="none" strike="noStrike" cap="none" dirty="0">
                <a:solidFill>
                  <a:srgbClr val="7030A0"/>
                </a:solidFill>
                <a:latin typeface="Arial"/>
                <a:ea typeface="Arial"/>
                <a:cs typeface="Arial"/>
                <a:sym typeface="Arial"/>
              </a:rPr>
              <a:t> </a:t>
            </a:r>
            <a:r>
              <a:rPr lang="ca-ES" sz="2000" b="0" i="1" u="none" strike="noStrike" cap="none" dirty="0" err="1">
                <a:solidFill>
                  <a:srgbClr val="7030A0"/>
                </a:solidFill>
                <a:latin typeface="Arial"/>
                <a:ea typeface="Arial"/>
                <a:cs typeface="Arial"/>
                <a:sym typeface="Arial"/>
              </a:rPr>
              <a:t>an</a:t>
            </a:r>
            <a:r>
              <a:rPr lang="ca-ES" sz="2000" b="0" i="1" u="none" strike="noStrike" cap="none" dirty="0">
                <a:solidFill>
                  <a:srgbClr val="7030A0"/>
                </a:solidFill>
                <a:latin typeface="Arial"/>
                <a:ea typeface="Arial"/>
                <a:cs typeface="Arial"/>
                <a:sym typeface="Arial"/>
              </a:rPr>
              <a:t> </a:t>
            </a:r>
            <a:r>
              <a:rPr lang="ca-ES" sz="2000" b="0" i="1" u="none" strike="noStrike" cap="none" dirty="0" err="1">
                <a:solidFill>
                  <a:srgbClr val="7030A0"/>
                </a:solidFill>
                <a:latin typeface="Arial"/>
                <a:ea typeface="Arial"/>
                <a:cs typeface="Arial"/>
                <a:sym typeface="Arial"/>
              </a:rPr>
              <a:t>acute</a:t>
            </a:r>
            <a:r>
              <a:rPr lang="ca-ES" sz="2000" b="0" i="1" u="none" strike="noStrike" cap="none" dirty="0">
                <a:solidFill>
                  <a:srgbClr val="7030A0"/>
                </a:solidFill>
                <a:latin typeface="Arial"/>
                <a:ea typeface="Arial"/>
                <a:cs typeface="Arial"/>
                <a:sym typeface="Arial"/>
              </a:rPr>
              <a:t> </a:t>
            </a:r>
            <a:r>
              <a:rPr lang="ca-ES" sz="2000" b="0" i="1" u="none" strike="noStrike" cap="none" dirty="0" err="1">
                <a:solidFill>
                  <a:srgbClr val="7030A0"/>
                </a:solidFill>
                <a:latin typeface="Arial"/>
                <a:ea typeface="Arial"/>
                <a:cs typeface="Arial"/>
                <a:sym typeface="Arial"/>
              </a:rPr>
              <a:t>uncomplicated</a:t>
            </a:r>
            <a:r>
              <a:rPr lang="ca-ES" sz="2000" b="0" i="1" u="none" strike="noStrike" cap="none" dirty="0">
                <a:solidFill>
                  <a:srgbClr val="7030A0"/>
                </a:solidFill>
                <a:latin typeface="Arial"/>
                <a:ea typeface="Arial"/>
                <a:cs typeface="Arial"/>
                <a:sym typeface="Arial"/>
              </a:rPr>
              <a:t> </a:t>
            </a:r>
            <a:r>
              <a:rPr lang="ca-ES" sz="2000" b="0" i="1" u="none" strike="noStrike" cap="none" dirty="0" err="1">
                <a:solidFill>
                  <a:srgbClr val="7030A0"/>
                </a:solidFill>
                <a:latin typeface="Arial"/>
                <a:ea typeface="Arial"/>
                <a:cs typeface="Arial"/>
                <a:sym typeface="Arial"/>
              </a:rPr>
              <a:t>urinary</a:t>
            </a:r>
            <a:r>
              <a:rPr lang="ca-ES" sz="2000" b="0" i="1" u="none" strike="noStrike" cap="none" dirty="0">
                <a:solidFill>
                  <a:srgbClr val="7030A0"/>
                </a:solidFill>
                <a:latin typeface="Arial"/>
                <a:ea typeface="Arial"/>
                <a:cs typeface="Arial"/>
                <a:sym typeface="Arial"/>
              </a:rPr>
              <a:t> </a:t>
            </a:r>
            <a:r>
              <a:rPr lang="ca-ES" sz="2000" b="0" i="1" u="none" strike="noStrike" cap="none" dirty="0" err="1">
                <a:solidFill>
                  <a:srgbClr val="7030A0"/>
                </a:solidFill>
                <a:latin typeface="Arial"/>
                <a:ea typeface="Arial"/>
                <a:cs typeface="Arial"/>
                <a:sym typeface="Arial"/>
              </a:rPr>
              <a:t>tract</a:t>
            </a:r>
            <a:r>
              <a:rPr lang="ca-ES" sz="2000" b="0" i="1" u="none" strike="noStrike" cap="none" dirty="0">
                <a:solidFill>
                  <a:srgbClr val="7030A0"/>
                </a:solidFill>
                <a:latin typeface="Arial"/>
                <a:ea typeface="Arial"/>
                <a:cs typeface="Arial"/>
                <a:sym typeface="Arial"/>
              </a:rPr>
              <a:t> </a:t>
            </a:r>
            <a:r>
              <a:rPr lang="ca-ES" sz="2000" b="0" i="1" u="none" strike="noStrike" cap="none" dirty="0" err="1">
                <a:solidFill>
                  <a:srgbClr val="7030A0"/>
                </a:solidFill>
                <a:latin typeface="Arial"/>
                <a:ea typeface="Arial"/>
                <a:cs typeface="Arial"/>
                <a:sym typeface="Arial"/>
              </a:rPr>
              <a:t>infection</a:t>
            </a:r>
            <a:r>
              <a:rPr lang="ca-ES" sz="2000" b="0" i="1" u="none" strike="noStrike" cap="none" dirty="0">
                <a:solidFill>
                  <a:srgbClr val="7030A0"/>
                </a:solidFill>
                <a:latin typeface="Arial"/>
                <a:ea typeface="Arial"/>
                <a:cs typeface="Arial"/>
                <a:sym typeface="Arial"/>
              </a:rPr>
              <a:t>?.</a:t>
            </a:r>
            <a:r>
              <a:rPr lang="ca-ES" sz="2000" b="0" i="0" u="none" strike="noStrike" cap="none" dirty="0">
                <a:solidFill>
                  <a:srgbClr val="7030A0"/>
                </a:solidFill>
                <a:latin typeface="Arial"/>
                <a:ea typeface="Arial"/>
                <a:cs typeface="Arial"/>
                <a:sym typeface="Arial"/>
              </a:rPr>
              <a:t> </a:t>
            </a:r>
            <a:r>
              <a:rPr lang="ca-ES" sz="2000" b="0" i="0" u="none" strike="noStrike" cap="none" dirty="0" err="1">
                <a:solidFill>
                  <a:srgbClr val="7030A0"/>
                </a:solidFill>
                <a:latin typeface="Arial"/>
                <a:ea typeface="Arial"/>
                <a:cs typeface="Arial"/>
                <a:sym typeface="Arial"/>
              </a:rPr>
              <a:t>Bent</a:t>
            </a:r>
            <a:r>
              <a:rPr lang="ca-ES" sz="2000" b="0" i="0" u="none" strike="noStrike" cap="none" dirty="0">
                <a:solidFill>
                  <a:srgbClr val="7030A0"/>
                </a:solidFill>
                <a:latin typeface="Arial"/>
                <a:ea typeface="Arial"/>
                <a:cs typeface="Arial"/>
                <a:sym typeface="Arial"/>
              </a:rPr>
              <a:t> et al. JAMA 2002;287(20):2701-10.</a:t>
            </a:r>
            <a:endParaRPr dirty="0"/>
          </a:p>
          <a:p>
            <a:pPr marL="342900" marR="0" lvl="0" indent="-342900" algn="l" rtl="0">
              <a:spcBef>
                <a:spcPts val="360"/>
              </a:spcBef>
              <a:spcAft>
                <a:spcPts val="0"/>
              </a:spcAft>
              <a:buClr>
                <a:schemeClr val="folHlink"/>
              </a:buClr>
              <a:buFont typeface="Noto Sans Symbols"/>
              <a:buNone/>
            </a:pPr>
            <a:endParaRPr sz="1800" b="0" i="0" u="none" strike="noStrike" cap="none" dirty="0">
              <a:solidFill>
                <a:schemeClr val="dk1"/>
              </a:solidFill>
              <a:latin typeface="Verdana"/>
              <a:ea typeface="Verdana"/>
              <a:cs typeface="Verdana"/>
              <a:sym typeface="Verdana"/>
            </a:endParaRPr>
          </a:p>
          <a:p>
            <a:pPr marL="342900" marR="0" lvl="0" indent="-342900" algn="l" rtl="0">
              <a:spcBef>
                <a:spcPts val="400"/>
              </a:spcBef>
              <a:spcAft>
                <a:spcPts val="0"/>
              </a:spcAft>
              <a:buClr>
                <a:schemeClr val="folHlink"/>
              </a:buClr>
              <a:buFont typeface="Noto Sans Symbols"/>
              <a:buNone/>
            </a:pPr>
            <a:r>
              <a:rPr lang="ca-ES" sz="2000" b="0" i="0" u="none" strike="noStrike" cap="none" dirty="0">
                <a:solidFill>
                  <a:srgbClr val="FCAAAC"/>
                </a:solidFill>
                <a:latin typeface="Verdana"/>
                <a:ea typeface="Verdana"/>
                <a:cs typeface="Verdana"/>
                <a:sym typeface="Verdana"/>
              </a:rPr>
              <a:t>      </a:t>
            </a:r>
            <a:r>
              <a:rPr lang="ca-ES" sz="1800" b="1" i="0" u="none" strike="noStrike" cap="none" dirty="0">
                <a:solidFill>
                  <a:schemeClr val="accent2"/>
                </a:solidFill>
                <a:latin typeface="Verdana"/>
                <a:ea typeface="Verdana"/>
                <a:cs typeface="Verdana"/>
                <a:sym typeface="Verdana"/>
              </a:rPr>
              <a:t>Conèixer el valor predictiu dels diferents símptomes </a:t>
            </a:r>
            <a:r>
              <a:rPr lang="ca-ES" sz="1800" b="1" i="0" u="none" strike="noStrike" cap="none" dirty="0" err="1">
                <a:solidFill>
                  <a:schemeClr val="accent2"/>
                </a:solidFill>
                <a:latin typeface="Verdana"/>
                <a:ea typeface="Verdana"/>
                <a:cs typeface="Verdana"/>
                <a:sym typeface="Verdana"/>
              </a:rPr>
              <a:t>d’ITU</a:t>
            </a:r>
            <a:endParaRPr sz="1800" b="1" i="0" u="none" strike="noStrike" cap="none" dirty="0">
              <a:solidFill>
                <a:schemeClr val="accent2"/>
              </a:solidFill>
              <a:latin typeface="Verdana"/>
              <a:ea typeface="Verdana"/>
              <a:cs typeface="Verdana"/>
              <a:sym typeface="Verdana"/>
            </a:endParaRPr>
          </a:p>
          <a:p>
            <a:pPr marL="342900" marR="0" lvl="0" indent="-342900" algn="l" rtl="0">
              <a:spcBef>
                <a:spcPts val="360"/>
              </a:spcBef>
              <a:spcAft>
                <a:spcPts val="0"/>
              </a:spcAft>
              <a:buClr>
                <a:schemeClr val="folHlink"/>
              </a:buClr>
              <a:buFont typeface="Noto Sans Symbols"/>
              <a:buNone/>
            </a:pPr>
            <a:endParaRPr sz="1800" b="1" i="0" u="none" strike="noStrike" cap="none" dirty="0">
              <a:solidFill>
                <a:schemeClr val="accent2"/>
              </a:solidFill>
              <a:latin typeface="Verdana"/>
              <a:ea typeface="Verdana"/>
              <a:cs typeface="Verdana"/>
              <a:sym typeface="Verdana"/>
            </a:endParaRPr>
          </a:p>
          <a:p>
            <a:pPr marL="342900" marR="0" lvl="0" indent="-342900" algn="l" rtl="0">
              <a:spcBef>
                <a:spcPts val="360"/>
              </a:spcBef>
              <a:spcAft>
                <a:spcPts val="0"/>
              </a:spcAft>
              <a:buClr>
                <a:schemeClr val="folHlink"/>
              </a:buClr>
              <a:buFont typeface="Noto Sans Symbols"/>
              <a:buNone/>
            </a:pPr>
            <a:r>
              <a:rPr lang="ca-ES" sz="1800" b="0" i="0" u="none" strike="noStrike" cap="none" dirty="0">
                <a:solidFill>
                  <a:srgbClr val="FCAAAC"/>
                </a:solidFill>
                <a:latin typeface="Verdana"/>
                <a:ea typeface="Verdana"/>
                <a:cs typeface="Verdana"/>
                <a:sym typeface="Verdana"/>
              </a:rPr>
              <a:t>  		</a:t>
            </a:r>
            <a:r>
              <a:rPr lang="ca-ES" sz="1800" b="1" i="0" u="sng" strike="noStrike" cap="none" dirty="0">
                <a:solidFill>
                  <a:schemeClr val="accent2"/>
                </a:solidFill>
                <a:latin typeface="Verdana"/>
                <a:ea typeface="Verdana"/>
                <a:cs typeface="Verdana"/>
                <a:sym typeface="Verdana"/>
              </a:rPr>
              <a:t>Alta probabilitat</a:t>
            </a:r>
            <a:r>
              <a:rPr lang="ca-ES" sz="1800" b="0" i="0" u="none" strike="noStrike" cap="none" dirty="0">
                <a:solidFill>
                  <a:schemeClr val="accent2"/>
                </a:solidFill>
                <a:latin typeface="Verdana"/>
                <a:ea typeface="Verdana"/>
                <a:cs typeface="Verdana"/>
                <a:sym typeface="Verdana"/>
              </a:rPr>
              <a:t>:</a:t>
            </a:r>
            <a:r>
              <a:rPr lang="ca-ES" sz="1800" b="0" i="0" u="none" strike="noStrike" cap="none" dirty="0">
                <a:solidFill>
                  <a:srgbClr val="FFFDAB"/>
                </a:solidFill>
                <a:latin typeface="Verdana"/>
                <a:ea typeface="Verdana"/>
                <a:cs typeface="Verdana"/>
                <a:sym typeface="Verdana"/>
              </a:rPr>
              <a:t> 	                     </a:t>
            </a:r>
            <a:r>
              <a:rPr lang="ca-ES" sz="1800" b="0" i="0" u="none" strike="noStrike" cap="none" dirty="0" smtClean="0">
                <a:solidFill>
                  <a:srgbClr val="FFFDAB"/>
                </a:solidFill>
                <a:latin typeface="Verdana"/>
                <a:ea typeface="Verdana"/>
                <a:cs typeface="Verdana"/>
                <a:sym typeface="Verdana"/>
              </a:rPr>
              <a:t> </a:t>
            </a:r>
            <a:r>
              <a:rPr lang="ca-ES" sz="1800" b="1" i="0" u="sng" strike="noStrike" cap="none" dirty="0" smtClean="0">
                <a:solidFill>
                  <a:schemeClr val="accent2"/>
                </a:solidFill>
                <a:latin typeface="Verdana"/>
                <a:ea typeface="Verdana"/>
                <a:cs typeface="Verdana"/>
                <a:sym typeface="Verdana"/>
              </a:rPr>
              <a:t>Baixa </a:t>
            </a:r>
            <a:r>
              <a:rPr lang="ca-ES" sz="1800" b="1" i="0" u="sng" strike="noStrike" cap="none" dirty="0">
                <a:solidFill>
                  <a:schemeClr val="accent2"/>
                </a:solidFill>
                <a:latin typeface="Verdana"/>
                <a:ea typeface="Verdana"/>
                <a:cs typeface="Verdana"/>
                <a:sym typeface="Verdana"/>
              </a:rPr>
              <a:t>probabilitat:</a:t>
            </a:r>
            <a:r>
              <a:rPr lang="ca-ES" sz="1800" b="0" i="0" u="none" strike="noStrike" cap="none" dirty="0">
                <a:solidFill>
                  <a:schemeClr val="accent2"/>
                </a:solidFill>
                <a:latin typeface="Verdana"/>
                <a:ea typeface="Verdana"/>
                <a:cs typeface="Verdana"/>
                <a:sym typeface="Verdana"/>
              </a:rPr>
              <a:t>  </a:t>
            </a:r>
            <a:endParaRPr dirty="0"/>
          </a:p>
          <a:p>
            <a:pPr marL="342900" marR="0" lvl="0" indent="-342900" algn="l" rtl="0">
              <a:spcBef>
                <a:spcPts val="360"/>
              </a:spcBef>
              <a:spcAft>
                <a:spcPts val="0"/>
              </a:spcAft>
              <a:buClr>
                <a:schemeClr val="folHlink"/>
              </a:buClr>
              <a:buFont typeface="Noto Sans Symbols"/>
              <a:buNone/>
            </a:pPr>
            <a:r>
              <a:rPr lang="ca-ES" sz="1800" b="0" i="0" u="none" strike="noStrike" cap="none" dirty="0">
                <a:solidFill>
                  <a:schemeClr val="accent2"/>
                </a:solidFill>
                <a:latin typeface="Verdana"/>
                <a:ea typeface="Verdana"/>
                <a:cs typeface="Verdana"/>
                <a:sym typeface="Verdana"/>
              </a:rPr>
              <a:t>		disúria	                                            no disúria</a:t>
            </a:r>
            <a:endParaRPr dirty="0"/>
          </a:p>
          <a:p>
            <a:pPr marL="342900" marR="0" lvl="0" indent="-342900" algn="l" rtl="0">
              <a:spcBef>
                <a:spcPts val="360"/>
              </a:spcBef>
              <a:spcAft>
                <a:spcPts val="0"/>
              </a:spcAft>
              <a:buClr>
                <a:schemeClr val="folHlink"/>
              </a:buClr>
              <a:buFont typeface="Noto Sans Symbols"/>
              <a:buNone/>
            </a:pPr>
            <a:r>
              <a:rPr lang="ca-ES" sz="1800" b="0" i="0" u="none" strike="noStrike" cap="none" dirty="0">
                <a:solidFill>
                  <a:schemeClr val="accent2"/>
                </a:solidFill>
                <a:latin typeface="Verdana"/>
                <a:ea typeface="Verdana"/>
                <a:cs typeface="Verdana"/>
                <a:sym typeface="Verdana"/>
              </a:rPr>
              <a:t>		pol·laciúria	                                 </a:t>
            </a:r>
            <a:r>
              <a:rPr lang="ca-ES" sz="1800" b="0" i="0" u="none" strike="noStrike" cap="none" dirty="0" smtClean="0">
                <a:solidFill>
                  <a:schemeClr val="accent2"/>
                </a:solidFill>
                <a:latin typeface="Verdana"/>
                <a:ea typeface="Verdana"/>
                <a:cs typeface="Verdana"/>
                <a:sym typeface="Verdana"/>
              </a:rPr>
              <a:t>no </a:t>
            </a:r>
            <a:r>
              <a:rPr lang="ca-ES" sz="1800" b="0" i="0" u="none" strike="noStrike" cap="none" dirty="0">
                <a:solidFill>
                  <a:schemeClr val="accent2"/>
                </a:solidFill>
                <a:latin typeface="Verdana"/>
                <a:ea typeface="Verdana"/>
                <a:cs typeface="Verdana"/>
                <a:sym typeface="Verdana"/>
              </a:rPr>
              <a:t>dolor lumbar          </a:t>
            </a:r>
            <a:endParaRPr dirty="0"/>
          </a:p>
          <a:p>
            <a:pPr marL="342900" marR="0" lvl="0" indent="-342900" algn="l" rtl="0">
              <a:spcBef>
                <a:spcPts val="360"/>
              </a:spcBef>
              <a:spcAft>
                <a:spcPts val="0"/>
              </a:spcAft>
              <a:buClr>
                <a:schemeClr val="folHlink"/>
              </a:buClr>
              <a:buFont typeface="Noto Sans Symbols"/>
              <a:buNone/>
            </a:pPr>
            <a:r>
              <a:rPr lang="ca-ES" sz="1800" b="0" i="0" u="none" strike="noStrike" cap="none" dirty="0">
                <a:solidFill>
                  <a:schemeClr val="accent2"/>
                </a:solidFill>
                <a:latin typeface="Verdana"/>
                <a:ea typeface="Verdana"/>
                <a:cs typeface="Verdana"/>
                <a:sym typeface="Verdana"/>
              </a:rPr>
              <a:t>		hematúria	                                 </a:t>
            </a:r>
            <a:r>
              <a:rPr lang="ca-ES" sz="1800" b="0" i="0" u="none" strike="noStrike" cap="none" dirty="0" smtClean="0">
                <a:solidFill>
                  <a:schemeClr val="accent2"/>
                </a:solidFill>
                <a:latin typeface="Verdana"/>
                <a:ea typeface="Verdana"/>
                <a:cs typeface="Verdana"/>
                <a:sym typeface="Verdana"/>
              </a:rPr>
              <a:t>leucorrea</a:t>
            </a:r>
            <a:endParaRPr dirty="0"/>
          </a:p>
          <a:p>
            <a:pPr marL="342900" marR="0" lvl="0" indent="-342900" algn="l" rtl="0">
              <a:spcBef>
                <a:spcPts val="360"/>
              </a:spcBef>
              <a:spcAft>
                <a:spcPts val="0"/>
              </a:spcAft>
              <a:buClr>
                <a:schemeClr val="folHlink"/>
              </a:buClr>
              <a:buFont typeface="Noto Sans Symbols"/>
              <a:buNone/>
            </a:pPr>
            <a:r>
              <a:rPr lang="ca-ES" sz="1800" b="0" i="0" u="none" strike="noStrike" cap="none" dirty="0">
                <a:solidFill>
                  <a:schemeClr val="accent2"/>
                </a:solidFill>
                <a:latin typeface="Verdana"/>
                <a:ea typeface="Verdana"/>
                <a:cs typeface="Verdana"/>
                <a:sym typeface="Verdana"/>
              </a:rPr>
              <a:t>		dolor lumbar	                                </a:t>
            </a:r>
            <a:r>
              <a:rPr lang="ca-ES" sz="1800" b="0" i="0" u="none" strike="noStrike" cap="none" dirty="0" smtClean="0">
                <a:solidFill>
                  <a:schemeClr val="accent2"/>
                </a:solidFill>
                <a:latin typeface="Verdana"/>
                <a:ea typeface="Verdana"/>
                <a:cs typeface="Verdana"/>
                <a:sym typeface="Verdana"/>
              </a:rPr>
              <a:t> irritació </a:t>
            </a:r>
            <a:r>
              <a:rPr lang="ca-ES" sz="1800" b="0" i="0" u="none" strike="noStrike" cap="none" dirty="0">
                <a:solidFill>
                  <a:schemeClr val="accent2"/>
                </a:solidFill>
                <a:latin typeface="Verdana"/>
                <a:ea typeface="Verdana"/>
                <a:cs typeface="Verdana"/>
                <a:sym typeface="Verdana"/>
              </a:rPr>
              <a:t>vaginal</a:t>
            </a:r>
            <a:endParaRPr dirty="0"/>
          </a:p>
          <a:p>
            <a:pPr marL="342900" marR="0" lvl="0" indent="-342900" algn="l" rtl="0">
              <a:spcBef>
                <a:spcPts val="360"/>
              </a:spcBef>
              <a:spcAft>
                <a:spcPts val="0"/>
              </a:spcAft>
              <a:buClr>
                <a:schemeClr val="folHlink"/>
              </a:buClr>
              <a:buFont typeface="Noto Sans Symbols"/>
              <a:buNone/>
            </a:pPr>
            <a:r>
              <a:rPr lang="ca-ES" sz="1800" b="0" i="0" u="none" strike="noStrike" cap="none" dirty="0">
                <a:solidFill>
                  <a:srgbClr val="FFFDAB"/>
                </a:solidFill>
                <a:latin typeface="Verdana"/>
                <a:ea typeface="Verdana"/>
                <a:cs typeface="Verdana"/>
                <a:sym typeface="Verdana"/>
              </a:rPr>
              <a:t>                                      </a:t>
            </a:r>
            <a:endParaRPr dirty="0"/>
          </a:p>
          <a:p>
            <a:pPr marL="342900" marR="0" lvl="0" indent="-342900" algn="l" rtl="0">
              <a:spcBef>
                <a:spcPts val="360"/>
              </a:spcBef>
              <a:spcAft>
                <a:spcPts val="0"/>
              </a:spcAft>
              <a:buClr>
                <a:schemeClr val="folHlink"/>
              </a:buClr>
              <a:buFont typeface="Noto Sans Symbols"/>
              <a:buNone/>
            </a:pPr>
            <a:r>
              <a:rPr lang="ca-ES" sz="1800" b="0" i="0" u="none" strike="noStrike" cap="none" dirty="0">
                <a:solidFill>
                  <a:srgbClr val="FFFDAB"/>
                </a:solidFill>
                <a:latin typeface="Verdana"/>
                <a:ea typeface="Verdana"/>
                <a:cs typeface="Verdana"/>
                <a:sym typeface="Verdana"/>
              </a:rPr>
              <a:t>      </a:t>
            </a:r>
            <a:endParaRPr sz="1800" b="0" i="0" u="none" strike="noStrike" cap="none" dirty="0">
              <a:solidFill>
                <a:schemeClr val="accent2"/>
              </a:solidFill>
              <a:latin typeface="Verdana"/>
              <a:ea typeface="Verdana"/>
              <a:cs typeface="Verdana"/>
              <a:sym typeface="Verdana"/>
            </a:endParaRPr>
          </a:p>
          <a:p>
            <a:pPr marL="742950" marR="0" lvl="1" indent="-285750" algn="l" rtl="0">
              <a:spcBef>
                <a:spcPts val="340"/>
              </a:spcBef>
              <a:spcAft>
                <a:spcPts val="0"/>
              </a:spcAft>
              <a:buClr>
                <a:schemeClr val="accent1"/>
              </a:buClr>
              <a:buFont typeface="Noto Sans Symbols"/>
              <a:buNone/>
            </a:pPr>
            <a:r>
              <a:rPr lang="ca-ES" sz="1700" b="0" i="0" u="none" strike="noStrike" cap="none" dirty="0">
                <a:solidFill>
                  <a:schemeClr val="accent2"/>
                </a:solidFill>
                <a:latin typeface="Verdana"/>
                <a:ea typeface="Verdana"/>
                <a:cs typeface="Verdana"/>
                <a:sym typeface="Verdana"/>
              </a:rPr>
              <a:t>          1 o més símptomes : </a:t>
            </a:r>
            <a:r>
              <a:rPr lang="ca-ES" sz="1700" b="1" i="0" u="none" strike="noStrike" cap="none" dirty="0">
                <a:solidFill>
                  <a:schemeClr val="accent2"/>
                </a:solidFill>
                <a:latin typeface="Verdana"/>
                <a:ea typeface="Verdana"/>
                <a:cs typeface="Verdana"/>
                <a:sym typeface="Verdana"/>
              </a:rPr>
              <a:t>50%</a:t>
            </a:r>
            <a:endParaRPr dirty="0"/>
          </a:p>
          <a:p>
            <a:pPr marL="742950" marR="0" lvl="1" indent="-285750" algn="l" rtl="0">
              <a:spcBef>
                <a:spcPts val="340"/>
              </a:spcBef>
              <a:spcAft>
                <a:spcPts val="0"/>
              </a:spcAft>
              <a:buClr>
                <a:schemeClr val="accent1"/>
              </a:buClr>
              <a:buFont typeface="Noto Sans Symbols"/>
              <a:buNone/>
            </a:pPr>
            <a:r>
              <a:rPr lang="ca-ES" sz="1700" b="0" i="0" u="none" strike="noStrike" cap="none" dirty="0">
                <a:solidFill>
                  <a:schemeClr val="accent2"/>
                </a:solidFill>
                <a:latin typeface="Verdana"/>
                <a:ea typeface="Verdana"/>
                <a:cs typeface="Verdana"/>
                <a:sym typeface="Verdana"/>
              </a:rPr>
              <a:t>          disúria + pol·laciúria - leucorrea - irritació vaginal: </a:t>
            </a:r>
            <a:r>
              <a:rPr lang="ca-ES" sz="1700" b="1" i="0" u="none" strike="noStrike" cap="none" dirty="0">
                <a:solidFill>
                  <a:schemeClr val="accent2"/>
                </a:solidFill>
                <a:latin typeface="Verdana"/>
                <a:ea typeface="Verdana"/>
                <a:cs typeface="Verdana"/>
                <a:sym typeface="Verdana"/>
              </a:rPr>
              <a:t>90%</a:t>
            </a:r>
            <a:endParaRPr dirty="0"/>
          </a:p>
        </p:txBody>
      </p:sp>
      <p:sp>
        <p:nvSpPr>
          <p:cNvPr id="300" name="Shape 300"/>
          <p:cNvSpPr/>
          <p:nvPr/>
        </p:nvSpPr>
        <p:spPr>
          <a:xfrm>
            <a:off x="685800" y="3284550"/>
            <a:ext cx="2981400" cy="1800300"/>
          </a:xfrm>
          <a:prstGeom prst="rect">
            <a:avLst/>
          </a:prstGeom>
          <a:solidFill>
            <a:srgbClr val="00CC99">
              <a:alpha val="24705"/>
            </a:srgbClr>
          </a:solidFill>
          <a:ln w="1270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ca-ES" sz="1800">
                <a:solidFill>
                  <a:schemeClr val="dk1"/>
                </a:solidFill>
              </a:rPr>
              <a:t>                   </a:t>
            </a:r>
            <a:endParaRPr sz="1800">
              <a:solidFill>
                <a:schemeClr val="dk1"/>
              </a:solidFill>
            </a:endParaRPr>
          </a:p>
          <a:p>
            <a:pPr marL="0" marR="0" lvl="0" indent="0" algn="l" rtl="0">
              <a:spcBef>
                <a:spcPts val="0"/>
              </a:spcBef>
              <a:spcAft>
                <a:spcPts val="0"/>
              </a:spcAft>
              <a:buNone/>
            </a:pPr>
            <a:endParaRPr sz="1800">
              <a:solidFill>
                <a:schemeClr val="dk1"/>
              </a:solidFill>
            </a:endParaRPr>
          </a:p>
        </p:txBody>
      </p:sp>
      <p:sp>
        <p:nvSpPr>
          <p:cNvPr id="301" name="Shape 301"/>
          <p:cNvSpPr/>
          <p:nvPr/>
        </p:nvSpPr>
        <p:spPr>
          <a:xfrm flipH="1">
            <a:off x="5220072" y="3284984"/>
            <a:ext cx="3200100" cy="1800300"/>
          </a:xfrm>
          <a:prstGeom prst="rect">
            <a:avLst/>
          </a:prstGeom>
          <a:solidFill>
            <a:srgbClr val="FF0000">
              <a:alpha val="24705"/>
            </a:srgbClr>
          </a:solidFill>
          <a:ln w="1270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Font typeface="Arial"/>
              <a:buNone/>
            </a:pPr>
            <a:endParaRPr sz="1800">
              <a:solidFill>
                <a:schemeClr val="dk1"/>
              </a:solidFill>
              <a:latin typeface="Arial"/>
              <a:ea typeface="Arial"/>
              <a:cs typeface="Arial"/>
              <a:sym typeface="Arial"/>
            </a:endParaRPr>
          </a:p>
        </p:txBody>
      </p:sp>
      <p:sp>
        <p:nvSpPr>
          <p:cNvPr id="302" name="Shape 302"/>
          <p:cNvSpPr/>
          <p:nvPr/>
        </p:nvSpPr>
        <p:spPr>
          <a:xfrm>
            <a:off x="1258888" y="5516563"/>
            <a:ext cx="6481762" cy="719137"/>
          </a:xfrm>
          <a:prstGeom prst="rect">
            <a:avLst/>
          </a:prstGeom>
          <a:solidFill>
            <a:srgbClr val="FFFF00">
              <a:alpha val="24705"/>
            </a:srgbClr>
          </a:solidFill>
          <a:ln w="38100" cap="flat"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b="1">
              <a:solidFill>
                <a:schemeClr val="dk1"/>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Shape 2220"/>
        <p:cNvGrpSpPr/>
        <p:nvPr/>
      </p:nvGrpSpPr>
      <p:grpSpPr>
        <a:xfrm>
          <a:off x="0" y="0"/>
          <a:ext cx="0" cy="0"/>
          <a:chOff x="0" y="0"/>
          <a:chExt cx="0" cy="0"/>
        </a:xfrm>
      </p:grpSpPr>
      <p:sp>
        <p:nvSpPr>
          <p:cNvPr id="2221" name="Shape 2221"/>
          <p:cNvSpPr txBox="1">
            <a:spLocks noGrp="1"/>
          </p:cNvSpPr>
          <p:nvPr>
            <p:ph type="title" idx="4294967295"/>
          </p:nvPr>
        </p:nvSpPr>
        <p:spPr>
          <a:xfrm>
            <a:off x="1371600" y="277813"/>
            <a:ext cx="7772400" cy="1143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dirty="0"/>
          </a:p>
        </p:txBody>
      </p:sp>
      <p:sp>
        <p:nvSpPr>
          <p:cNvPr id="2222" name="Shape 2222"/>
          <p:cNvSpPr txBox="1">
            <a:spLocks noGrp="1"/>
          </p:cNvSpPr>
          <p:nvPr>
            <p:ph type="body" idx="4294967295"/>
          </p:nvPr>
        </p:nvSpPr>
        <p:spPr>
          <a:xfrm>
            <a:off x="900113" y="1600200"/>
            <a:ext cx="8243887" cy="4530725"/>
          </a:xfrm>
          <a:prstGeom prst="rect">
            <a:avLst/>
          </a:prstGeom>
          <a:noFill/>
          <a:ln>
            <a:noFill/>
          </a:ln>
        </p:spPr>
        <p:txBody>
          <a:bodyPr spcFirstLastPara="1" wrap="square" lIns="91425" tIns="45700" rIns="91425" bIns="45700" anchor="t" anchorCtr="0">
            <a:noAutofit/>
          </a:bodyPr>
          <a:lstStyle/>
          <a:p>
            <a:pPr marL="342900" marR="0" lvl="0" indent="-182880" algn="l" rtl="0">
              <a:spcBef>
                <a:spcPts val="0"/>
              </a:spcBef>
              <a:spcAft>
                <a:spcPts val="0"/>
              </a:spcAft>
              <a:buClr>
                <a:schemeClr val="folHlink"/>
              </a:buClr>
              <a:buSzPts val="2520"/>
              <a:buFont typeface="Noto Sans Symbols"/>
              <a:buNone/>
            </a:pPr>
            <a:endParaRPr sz="2800" b="0" i="0" u="none" strike="noStrike" cap="none" dirty="0">
              <a:solidFill>
                <a:schemeClr val="dk1"/>
              </a:solidFill>
              <a:latin typeface="Arial"/>
              <a:ea typeface="Arial"/>
              <a:cs typeface="Arial"/>
              <a:sym typeface="Arial"/>
            </a:endParaRPr>
          </a:p>
          <a:p>
            <a:pPr marL="342900" marR="0" lvl="0" indent="-182880" algn="l" rtl="0">
              <a:spcBef>
                <a:spcPts val="560"/>
              </a:spcBef>
              <a:spcAft>
                <a:spcPts val="0"/>
              </a:spcAft>
              <a:buClr>
                <a:schemeClr val="folHlink"/>
              </a:buClr>
              <a:buSzPts val="2520"/>
              <a:buFont typeface="Noto Sans Symbols"/>
              <a:buNone/>
            </a:pPr>
            <a:endParaRPr sz="2800" b="0" i="0" u="none" strike="noStrike" cap="none" dirty="0">
              <a:solidFill>
                <a:schemeClr val="dk1"/>
              </a:solidFill>
              <a:latin typeface="Arial"/>
              <a:ea typeface="Arial"/>
              <a:cs typeface="Arial"/>
              <a:sym typeface="Arial"/>
            </a:endParaRPr>
          </a:p>
          <a:p>
            <a:pPr marL="342900" marR="0" lvl="0" indent="-182880" algn="l" rtl="0">
              <a:spcBef>
                <a:spcPts val="560"/>
              </a:spcBef>
              <a:spcAft>
                <a:spcPts val="0"/>
              </a:spcAft>
              <a:buClr>
                <a:schemeClr val="folHlink"/>
              </a:buClr>
              <a:buSzPts val="2520"/>
              <a:buFont typeface="Noto Sans Symbols"/>
              <a:buNone/>
            </a:pPr>
            <a:endParaRPr sz="2800" b="0" i="0" u="none" strike="noStrike" cap="none" dirty="0">
              <a:solidFill>
                <a:schemeClr val="dk1"/>
              </a:solidFill>
              <a:latin typeface="Arial"/>
              <a:ea typeface="Arial"/>
              <a:cs typeface="Arial"/>
              <a:sym typeface="Arial"/>
            </a:endParaRPr>
          </a:p>
          <a:p>
            <a:pPr marL="0" marR="0" lvl="0" indent="0" algn="l" rtl="0">
              <a:spcBef>
                <a:spcPts val="800"/>
              </a:spcBef>
              <a:spcAft>
                <a:spcPts val="0"/>
              </a:spcAft>
              <a:buClr>
                <a:schemeClr val="folHlink"/>
              </a:buClr>
              <a:buSzPts val="3600"/>
              <a:buNone/>
            </a:pPr>
            <a:r>
              <a:rPr lang="ca-ES" b="0" i="0" u="none" strike="noStrike" cap="none" dirty="0">
                <a:solidFill>
                  <a:schemeClr val="dk1"/>
                </a:solidFill>
                <a:latin typeface="+mj-lt"/>
                <a:ea typeface="Verdana"/>
                <a:cs typeface="Verdana"/>
                <a:sym typeface="Verdana"/>
              </a:rPr>
              <a:t>Hem de fer alguna exploració més per establir el diagnòstic?</a:t>
            </a:r>
            <a:endParaRPr dirty="0">
              <a:latin typeface="+mj-lt"/>
            </a:endParaRPr>
          </a:p>
        </p:txBody>
      </p:sp>
      <p:pic>
        <p:nvPicPr>
          <p:cNvPr id="2223" name="Shape 2223" descr="MC900434411[1]"/>
          <p:cNvPicPr preferRelativeResize="0"/>
          <p:nvPr/>
        </p:nvPicPr>
        <p:blipFill rotWithShape="1">
          <a:blip r:embed="rId3">
            <a:alphaModFix/>
          </a:blip>
          <a:srcRect/>
          <a:stretch/>
        </p:blipFill>
        <p:spPr>
          <a:xfrm>
            <a:off x="7235825" y="0"/>
            <a:ext cx="1241425" cy="1397000"/>
          </a:xfrm>
          <a:prstGeom prst="rect">
            <a:avLst/>
          </a:prstGeom>
          <a:noFill/>
          <a:ln>
            <a:noFill/>
          </a:ln>
        </p:spPr>
      </p:pic>
    </p:spTree>
    <p:extLst>
      <p:ext uri="{BB962C8B-B14F-4D97-AF65-F5344CB8AC3E}">
        <p14:creationId xmlns:p14="http://schemas.microsoft.com/office/powerpoint/2010/main" val="3893583488"/>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show="0">
  <p:cSld>
    <p:spTree>
      <p:nvGrpSpPr>
        <p:cNvPr id="1" name="Shape 2227"/>
        <p:cNvGrpSpPr/>
        <p:nvPr/>
      </p:nvGrpSpPr>
      <p:grpSpPr>
        <a:xfrm>
          <a:off x="0" y="0"/>
          <a:ext cx="0" cy="0"/>
          <a:chOff x="0" y="0"/>
          <a:chExt cx="0" cy="0"/>
        </a:xfrm>
      </p:grpSpPr>
      <p:sp>
        <p:nvSpPr>
          <p:cNvPr id="2228" name="Shape 2228"/>
          <p:cNvSpPr txBox="1">
            <a:spLocks noGrp="1"/>
          </p:cNvSpPr>
          <p:nvPr>
            <p:ph type="title" idx="4294967295"/>
          </p:nvPr>
        </p:nvSpPr>
        <p:spPr>
          <a:xfrm>
            <a:off x="1371600" y="277813"/>
            <a:ext cx="7772400" cy="250433"/>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4200" b="0" i="0" u="none" strike="noStrike" cap="none" dirty="0">
              <a:solidFill>
                <a:schemeClr val="dk2"/>
              </a:solidFill>
              <a:latin typeface="Verdana"/>
              <a:ea typeface="Verdana"/>
              <a:cs typeface="Verdana"/>
              <a:sym typeface="Verdana"/>
            </a:endParaRPr>
          </a:p>
        </p:txBody>
      </p:sp>
      <p:sp>
        <p:nvSpPr>
          <p:cNvPr id="2229" name="Shape 2229"/>
          <p:cNvSpPr txBox="1">
            <a:spLocks noGrp="1"/>
          </p:cNvSpPr>
          <p:nvPr>
            <p:ph type="body" idx="4294967295"/>
          </p:nvPr>
        </p:nvSpPr>
        <p:spPr>
          <a:xfrm>
            <a:off x="971550" y="-99391"/>
            <a:ext cx="8172450" cy="6230316"/>
          </a:xfrm>
          <a:prstGeom prst="rect">
            <a:avLst/>
          </a:prstGeom>
          <a:noFill/>
          <a:ln>
            <a:noFill/>
          </a:ln>
        </p:spPr>
        <p:txBody>
          <a:bodyPr spcFirstLastPara="1" wrap="square" lIns="91425" tIns="45700" rIns="91425" bIns="45700" anchor="t" anchorCtr="0">
            <a:noAutofit/>
          </a:bodyPr>
          <a:lstStyle/>
          <a:p>
            <a:pPr marL="342900" marR="0" lvl="0" indent="-137159" algn="l" rtl="0">
              <a:spcBef>
                <a:spcPts val="0"/>
              </a:spcBef>
              <a:spcAft>
                <a:spcPts val="0"/>
              </a:spcAft>
              <a:buClr>
                <a:schemeClr val="folHlink"/>
              </a:buClr>
              <a:buSzPts val="3240"/>
              <a:buFont typeface="Noto Sans Symbols"/>
              <a:buNone/>
            </a:pPr>
            <a:endParaRPr sz="3600" b="0" i="0" u="none" strike="noStrike" cap="none" dirty="0">
              <a:solidFill>
                <a:schemeClr val="dk1"/>
              </a:solidFill>
              <a:latin typeface="Arial"/>
              <a:ea typeface="Arial"/>
              <a:cs typeface="Arial"/>
              <a:sym typeface="Arial"/>
            </a:endParaRPr>
          </a:p>
          <a:p>
            <a:pPr marL="0" marR="0" lvl="0" indent="0" algn="l" rtl="0">
              <a:spcBef>
                <a:spcPts val="720"/>
              </a:spcBef>
              <a:spcAft>
                <a:spcPts val="0"/>
              </a:spcAft>
              <a:buClr>
                <a:schemeClr val="folHlink"/>
              </a:buClr>
              <a:buFont typeface="Noto Sans Symbols"/>
              <a:buNone/>
            </a:pPr>
            <a:endParaRPr lang="ca-ES" sz="2400" b="0" i="0" u="none" strike="noStrike" cap="none" dirty="0">
              <a:solidFill>
                <a:schemeClr val="dk1"/>
              </a:solidFill>
              <a:latin typeface="Arial"/>
              <a:ea typeface="Arial"/>
              <a:cs typeface="Arial"/>
              <a:sym typeface="Arial"/>
            </a:endParaRPr>
          </a:p>
          <a:p>
            <a:pPr marL="0" marR="0" lvl="0" indent="0" algn="l" rtl="0">
              <a:spcBef>
                <a:spcPts val="720"/>
              </a:spcBef>
              <a:spcAft>
                <a:spcPts val="0"/>
              </a:spcAft>
              <a:buClr>
                <a:schemeClr val="folHlink"/>
              </a:buClr>
              <a:buFont typeface="Noto Sans Symbols"/>
              <a:buNone/>
            </a:pPr>
            <a:r>
              <a:rPr lang="ca-ES" sz="2400" b="0" i="0" u="none" strike="noStrike" cap="none" dirty="0">
                <a:solidFill>
                  <a:schemeClr val="dk1"/>
                </a:solidFill>
                <a:latin typeface="Arial"/>
                <a:ea typeface="Arial"/>
                <a:cs typeface="Arial"/>
                <a:sym typeface="Arial"/>
              </a:rPr>
              <a:t>ITU COMPLICADA =  UROCULTIU </a:t>
            </a:r>
            <a:r>
              <a:rPr lang="ca-ES" sz="2400" dirty="0" err="1"/>
              <a:t>Pre</a:t>
            </a:r>
            <a:r>
              <a:rPr lang="ca-ES" sz="2400" dirty="0"/>
              <a:t> y Post</a:t>
            </a:r>
            <a:endParaRPr sz="2400" b="0" i="0" u="none" strike="noStrike" cap="none" dirty="0">
              <a:solidFill>
                <a:schemeClr val="dk1"/>
              </a:solidFill>
              <a:latin typeface="Arial"/>
              <a:ea typeface="Arial"/>
              <a:cs typeface="Arial"/>
              <a:sym typeface="Arial"/>
            </a:endParaRPr>
          </a:p>
          <a:p>
            <a:pPr marL="342900" marR="0" lvl="0" indent="-342900" algn="l" rtl="0">
              <a:spcBef>
                <a:spcPts val="800"/>
              </a:spcBef>
              <a:spcAft>
                <a:spcPts val="0"/>
              </a:spcAft>
              <a:buClr>
                <a:schemeClr val="folHlink"/>
              </a:buClr>
              <a:buFont typeface="Noto Sans Symbols"/>
              <a:buNone/>
            </a:pPr>
            <a:endParaRPr sz="4000" dirty="0">
              <a:solidFill>
                <a:srgbClr val="0070C0"/>
              </a:solidFill>
            </a:endParaRPr>
          </a:p>
        </p:txBody>
      </p:sp>
      <p:pic>
        <p:nvPicPr>
          <p:cNvPr id="2230" name="Shape 2230"/>
          <p:cNvPicPr preferRelativeResize="0"/>
          <p:nvPr/>
        </p:nvPicPr>
        <p:blipFill>
          <a:blip r:embed="rId3">
            <a:alphaModFix/>
          </a:blip>
          <a:stretch>
            <a:fillRect/>
          </a:stretch>
        </p:blipFill>
        <p:spPr>
          <a:xfrm>
            <a:off x="589699" y="4819050"/>
            <a:ext cx="3976886" cy="1888306"/>
          </a:xfrm>
          <a:prstGeom prst="rect">
            <a:avLst/>
          </a:prstGeom>
          <a:noFill/>
          <a:ln>
            <a:noFill/>
          </a:ln>
        </p:spPr>
      </p:pic>
      <p:pic>
        <p:nvPicPr>
          <p:cNvPr id="2234" name="Shape 2234"/>
          <p:cNvPicPr preferRelativeResize="0"/>
          <p:nvPr/>
        </p:nvPicPr>
        <p:blipFill>
          <a:blip r:embed="rId4">
            <a:alphaModFix/>
          </a:blip>
          <a:stretch>
            <a:fillRect/>
          </a:stretch>
        </p:blipFill>
        <p:spPr>
          <a:xfrm>
            <a:off x="1557887" y="2197469"/>
            <a:ext cx="5517275" cy="2045150"/>
          </a:xfrm>
          <a:prstGeom prst="rect">
            <a:avLst/>
          </a:prstGeom>
          <a:noFill/>
          <a:ln>
            <a:noFill/>
          </a:ln>
        </p:spPr>
      </p:pic>
      <p:sp>
        <p:nvSpPr>
          <p:cNvPr id="2235" name="Shape 2235"/>
          <p:cNvSpPr txBox="1"/>
          <p:nvPr/>
        </p:nvSpPr>
        <p:spPr>
          <a:xfrm>
            <a:off x="4195475" y="2773900"/>
            <a:ext cx="242100" cy="8568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237" name="Shape 2237"/>
          <p:cNvSpPr txBox="1"/>
          <p:nvPr/>
        </p:nvSpPr>
        <p:spPr>
          <a:xfrm>
            <a:off x="8216175" y="2515150"/>
            <a:ext cx="7337700" cy="8559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238" name="Shape 2238"/>
          <p:cNvSpPr/>
          <p:nvPr/>
        </p:nvSpPr>
        <p:spPr>
          <a:xfrm>
            <a:off x="4862650" y="5919000"/>
            <a:ext cx="620400" cy="519900"/>
          </a:xfrm>
          <a:prstGeom prst="star4">
            <a:avLst>
              <a:gd name="adj" fmla="val 12500"/>
            </a:avLst>
          </a:prstGeom>
          <a:solidFill>
            <a:srgbClr val="FFFF00"/>
          </a:solidFill>
          <a:ln w="9525" cap="flat" cmpd="sng">
            <a:solidFill>
              <a:srgbClr val="FFFF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2239" name="Shape 2239"/>
          <p:cNvPicPr preferRelativeResize="0"/>
          <p:nvPr/>
        </p:nvPicPr>
        <p:blipFill>
          <a:blip r:embed="rId5">
            <a:alphaModFix/>
          </a:blip>
          <a:stretch>
            <a:fillRect/>
          </a:stretch>
        </p:blipFill>
        <p:spPr>
          <a:xfrm>
            <a:off x="6053362" y="4376375"/>
            <a:ext cx="2712626" cy="2308225"/>
          </a:xfrm>
          <a:prstGeom prst="rect">
            <a:avLst/>
          </a:prstGeom>
          <a:noFill/>
          <a:ln>
            <a:noFill/>
          </a:ln>
        </p:spPr>
      </p:pic>
    </p:spTree>
    <p:extLst>
      <p:ext uri="{BB962C8B-B14F-4D97-AF65-F5344CB8AC3E}">
        <p14:creationId xmlns:p14="http://schemas.microsoft.com/office/powerpoint/2010/main" val="6411566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234"/>
                                        </p:tgtEl>
                                        <p:attrNameLst>
                                          <p:attrName>style.visibility</p:attrName>
                                        </p:attrNameLst>
                                      </p:cBhvr>
                                      <p:to>
                                        <p:strVal val="visible"/>
                                      </p:to>
                                    </p:set>
                                    <p:anim calcmode="lin" valueType="num">
                                      <p:cBhvr additive="base">
                                        <p:cTn id="7" dur="1000"/>
                                        <p:tgtEl>
                                          <p:spTgt spid="2234"/>
                                        </p:tgtEl>
                                        <p:attrNameLst>
                                          <p:attrName>ppt_w</p:attrName>
                                        </p:attrNameLst>
                                      </p:cBhvr>
                                      <p:tavLst>
                                        <p:tav tm="0">
                                          <p:val>
                                            <p:strVal val="0"/>
                                          </p:val>
                                        </p:tav>
                                        <p:tav tm="100000">
                                          <p:val>
                                            <p:strVal val="#ppt_w"/>
                                          </p:val>
                                        </p:tav>
                                      </p:tavLst>
                                    </p:anim>
                                    <p:anim calcmode="lin" valueType="num">
                                      <p:cBhvr additive="base">
                                        <p:cTn id="8" dur="1000"/>
                                        <p:tgtEl>
                                          <p:spTgt spid="2234"/>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Shape 2227"/>
        <p:cNvGrpSpPr/>
        <p:nvPr/>
      </p:nvGrpSpPr>
      <p:grpSpPr>
        <a:xfrm>
          <a:off x="0" y="0"/>
          <a:ext cx="0" cy="0"/>
          <a:chOff x="0" y="0"/>
          <a:chExt cx="0" cy="0"/>
        </a:xfrm>
      </p:grpSpPr>
      <p:sp>
        <p:nvSpPr>
          <p:cNvPr id="2228" name="Shape 2228"/>
          <p:cNvSpPr txBox="1">
            <a:spLocks noGrp="1"/>
          </p:cNvSpPr>
          <p:nvPr>
            <p:ph type="title" idx="4294967295"/>
          </p:nvPr>
        </p:nvSpPr>
        <p:spPr>
          <a:xfrm>
            <a:off x="1371600" y="277813"/>
            <a:ext cx="7772400" cy="1143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4200" b="0" i="0" u="none" strike="noStrike" cap="none" dirty="0">
              <a:solidFill>
                <a:schemeClr val="dk2"/>
              </a:solidFill>
              <a:latin typeface="Verdana"/>
              <a:ea typeface="Verdana"/>
              <a:cs typeface="Verdana"/>
              <a:sym typeface="Verdana"/>
            </a:endParaRPr>
          </a:p>
        </p:txBody>
      </p:sp>
      <p:sp>
        <p:nvSpPr>
          <p:cNvPr id="2229" name="Shape 2229"/>
          <p:cNvSpPr txBox="1">
            <a:spLocks noGrp="1"/>
          </p:cNvSpPr>
          <p:nvPr>
            <p:ph type="body" idx="4294967295"/>
          </p:nvPr>
        </p:nvSpPr>
        <p:spPr>
          <a:xfrm>
            <a:off x="971550" y="714375"/>
            <a:ext cx="8172450" cy="5416550"/>
          </a:xfrm>
          <a:prstGeom prst="rect">
            <a:avLst/>
          </a:prstGeom>
          <a:noFill/>
          <a:ln>
            <a:noFill/>
          </a:ln>
        </p:spPr>
        <p:txBody>
          <a:bodyPr spcFirstLastPara="1" wrap="square" lIns="91425" tIns="45700" rIns="91425" bIns="45700" anchor="t" anchorCtr="0">
            <a:noAutofit/>
          </a:bodyPr>
          <a:lstStyle/>
          <a:p>
            <a:pPr marL="342900" marR="0" lvl="0" indent="-137159" algn="l" rtl="0">
              <a:spcBef>
                <a:spcPts val="0"/>
              </a:spcBef>
              <a:spcAft>
                <a:spcPts val="0"/>
              </a:spcAft>
              <a:buClr>
                <a:schemeClr val="folHlink"/>
              </a:buClr>
              <a:buSzPts val="3240"/>
              <a:buFont typeface="Noto Sans Symbols"/>
              <a:buNone/>
            </a:pPr>
            <a:endParaRPr sz="3600" b="0" i="0" u="none" strike="noStrike" cap="none" dirty="0">
              <a:solidFill>
                <a:schemeClr val="dk1"/>
              </a:solidFill>
              <a:latin typeface="Arial"/>
              <a:ea typeface="Arial"/>
              <a:cs typeface="Arial"/>
              <a:sym typeface="Arial"/>
            </a:endParaRPr>
          </a:p>
          <a:p>
            <a:pPr marL="0" marR="0" lvl="0" indent="0" algn="l" rtl="0">
              <a:spcBef>
                <a:spcPts val="720"/>
              </a:spcBef>
              <a:spcAft>
                <a:spcPts val="0"/>
              </a:spcAft>
              <a:buClr>
                <a:schemeClr val="folHlink"/>
              </a:buClr>
              <a:buFont typeface="Noto Sans Symbols"/>
              <a:buNone/>
            </a:pPr>
            <a:endParaRPr lang="ca-ES" sz="2400" b="0" i="0" u="none" strike="noStrike" cap="none" dirty="0">
              <a:solidFill>
                <a:schemeClr val="dk1"/>
              </a:solidFill>
              <a:latin typeface="Arial"/>
              <a:ea typeface="Arial"/>
              <a:cs typeface="Arial"/>
              <a:sym typeface="Arial"/>
            </a:endParaRPr>
          </a:p>
          <a:p>
            <a:pPr marL="342900" indent="-342900">
              <a:spcBef>
                <a:spcPts val="800"/>
              </a:spcBef>
              <a:buNone/>
            </a:pPr>
            <a:r>
              <a:rPr lang="ca-ES" sz="4000" dirty="0">
                <a:solidFill>
                  <a:srgbClr val="0070C0"/>
                </a:solidFill>
              </a:rPr>
              <a:t>Urocultiu</a:t>
            </a:r>
          </a:p>
          <a:p>
            <a:pPr marL="342900" indent="-342900">
              <a:spcBef>
                <a:spcPts val="800"/>
              </a:spcBef>
              <a:buNone/>
            </a:pPr>
            <a:endParaRPr lang="ca-ES" sz="4000" dirty="0">
              <a:solidFill>
                <a:srgbClr val="0070C0"/>
              </a:solidFill>
            </a:endParaRPr>
          </a:p>
          <a:p>
            <a:pPr marL="342900" indent="-342900">
              <a:spcBef>
                <a:spcPts val="800"/>
              </a:spcBef>
              <a:buNone/>
            </a:pPr>
            <a:r>
              <a:rPr lang="ca-ES" sz="4000" dirty="0">
                <a:solidFill>
                  <a:srgbClr val="0070C0"/>
                </a:solidFill>
              </a:rPr>
              <a:t>Tacte rectal?</a:t>
            </a:r>
          </a:p>
          <a:p>
            <a:pPr marL="342900" marR="0" lvl="0" indent="-342900" algn="l" rtl="0">
              <a:spcBef>
                <a:spcPts val="800"/>
              </a:spcBef>
              <a:spcAft>
                <a:spcPts val="0"/>
              </a:spcAft>
              <a:buClr>
                <a:schemeClr val="folHlink"/>
              </a:buClr>
              <a:buFont typeface="Noto Sans Symbols"/>
              <a:buNone/>
            </a:pPr>
            <a:endParaRPr sz="4000" dirty="0">
              <a:solidFill>
                <a:srgbClr val="0070C0"/>
              </a:solidFill>
            </a:endParaRPr>
          </a:p>
        </p:txBody>
      </p:sp>
      <p:pic>
        <p:nvPicPr>
          <p:cNvPr id="2230" name="Shape 2230"/>
          <p:cNvPicPr preferRelativeResize="0"/>
          <p:nvPr/>
        </p:nvPicPr>
        <p:blipFill>
          <a:blip r:embed="rId3">
            <a:alphaModFix/>
          </a:blip>
          <a:stretch>
            <a:fillRect/>
          </a:stretch>
        </p:blipFill>
        <p:spPr>
          <a:xfrm>
            <a:off x="531014" y="4869160"/>
            <a:ext cx="3976886" cy="1838196"/>
          </a:xfrm>
          <a:prstGeom prst="rect">
            <a:avLst/>
          </a:prstGeom>
          <a:noFill/>
          <a:ln>
            <a:noFill/>
          </a:ln>
        </p:spPr>
      </p:pic>
      <p:sp>
        <p:nvSpPr>
          <p:cNvPr id="2235" name="Shape 2235"/>
          <p:cNvSpPr txBox="1"/>
          <p:nvPr/>
        </p:nvSpPr>
        <p:spPr>
          <a:xfrm>
            <a:off x="4195475" y="2773900"/>
            <a:ext cx="242100" cy="8568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237" name="Shape 2237"/>
          <p:cNvSpPr txBox="1"/>
          <p:nvPr/>
        </p:nvSpPr>
        <p:spPr>
          <a:xfrm>
            <a:off x="8216175" y="2515150"/>
            <a:ext cx="7337700" cy="8559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238" name="Shape 2238"/>
          <p:cNvSpPr/>
          <p:nvPr/>
        </p:nvSpPr>
        <p:spPr>
          <a:xfrm>
            <a:off x="4862650" y="5919000"/>
            <a:ext cx="620400" cy="519900"/>
          </a:xfrm>
          <a:prstGeom prst="star4">
            <a:avLst>
              <a:gd name="adj" fmla="val 12500"/>
            </a:avLst>
          </a:prstGeom>
          <a:solidFill>
            <a:srgbClr val="FFFF00"/>
          </a:solidFill>
          <a:ln w="9525" cap="flat" cmpd="sng">
            <a:solidFill>
              <a:srgbClr val="FFFF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2239" name="Shape 2239"/>
          <p:cNvPicPr preferRelativeResize="0"/>
          <p:nvPr/>
        </p:nvPicPr>
        <p:blipFill>
          <a:blip r:embed="rId4">
            <a:alphaModFix/>
          </a:blip>
          <a:stretch>
            <a:fillRect/>
          </a:stretch>
        </p:blipFill>
        <p:spPr>
          <a:xfrm>
            <a:off x="5657936" y="2868750"/>
            <a:ext cx="2712626" cy="2308225"/>
          </a:xfrm>
          <a:prstGeom prst="rect">
            <a:avLst/>
          </a:prstGeom>
          <a:noFill/>
          <a:ln>
            <a:noFill/>
          </a:ln>
        </p:spPr>
      </p:pic>
    </p:spTree>
    <p:extLst>
      <p:ext uri="{BB962C8B-B14F-4D97-AF65-F5344CB8AC3E}">
        <p14:creationId xmlns:p14="http://schemas.microsoft.com/office/powerpoint/2010/main" val="1354485856"/>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Shape 2266"/>
        <p:cNvGrpSpPr/>
        <p:nvPr/>
      </p:nvGrpSpPr>
      <p:grpSpPr>
        <a:xfrm>
          <a:off x="0" y="0"/>
          <a:ext cx="0" cy="0"/>
          <a:chOff x="0" y="0"/>
          <a:chExt cx="0" cy="0"/>
        </a:xfrm>
      </p:grpSpPr>
      <p:sp>
        <p:nvSpPr>
          <p:cNvPr id="2267" name="Shape 2267"/>
          <p:cNvSpPr txBox="1">
            <a:spLocks noGrp="1"/>
          </p:cNvSpPr>
          <p:nvPr>
            <p:ph type="title"/>
          </p:nvPr>
        </p:nvSpPr>
        <p:spPr>
          <a:xfrm>
            <a:off x="457200" y="274638"/>
            <a:ext cx="8229600" cy="99377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ca-ES" sz="4200" b="0" i="0" u="none" strike="noStrike" cap="none">
                <a:solidFill>
                  <a:schemeClr val="dk2"/>
                </a:solidFill>
                <a:latin typeface="Verdana"/>
                <a:ea typeface="Verdana"/>
                <a:cs typeface="Verdana"/>
                <a:sym typeface="Verdana"/>
              </a:rPr>
              <a:t>Prostatitis aguda</a:t>
            </a:r>
            <a:endParaRPr sz="4200" b="0" i="0" u="none" strike="noStrike" cap="none">
              <a:solidFill>
                <a:schemeClr val="dk2"/>
              </a:solidFill>
              <a:latin typeface="Times New Roman"/>
              <a:ea typeface="Times New Roman"/>
              <a:cs typeface="Times New Roman"/>
              <a:sym typeface="Times New Roman"/>
            </a:endParaRPr>
          </a:p>
        </p:txBody>
      </p:sp>
      <p:pic>
        <p:nvPicPr>
          <p:cNvPr id="2268" name="Shape 2268" descr="camfic blanc"/>
          <p:cNvPicPr preferRelativeResize="0"/>
          <p:nvPr/>
        </p:nvPicPr>
        <p:blipFill rotWithShape="1">
          <a:blip r:embed="rId3">
            <a:alphaModFix/>
          </a:blip>
          <a:srcRect/>
          <a:stretch/>
        </p:blipFill>
        <p:spPr>
          <a:xfrm>
            <a:off x="8382000" y="6281738"/>
            <a:ext cx="463550" cy="576262"/>
          </a:xfrm>
          <a:prstGeom prst="rect">
            <a:avLst/>
          </a:prstGeom>
          <a:noFill/>
          <a:ln>
            <a:noFill/>
          </a:ln>
        </p:spPr>
      </p:pic>
      <p:grpSp>
        <p:nvGrpSpPr>
          <p:cNvPr id="2269" name="Shape 2269"/>
          <p:cNvGrpSpPr/>
          <p:nvPr/>
        </p:nvGrpSpPr>
        <p:grpSpPr>
          <a:xfrm>
            <a:off x="539553" y="1415834"/>
            <a:ext cx="5807966" cy="4530386"/>
            <a:chOff x="1" y="3058"/>
            <a:chExt cx="5807966" cy="4530386"/>
          </a:xfrm>
        </p:grpSpPr>
        <p:sp>
          <p:nvSpPr>
            <p:cNvPr id="2270" name="Shape 2270"/>
            <p:cNvSpPr/>
            <p:nvPr/>
          </p:nvSpPr>
          <p:spPr>
            <a:xfrm rot="5400000">
              <a:off x="-245874" y="248933"/>
              <a:ext cx="1639166" cy="1147416"/>
            </a:xfrm>
            <a:prstGeom prst="chevron">
              <a:avLst>
                <a:gd name="adj" fmla="val 50000"/>
              </a:avLst>
            </a:prstGeom>
            <a:solidFill>
              <a:schemeClr val="accent1"/>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71" name="Shape 2271"/>
            <p:cNvSpPr txBox="1"/>
            <p:nvPr/>
          </p:nvSpPr>
          <p:spPr>
            <a:xfrm>
              <a:off x="1" y="576766"/>
              <a:ext cx="1147416" cy="491750"/>
            </a:xfrm>
            <a:prstGeom prst="rect">
              <a:avLst/>
            </a:prstGeom>
            <a:noFill/>
            <a:ln>
              <a:noFill/>
            </a:ln>
          </p:spPr>
          <p:txBody>
            <a:bodyPr spcFirstLastPara="1" wrap="square" lIns="10775" tIns="10775" rIns="10775" bIns="10775" anchor="ctr" anchorCtr="0">
              <a:noAutofit/>
            </a:bodyPr>
            <a:lstStyle/>
            <a:p>
              <a:pPr marL="0" marR="0" lvl="0" indent="0" algn="ctr" rtl="0">
                <a:lnSpc>
                  <a:spcPct val="90000"/>
                </a:lnSpc>
                <a:spcBef>
                  <a:spcPts val="0"/>
                </a:spcBef>
                <a:spcAft>
                  <a:spcPts val="0"/>
                </a:spcAft>
                <a:buNone/>
              </a:pPr>
              <a:r>
                <a:rPr lang="ca-ES" sz="1700">
                  <a:solidFill>
                    <a:schemeClr val="lt1"/>
                  </a:solidFill>
                  <a:latin typeface="Arial"/>
                  <a:ea typeface="Arial"/>
                  <a:cs typeface="Arial"/>
                  <a:sym typeface="Arial"/>
                </a:rPr>
                <a:t>Clínica</a:t>
              </a:r>
              <a:endParaRPr/>
            </a:p>
          </p:txBody>
        </p:sp>
        <p:sp>
          <p:nvSpPr>
            <p:cNvPr id="2272" name="Shape 2272"/>
            <p:cNvSpPr/>
            <p:nvPr/>
          </p:nvSpPr>
          <p:spPr>
            <a:xfrm rot="5400000">
              <a:off x="2944963" y="-1794488"/>
              <a:ext cx="1065458" cy="4660551"/>
            </a:xfrm>
            <a:prstGeom prst="round2SameRect">
              <a:avLst>
                <a:gd name="adj1" fmla="val 16667"/>
                <a:gd name="adj2" fmla="val 0"/>
              </a:avLst>
            </a:prstGeom>
            <a:solidFill>
              <a:schemeClr val="lt1">
                <a:alpha val="89803"/>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73" name="Shape 2273"/>
            <p:cNvSpPr txBox="1"/>
            <p:nvPr/>
          </p:nvSpPr>
          <p:spPr>
            <a:xfrm>
              <a:off x="1147417" y="55069"/>
              <a:ext cx="4608540" cy="961436"/>
            </a:xfrm>
            <a:prstGeom prst="rect">
              <a:avLst/>
            </a:prstGeom>
            <a:noFill/>
            <a:ln>
              <a:noFill/>
            </a:ln>
          </p:spPr>
          <p:txBody>
            <a:bodyPr spcFirstLastPara="1" wrap="square" lIns="92450" tIns="8250" rIns="8250" bIns="8250" anchor="ctr" anchorCtr="0">
              <a:noAutofit/>
            </a:bodyPr>
            <a:lstStyle/>
            <a:p>
              <a:pPr marR="0" lvl="1" algn="l" rtl="0">
                <a:lnSpc>
                  <a:spcPct val="90000"/>
                </a:lnSpc>
                <a:spcBef>
                  <a:spcPts val="0"/>
                </a:spcBef>
                <a:spcAft>
                  <a:spcPts val="0"/>
                </a:spcAft>
                <a:buClr>
                  <a:schemeClr val="dk1"/>
                </a:buClr>
                <a:buSzPts val="1300"/>
              </a:pPr>
              <a:r>
                <a:rPr lang="ca-ES" sz="1300" b="0" i="0" u="none" strike="noStrike" cap="none" dirty="0">
                  <a:solidFill>
                    <a:schemeClr val="dk1"/>
                  </a:solidFill>
                  <a:latin typeface="Verdana"/>
                  <a:ea typeface="Verdana"/>
                  <a:cs typeface="Verdana"/>
                  <a:sym typeface="Verdana"/>
                </a:rPr>
                <a:t>Febre, calfreds, mal estat general, dolor perineal/rectal, símptomes irritatius (disúria) i obstructius (degoteig..)</a:t>
              </a:r>
              <a:endParaRPr sz="1300" b="0" i="0" u="none" strike="noStrike" cap="none" dirty="0">
                <a:solidFill>
                  <a:schemeClr val="dk1"/>
                </a:solidFill>
                <a:latin typeface="Arial"/>
                <a:ea typeface="Arial"/>
                <a:cs typeface="Arial"/>
                <a:sym typeface="Arial"/>
              </a:endParaRPr>
            </a:p>
          </p:txBody>
        </p:sp>
        <p:sp>
          <p:nvSpPr>
            <p:cNvPr id="2274" name="Shape 2274"/>
            <p:cNvSpPr/>
            <p:nvPr/>
          </p:nvSpPr>
          <p:spPr>
            <a:xfrm rot="5400000">
              <a:off x="-245874" y="1694543"/>
              <a:ext cx="1639166" cy="1147416"/>
            </a:xfrm>
            <a:prstGeom prst="chevron">
              <a:avLst>
                <a:gd name="adj" fmla="val 50000"/>
              </a:avLst>
            </a:prstGeom>
            <a:solidFill>
              <a:schemeClr val="accent1"/>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75" name="Shape 2275"/>
            <p:cNvSpPr txBox="1"/>
            <p:nvPr/>
          </p:nvSpPr>
          <p:spPr>
            <a:xfrm>
              <a:off x="1" y="2022376"/>
              <a:ext cx="1147416" cy="491750"/>
            </a:xfrm>
            <a:prstGeom prst="rect">
              <a:avLst/>
            </a:prstGeom>
            <a:noFill/>
            <a:ln>
              <a:noFill/>
            </a:ln>
          </p:spPr>
          <p:txBody>
            <a:bodyPr spcFirstLastPara="1" wrap="square" lIns="10775" tIns="10775" rIns="10775" bIns="10775" anchor="ctr" anchorCtr="0">
              <a:noAutofit/>
            </a:bodyPr>
            <a:lstStyle/>
            <a:p>
              <a:pPr marL="0" marR="0" lvl="0" indent="0" algn="ctr" rtl="0">
                <a:lnSpc>
                  <a:spcPct val="90000"/>
                </a:lnSpc>
                <a:spcBef>
                  <a:spcPts val="0"/>
                </a:spcBef>
                <a:spcAft>
                  <a:spcPts val="0"/>
                </a:spcAft>
                <a:buNone/>
              </a:pPr>
              <a:r>
                <a:rPr lang="ca-ES" sz="1700">
                  <a:solidFill>
                    <a:schemeClr val="lt1"/>
                  </a:solidFill>
                  <a:latin typeface="Arial"/>
                  <a:ea typeface="Arial"/>
                  <a:cs typeface="Arial"/>
                  <a:sym typeface="Arial"/>
                </a:rPr>
                <a:t>Exploració</a:t>
              </a:r>
              <a:endParaRPr/>
            </a:p>
          </p:txBody>
        </p:sp>
        <p:sp>
          <p:nvSpPr>
            <p:cNvPr id="2276" name="Shape 2276"/>
            <p:cNvSpPr/>
            <p:nvPr/>
          </p:nvSpPr>
          <p:spPr>
            <a:xfrm rot="5400000">
              <a:off x="2944963" y="-348877"/>
              <a:ext cx="1065458" cy="4660551"/>
            </a:xfrm>
            <a:prstGeom prst="round2SameRect">
              <a:avLst>
                <a:gd name="adj1" fmla="val 16667"/>
                <a:gd name="adj2" fmla="val 0"/>
              </a:avLst>
            </a:prstGeom>
            <a:solidFill>
              <a:schemeClr val="lt1">
                <a:alpha val="89803"/>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77" name="Shape 2277"/>
            <p:cNvSpPr txBox="1"/>
            <p:nvPr/>
          </p:nvSpPr>
          <p:spPr>
            <a:xfrm>
              <a:off x="1147417" y="1500680"/>
              <a:ext cx="4608540" cy="961436"/>
            </a:xfrm>
            <a:prstGeom prst="rect">
              <a:avLst/>
            </a:prstGeom>
            <a:noFill/>
            <a:ln>
              <a:noFill/>
            </a:ln>
          </p:spPr>
          <p:txBody>
            <a:bodyPr spcFirstLastPara="1" wrap="square" lIns="92450" tIns="8250" rIns="8250" bIns="8250" anchor="ctr" anchorCtr="0">
              <a:noAutofit/>
            </a:bodyPr>
            <a:lstStyle/>
            <a:p>
              <a:pPr marL="114300" marR="0" lvl="1" indent="-114300" algn="l" rtl="0">
                <a:lnSpc>
                  <a:spcPct val="90000"/>
                </a:lnSpc>
                <a:spcBef>
                  <a:spcPts val="0"/>
                </a:spcBef>
                <a:spcAft>
                  <a:spcPts val="0"/>
                </a:spcAft>
                <a:buClr>
                  <a:schemeClr val="dk1"/>
                </a:buClr>
                <a:buSzPts val="1300"/>
                <a:buFont typeface="Verdana"/>
                <a:buChar char="•"/>
              </a:pPr>
              <a:r>
                <a:rPr lang="ca-ES" sz="1300" b="0" i="0" u="none" strike="noStrike" cap="none">
                  <a:solidFill>
                    <a:schemeClr val="dk1"/>
                  </a:solidFill>
                  <a:latin typeface="Verdana"/>
                  <a:ea typeface="Verdana"/>
                  <a:cs typeface="Verdana"/>
                  <a:sym typeface="Verdana"/>
                </a:rPr>
                <a:t>Tacte rectal dolorós</a:t>
              </a:r>
              <a:endParaRPr sz="1300" b="0" i="0" u="none" strike="noStrike" cap="none">
                <a:solidFill>
                  <a:schemeClr val="dk1"/>
                </a:solidFill>
                <a:latin typeface="Arial"/>
                <a:ea typeface="Arial"/>
                <a:cs typeface="Arial"/>
                <a:sym typeface="Arial"/>
              </a:endParaRPr>
            </a:p>
            <a:p>
              <a:pPr marL="114300" marR="0" lvl="1" indent="-114300" algn="l" rtl="0">
                <a:lnSpc>
                  <a:spcPct val="90000"/>
                </a:lnSpc>
                <a:spcBef>
                  <a:spcPts val="195"/>
                </a:spcBef>
                <a:spcAft>
                  <a:spcPts val="0"/>
                </a:spcAft>
                <a:buClr>
                  <a:schemeClr val="dk1"/>
                </a:buClr>
                <a:buSzPts val="1300"/>
                <a:buFont typeface="Verdana"/>
                <a:buChar char="•"/>
              </a:pPr>
              <a:r>
                <a:rPr lang="ca-ES" sz="1300" b="0" i="0" u="none" strike="noStrike" cap="none">
                  <a:solidFill>
                    <a:schemeClr val="dk1"/>
                  </a:solidFill>
                  <a:latin typeface="Verdana"/>
                  <a:ea typeface="Verdana"/>
                  <a:cs typeface="Verdana"/>
                  <a:sym typeface="Verdana"/>
                </a:rPr>
                <a:t>Tira reactiva +</a:t>
              </a:r>
              <a:endParaRPr sz="1300" b="0" i="0" u="none" strike="noStrike" cap="none">
                <a:solidFill>
                  <a:schemeClr val="dk1"/>
                </a:solidFill>
                <a:latin typeface="Arial"/>
                <a:ea typeface="Arial"/>
                <a:cs typeface="Arial"/>
                <a:sym typeface="Arial"/>
              </a:endParaRPr>
            </a:p>
          </p:txBody>
        </p:sp>
        <p:sp>
          <p:nvSpPr>
            <p:cNvPr id="2278" name="Shape 2278"/>
            <p:cNvSpPr/>
            <p:nvPr/>
          </p:nvSpPr>
          <p:spPr>
            <a:xfrm rot="5400000">
              <a:off x="-245874" y="3140153"/>
              <a:ext cx="1639166" cy="1147416"/>
            </a:xfrm>
            <a:prstGeom prst="chevron">
              <a:avLst>
                <a:gd name="adj" fmla="val 50000"/>
              </a:avLst>
            </a:prstGeom>
            <a:solidFill>
              <a:schemeClr val="accent1"/>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79" name="Shape 2279"/>
            <p:cNvSpPr txBox="1"/>
            <p:nvPr/>
          </p:nvSpPr>
          <p:spPr>
            <a:xfrm>
              <a:off x="1" y="3467986"/>
              <a:ext cx="1147416" cy="491750"/>
            </a:xfrm>
            <a:prstGeom prst="rect">
              <a:avLst/>
            </a:prstGeom>
            <a:noFill/>
            <a:ln>
              <a:noFill/>
            </a:ln>
          </p:spPr>
          <p:txBody>
            <a:bodyPr spcFirstLastPara="1" wrap="square" lIns="10775" tIns="10775" rIns="10775" bIns="10775" anchor="ctr" anchorCtr="0">
              <a:noAutofit/>
            </a:bodyPr>
            <a:lstStyle/>
            <a:p>
              <a:pPr marL="0" marR="0" lvl="0" indent="0" algn="ctr" rtl="0">
                <a:lnSpc>
                  <a:spcPct val="90000"/>
                </a:lnSpc>
                <a:spcBef>
                  <a:spcPts val="0"/>
                </a:spcBef>
                <a:spcAft>
                  <a:spcPts val="0"/>
                </a:spcAft>
                <a:buNone/>
              </a:pPr>
              <a:r>
                <a:rPr lang="ca-ES" sz="1700">
                  <a:solidFill>
                    <a:schemeClr val="lt1"/>
                  </a:solidFill>
                  <a:latin typeface="Arial"/>
                  <a:ea typeface="Arial"/>
                  <a:cs typeface="Arial"/>
                  <a:sym typeface="Arial"/>
                </a:rPr>
                <a:t>Tractament</a:t>
              </a:r>
              <a:endParaRPr/>
            </a:p>
          </p:txBody>
        </p:sp>
        <p:sp>
          <p:nvSpPr>
            <p:cNvPr id="2280" name="Shape 2280"/>
            <p:cNvSpPr/>
            <p:nvPr/>
          </p:nvSpPr>
          <p:spPr>
            <a:xfrm rot="5400000">
              <a:off x="2944963" y="1096732"/>
              <a:ext cx="1065458" cy="4660551"/>
            </a:xfrm>
            <a:prstGeom prst="round2SameRect">
              <a:avLst>
                <a:gd name="adj1" fmla="val 16667"/>
                <a:gd name="adj2" fmla="val 0"/>
              </a:avLst>
            </a:prstGeom>
            <a:solidFill>
              <a:schemeClr val="lt1">
                <a:alpha val="89803"/>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2282" name="Shape 2282"/>
          <p:cNvGrpSpPr/>
          <p:nvPr/>
        </p:nvGrpSpPr>
        <p:grpSpPr>
          <a:xfrm>
            <a:off x="6588224" y="1268760"/>
            <a:ext cx="2183904" cy="4064000"/>
            <a:chOff x="0" y="0"/>
            <a:chExt cx="2183904" cy="4064000"/>
          </a:xfrm>
        </p:grpSpPr>
        <p:sp>
          <p:nvSpPr>
            <p:cNvPr id="2283" name="Shape 2283"/>
            <p:cNvSpPr/>
            <p:nvPr/>
          </p:nvSpPr>
          <p:spPr>
            <a:xfrm rot="-5400000">
              <a:off x="-940048" y="940048"/>
              <a:ext cx="4064000" cy="2183904"/>
            </a:xfrm>
            <a:prstGeom prst="flowChartManualOperation">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84" name="Shape 2284"/>
            <p:cNvSpPr txBox="1"/>
            <p:nvPr/>
          </p:nvSpPr>
          <p:spPr>
            <a:xfrm>
              <a:off x="0" y="812800"/>
              <a:ext cx="2183904" cy="2438400"/>
            </a:xfrm>
            <a:prstGeom prst="rect">
              <a:avLst/>
            </a:prstGeom>
            <a:noFill/>
            <a:ln>
              <a:noFill/>
            </a:ln>
          </p:spPr>
          <p:txBody>
            <a:bodyPr spcFirstLastPara="1" wrap="square" lIns="114300" tIns="0" rIns="115075" bIns="0" anchor="t" anchorCtr="0">
              <a:noAutofit/>
            </a:bodyPr>
            <a:lstStyle/>
            <a:p>
              <a:pPr marL="0" marR="0" lvl="0" indent="0" algn="l" rtl="0">
                <a:lnSpc>
                  <a:spcPct val="90000"/>
                </a:lnSpc>
                <a:spcBef>
                  <a:spcPts val="0"/>
                </a:spcBef>
                <a:spcAft>
                  <a:spcPts val="0"/>
                </a:spcAft>
                <a:buNone/>
              </a:pPr>
              <a:r>
                <a:rPr lang="ca-ES" sz="1800" b="1">
                  <a:solidFill>
                    <a:schemeClr val="lt1"/>
                  </a:solidFill>
                  <a:latin typeface="Arial"/>
                  <a:ea typeface="Arial"/>
                  <a:cs typeface="Arial"/>
                  <a:sym typeface="Arial"/>
                </a:rPr>
                <a:t>Complicacions</a:t>
              </a:r>
              <a:r>
                <a:rPr lang="ca-ES" sz="1800">
                  <a:solidFill>
                    <a:schemeClr val="lt1"/>
                  </a:solidFill>
                  <a:latin typeface="Arial"/>
                  <a:ea typeface="Arial"/>
                  <a:cs typeface="Arial"/>
                  <a:sym typeface="Arial"/>
                </a:rPr>
                <a:t>:</a:t>
              </a:r>
              <a:endParaRPr/>
            </a:p>
            <a:p>
              <a:pPr marL="114300" marR="0" lvl="1" indent="-114300" algn="l" rtl="0">
                <a:lnSpc>
                  <a:spcPct val="90000"/>
                </a:lnSpc>
                <a:spcBef>
                  <a:spcPts val="630"/>
                </a:spcBef>
                <a:spcAft>
                  <a:spcPts val="0"/>
                </a:spcAft>
                <a:buClr>
                  <a:schemeClr val="lt1"/>
                </a:buClr>
                <a:buSzPts val="1400"/>
                <a:buFont typeface="Verdana"/>
                <a:buChar char="•"/>
              </a:pPr>
              <a:r>
                <a:rPr lang="ca-ES" sz="1400" b="0" i="0" u="none" strike="noStrike" cap="none">
                  <a:solidFill>
                    <a:schemeClr val="lt1"/>
                  </a:solidFill>
                  <a:latin typeface="Verdana"/>
                  <a:ea typeface="Verdana"/>
                  <a:cs typeface="Verdana"/>
                  <a:sym typeface="Verdana"/>
                </a:rPr>
                <a:t>Abscés prostàtic</a:t>
              </a:r>
              <a:endParaRPr sz="1400" b="0" i="0" u="none" strike="noStrike" cap="none">
                <a:solidFill>
                  <a:schemeClr val="lt1"/>
                </a:solidFill>
                <a:latin typeface="Arial"/>
                <a:ea typeface="Arial"/>
                <a:cs typeface="Arial"/>
                <a:sym typeface="Arial"/>
              </a:endParaRPr>
            </a:p>
            <a:p>
              <a:pPr marL="114300" marR="0" lvl="1" indent="-114300" algn="l" rtl="0">
                <a:lnSpc>
                  <a:spcPct val="90000"/>
                </a:lnSpc>
                <a:spcBef>
                  <a:spcPts val="210"/>
                </a:spcBef>
                <a:spcAft>
                  <a:spcPts val="0"/>
                </a:spcAft>
                <a:buClr>
                  <a:schemeClr val="lt1"/>
                </a:buClr>
                <a:buSzPts val="1400"/>
                <a:buFont typeface="Verdana"/>
                <a:buChar char="•"/>
              </a:pPr>
              <a:r>
                <a:rPr lang="ca-ES" sz="1400" b="0" i="0" u="none" strike="noStrike" cap="none">
                  <a:solidFill>
                    <a:schemeClr val="lt1"/>
                  </a:solidFill>
                  <a:latin typeface="Verdana"/>
                  <a:ea typeface="Verdana"/>
                  <a:cs typeface="Verdana"/>
                  <a:sym typeface="Verdana"/>
                </a:rPr>
                <a:t>Bacterièmia/Sèpsia</a:t>
              </a:r>
              <a:endParaRPr sz="1400" b="0" i="0" u="none" strike="noStrike" cap="none">
                <a:solidFill>
                  <a:schemeClr val="lt1"/>
                </a:solidFill>
                <a:latin typeface="Arial"/>
                <a:ea typeface="Arial"/>
                <a:cs typeface="Arial"/>
                <a:sym typeface="Arial"/>
              </a:endParaRPr>
            </a:p>
            <a:p>
              <a:pPr marL="114300" marR="0" lvl="1" indent="-114300" algn="l" rtl="0">
                <a:lnSpc>
                  <a:spcPct val="90000"/>
                </a:lnSpc>
                <a:spcBef>
                  <a:spcPts val="210"/>
                </a:spcBef>
                <a:spcAft>
                  <a:spcPts val="0"/>
                </a:spcAft>
                <a:buClr>
                  <a:schemeClr val="lt1"/>
                </a:buClr>
                <a:buSzPts val="1400"/>
                <a:buFont typeface="Verdana"/>
                <a:buChar char="•"/>
              </a:pPr>
              <a:r>
                <a:rPr lang="ca-ES" sz="1400" b="0" i="0" u="none" strike="noStrike" cap="none">
                  <a:solidFill>
                    <a:schemeClr val="lt1"/>
                  </a:solidFill>
                  <a:latin typeface="Verdana"/>
                  <a:ea typeface="Verdana"/>
                  <a:cs typeface="Verdana"/>
                  <a:sym typeface="Verdana"/>
                </a:rPr>
                <a:t>PNA</a:t>
              </a:r>
              <a:endParaRPr sz="1400" b="0" i="0" u="none" strike="noStrike" cap="none">
                <a:solidFill>
                  <a:schemeClr val="lt1"/>
                </a:solidFill>
                <a:latin typeface="Arial"/>
                <a:ea typeface="Arial"/>
                <a:cs typeface="Arial"/>
                <a:sym typeface="Arial"/>
              </a:endParaRPr>
            </a:p>
            <a:p>
              <a:pPr marL="114300" marR="0" lvl="1" indent="-114300" algn="l" rtl="0">
                <a:lnSpc>
                  <a:spcPct val="90000"/>
                </a:lnSpc>
                <a:spcBef>
                  <a:spcPts val="210"/>
                </a:spcBef>
                <a:spcAft>
                  <a:spcPts val="0"/>
                </a:spcAft>
                <a:buClr>
                  <a:schemeClr val="lt1"/>
                </a:buClr>
                <a:buSzPts val="1400"/>
                <a:buFont typeface="Verdana"/>
                <a:buChar char="•"/>
              </a:pPr>
              <a:r>
                <a:rPr lang="ca-ES" sz="1400" b="0" i="0" u="none" strike="noStrike" cap="none">
                  <a:solidFill>
                    <a:schemeClr val="lt1"/>
                  </a:solidFill>
                  <a:latin typeface="Verdana"/>
                  <a:ea typeface="Verdana"/>
                  <a:cs typeface="Verdana"/>
                  <a:sym typeface="Verdana"/>
                </a:rPr>
                <a:t>Orquiepididimitis</a:t>
              </a:r>
              <a:endParaRPr sz="1400" b="0" i="0" u="none" strike="noStrike" cap="none">
                <a:solidFill>
                  <a:schemeClr val="lt1"/>
                </a:solidFill>
                <a:latin typeface="Arial"/>
                <a:ea typeface="Arial"/>
                <a:cs typeface="Arial"/>
                <a:sym typeface="Arial"/>
              </a:endParaRPr>
            </a:p>
            <a:p>
              <a:pPr marL="114300" marR="0" lvl="1" indent="-114300" algn="l" rtl="0">
                <a:lnSpc>
                  <a:spcPct val="90000"/>
                </a:lnSpc>
                <a:spcBef>
                  <a:spcPts val="210"/>
                </a:spcBef>
                <a:spcAft>
                  <a:spcPts val="0"/>
                </a:spcAft>
                <a:buClr>
                  <a:schemeClr val="lt1"/>
                </a:buClr>
                <a:buSzPts val="1400"/>
                <a:buFont typeface="Verdana"/>
                <a:buChar char="•"/>
              </a:pPr>
              <a:r>
                <a:rPr lang="ca-ES" sz="1400" b="0" i="0" u="none" strike="noStrike" cap="none">
                  <a:solidFill>
                    <a:schemeClr val="lt1"/>
                  </a:solidFill>
                  <a:latin typeface="Verdana"/>
                  <a:ea typeface="Verdana"/>
                  <a:cs typeface="Verdana"/>
                  <a:sym typeface="Verdana"/>
                </a:rPr>
                <a:t>Retenció urinària </a:t>
              </a:r>
              <a:endParaRPr sz="1400" b="0" i="0" u="none" strike="noStrike" cap="none">
                <a:solidFill>
                  <a:schemeClr val="lt1"/>
                </a:solidFill>
                <a:latin typeface="Arial"/>
                <a:ea typeface="Arial"/>
                <a:cs typeface="Arial"/>
                <a:sym typeface="Arial"/>
              </a:endParaRPr>
            </a:p>
            <a:p>
              <a:pPr marL="114300" marR="0" lvl="1" indent="-114300" algn="l" rtl="0">
                <a:lnSpc>
                  <a:spcPct val="90000"/>
                </a:lnSpc>
                <a:spcBef>
                  <a:spcPts val="210"/>
                </a:spcBef>
                <a:spcAft>
                  <a:spcPts val="0"/>
                </a:spcAft>
                <a:buClr>
                  <a:schemeClr val="lt1"/>
                </a:buClr>
                <a:buSzPts val="1400"/>
                <a:buFont typeface="Verdana"/>
                <a:buChar char="•"/>
              </a:pPr>
              <a:r>
                <a:rPr lang="ca-ES" sz="1400" b="0" i="0" u="none" strike="noStrike" cap="none">
                  <a:solidFill>
                    <a:schemeClr val="lt1"/>
                  </a:solidFill>
                  <a:latin typeface="Verdana"/>
                  <a:ea typeface="Verdana"/>
                  <a:cs typeface="Verdana"/>
                  <a:sym typeface="Verdana"/>
                </a:rPr>
                <a:t>Progressió a prostatitis crònica</a:t>
              </a:r>
              <a:endParaRPr sz="1400" b="0" i="0" u="none" strike="noStrike" cap="none">
                <a:solidFill>
                  <a:schemeClr val="lt1"/>
                </a:solidFill>
                <a:latin typeface="Arial"/>
                <a:ea typeface="Arial"/>
                <a:cs typeface="Arial"/>
                <a:sym typeface="Arial"/>
              </a:endParaRPr>
            </a:p>
          </p:txBody>
        </p:sp>
      </p:grpSp>
    </p:spTree>
    <p:extLst>
      <p:ext uri="{BB962C8B-B14F-4D97-AF65-F5344CB8AC3E}">
        <p14:creationId xmlns:p14="http://schemas.microsoft.com/office/powerpoint/2010/main" val="2881008144"/>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show="0">
  <p:cSld>
    <p:spTree>
      <p:nvGrpSpPr>
        <p:cNvPr id="1" name="Shape 2244"/>
        <p:cNvGrpSpPr/>
        <p:nvPr/>
      </p:nvGrpSpPr>
      <p:grpSpPr>
        <a:xfrm>
          <a:off x="0" y="0"/>
          <a:ext cx="0" cy="0"/>
          <a:chOff x="0" y="0"/>
          <a:chExt cx="0" cy="0"/>
        </a:xfrm>
      </p:grpSpPr>
      <p:sp>
        <p:nvSpPr>
          <p:cNvPr id="2245" name="Shape 2245"/>
          <p:cNvSpPr txBox="1">
            <a:spLocks noGrp="1"/>
          </p:cNvSpPr>
          <p:nvPr>
            <p:ph type="title"/>
          </p:nvPr>
        </p:nvSpPr>
        <p:spPr>
          <a:xfrm>
            <a:off x="1071563" y="228600"/>
            <a:ext cx="7843837" cy="985838"/>
          </a:xfrm>
          <a:prstGeom prst="rect">
            <a:avLst/>
          </a:prstGeom>
          <a:noFill/>
          <a:ln>
            <a:noFill/>
          </a:ln>
        </p:spPr>
        <p:txBody>
          <a:bodyPr spcFirstLastPara="1" wrap="square" lIns="90475" tIns="44450" rIns="90475" bIns="44450" anchor="ctr" anchorCtr="0">
            <a:noAutofit/>
          </a:bodyPr>
          <a:lstStyle/>
          <a:p>
            <a:pPr marL="0" marR="0" lvl="0" indent="0" algn="l" rtl="0">
              <a:spcBef>
                <a:spcPts val="0"/>
              </a:spcBef>
              <a:spcAft>
                <a:spcPts val="0"/>
              </a:spcAft>
              <a:buNone/>
            </a:pPr>
            <a:r>
              <a:rPr lang="ca-ES" sz="3800" b="0" i="0" u="none" strike="noStrike" cap="none">
                <a:solidFill>
                  <a:schemeClr val="dk2"/>
                </a:solidFill>
                <a:latin typeface="Verdana"/>
                <a:ea typeface="Verdana"/>
                <a:cs typeface="Verdana"/>
                <a:sym typeface="Verdana"/>
              </a:rPr>
              <a:t>Prostatitis aguda</a:t>
            </a:r>
            <a:endParaRPr/>
          </a:p>
        </p:txBody>
      </p:sp>
      <p:sp>
        <p:nvSpPr>
          <p:cNvPr id="2246" name="Shape 2246"/>
          <p:cNvSpPr txBox="1">
            <a:spLocks noGrp="1"/>
          </p:cNvSpPr>
          <p:nvPr>
            <p:ph type="body" idx="1"/>
          </p:nvPr>
        </p:nvSpPr>
        <p:spPr>
          <a:xfrm>
            <a:off x="611560" y="1844824"/>
            <a:ext cx="8075240" cy="4403576"/>
          </a:xfrm>
          <a:prstGeom prst="rect">
            <a:avLst/>
          </a:prstGeom>
          <a:noFill/>
          <a:ln>
            <a:noFill/>
          </a:ln>
        </p:spPr>
        <p:txBody>
          <a:bodyPr spcFirstLastPara="1" wrap="square" lIns="90475" tIns="44450" rIns="90475" bIns="44450" anchor="t" anchorCtr="0">
            <a:noAutofit/>
          </a:bodyPr>
          <a:lstStyle/>
          <a:p>
            <a:pPr marL="274320" marR="0" lvl="0" indent="-274320" algn="l" rtl="0">
              <a:lnSpc>
                <a:spcPct val="90000"/>
              </a:lnSpc>
              <a:spcBef>
                <a:spcPts val="0"/>
              </a:spcBef>
              <a:spcAft>
                <a:spcPts val="0"/>
              </a:spcAft>
              <a:buClr>
                <a:schemeClr val="folHlink"/>
              </a:buClr>
              <a:buSzPts val="1800"/>
              <a:buFont typeface="Noto Sans Symbols"/>
              <a:buChar char="●"/>
            </a:pPr>
            <a:r>
              <a:rPr lang="ca-ES" sz="2000" b="0" i="0" u="none" strike="noStrike" cap="none">
                <a:solidFill>
                  <a:srgbClr val="008000"/>
                </a:solidFill>
                <a:latin typeface="Verdana"/>
                <a:ea typeface="Verdana"/>
                <a:cs typeface="Verdana"/>
                <a:sym typeface="Verdana"/>
              </a:rPr>
              <a:t>Clínica:</a:t>
            </a:r>
            <a:r>
              <a:rPr lang="ca-ES" sz="2000" b="0" i="0" u="none" strike="noStrike" cap="none">
                <a:solidFill>
                  <a:schemeClr val="dk1"/>
                </a:solidFill>
                <a:latin typeface="Verdana"/>
                <a:ea typeface="Verdana"/>
                <a:cs typeface="Verdana"/>
                <a:sym typeface="Verdana"/>
              </a:rPr>
              <a:t> febre, calfreds, MEG, símptomes irritatius i obstructius</a:t>
            </a:r>
            <a:endParaRPr/>
          </a:p>
          <a:p>
            <a:pPr marL="274320" marR="0" lvl="0" indent="-274320" algn="l" rtl="0">
              <a:lnSpc>
                <a:spcPct val="90000"/>
              </a:lnSpc>
              <a:spcBef>
                <a:spcPts val="700"/>
              </a:spcBef>
              <a:spcAft>
                <a:spcPts val="0"/>
              </a:spcAft>
              <a:buClr>
                <a:schemeClr val="folHlink"/>
              </a:buClr>
              <a:buSzPts val="1800"/>
              <a:buFont typeface="Noto Sans Symbols"/>
              <a:buChar char="●"/>
            </a:pPr>
            <a:r>
              <a:rPr lang="ca-ES" sz="2000" b="0" i="0" u="none" strike="noStrike" cap="none">
                <a:solidFill>
                  <a:srgbClr val="008000"/>
                </a:solidFill>
                <a:latin typeface="Verdana"/>
                <a:ea typeface="Verdana"/>
                <a:cs typeface="Verdana"/>
                <a:sym typeface="Verdana"/>
              </a:rPr>
              <a:t>Exploració</a:t>
            </a:r>
            <a:r>
              <a:rPr lang="ca-ES" sz="2000" b="0" i="0" u="none" strike="noStrike" cap="none">
                <a:solidFill>
                  <a:schemeClr val="dk1"/>
                </a:solidFill>
                <a:latin typeface="Verdana"/>
                <a:ea typeface="Verdana"/>
                <a:cs typeface="Verdana"/>
                <a:sym typeface="Verdana"/>
              </a:rPr>
              <a:t>:  Tira reactiva +.</a:t>
            </a:r>
            <a:endParaRPr/>
          </a:p>
          <a:p>
            <a:pPr marL="274320" marR="0" lvl="0" indent="-274320" algn="l" rtl="0">
              <a:lnSpc>
                <a:spcPct val="90000"/>
              </a:lnSpc>
              <a:spcBef>
                <a:spcPts val="700"/>
              </a:spcBef>
              <a:spcAft>
                <a:spcPts val="0"/>
              </a:spcAft>
              <a:buClr>
                <a:schemeClr val="folHlink"/>
              </a:buClr>
              <a:buSzPts val="1800"/>
              <a:buFont typeface="Noto Sans Symbols"/>
              <a:buChar char="●"/>
            </a:pPr>
            <a:r>
              <a:rPr lang="ca-ES" sz="2000" b="0" i="0" u="none" strike="noStrike" cap="none">
                <a:solidFill>
                  <a:srgbClr val="008000"/>
                </a:solidFill>
                <a:latin typeface="Verdana"/>
                <a:ea typeface="Verdana"/>
                <a:cs typeface="Verdana"/>
                <a:sym typeface="Verdana"/>
              </a:rPr>
              <a:t>Cultiu</a:t>
            </a:r>
            <a:r>
              <a:rPr lang="ca-ES" sz="2000" b="0" i="0" u="none" strike="noStrike" cap="none">
                <a:solidFill>
                  <a:schemeClr val="dk1"/>
                </a:solidFill>
                <a:latin typeface="Verdana"/>
                <a:ea typeface="Verdana"/>
                <a:cs typeface="Verdana"/>
                <a:sym typeface="Verdana"/>
              </a:rPr>
              <a:t>: + per enterobacteris</a:t>
            </a:r>
            <a:endParaRPr sz="2000" b="0" i="0" u="none" strike="noStrike" cap="none">
              <a:solidFill>
                <a:schemeClr val="dk1"/>
              </a:solidFill>
              <a:latin typeface="Verdana"/>
              <a:ea typeface="Verdana"/>
              <a:cs typeface="Verdana"/>
              <a:sym typeface="Verdana"/>
            </a:endParaRPr>
          </a:p>
          <a:p>
            <a:pPr marL="274320" marR="0" lvl="0" indent="-274320" algn="l" rtl="0">
              <a:lnSpc>
                <a:spcPct val="90000"/>
              </a:lnSpc>
              <a:spcBef>
                <a:spcPts val="700"/>
              </a:spcBef>
              <a:spcAft>
                <a:spcPts val="0"/>
              </a:spcAft>
              <a:buClr>
                <a:schemeClr val="folHlink"/>
              </a:buClr>
              <a:buSzPts val="1800"/>
              <a:buFont typeface="Noto Sans Symbols"/>
              <a:buChar char="●"/>
            </a:pPr>
            <a:r>
              <a:rPr lang="ca-ES" sz="2000" b="0" i="0" u="none" strike="noStrike" cap="none">
                <a:solidFill>
                  <a:srgbClr val="008000"/>
                </a:solidFill>
                <a:latin typeface="Verdana"/>
                <a:ea typeface="Verdana"/>
                <a:cs typeface="Verdana"/>
                <a:sym typeface="Verdana"/>
              </a:rPr>
              <a:t>Complicacions</a:t>
            </a:r>
            <a:r>
              <a:rPr lang="ca-ES" sz="2000" b="0" i="0" u="none" strike="noStrike" cap="none">
                <a:solidFill>
                  <a:schemeClr val="dk1"/>
                </a:solidFill>
                <a:latin typeface="Verdana"/>
                <a:ea typeface="Verdana"/>
                <a:cs typeface="Verdana"/>
                <a:sym typeface="Verdana"/>
              </a:rPr>
              <a:t>: </a:t>
            </a:r>
            <a:br>
              <a:rPr lang="ca-ES" sz="2000" b="0" i="0" u="none" strike="noStrike" cap="none">
                <a:solidFill>
                  <a:schemeClr val="dk1"/>
                </a:solidFill>
                <a:latin typeface="Verdana"/>
                <a:ea typeface="Verdana"/>
                <a:cs typeface="Verdana"/>
                <a:sym typeface="Verdana"/>
              </a:rPr>
            </a:br>
            <a:r>
              <a:rPr lang="ca-ES" sz="2000" b="0" i="0" u="none" strike="noStrike" cap="none">
                <a:solidFill>
                  <a:schemeClr val="dk1"/>
                </a:solidFill>
                <a:latin typeface="Verdana"/>
                <a:ea typeface="Verdana"/>
                <a:cs typeface="Verdana"/>
                <a:sym typeface="Verdana"/>
              </a:rPr>
              <a:t>	1.Abscés prostàtic</a:t>
            </a:r>
            <a:br>
              <a:rPr lang="ca-ES" sz="2000" b="0" i="0" u="none" strike="noStrike" cap="none">
                <a:solidFill>
                  <a:schemeClr val="dk1"/>
                </a:solidFill>
                <a:latin typeface="Verdana"/>
                <a:ea typeface="Verdana"/>
                <a:cs typeface="Verdana"/>
                <a:sym typeface="Verdana"/>
              </a:rPr>
            </a:br>
            <a:r>
              <a:rPr lang="ca-ES" sz="2000" b="0" i="0" u="none" strike="noStrike" cap="none">
                <a:solidFill>
                  <a:schemeClr val="dk1"/>
                </a:solidFill>
                <a:latin typeface="Verdana"/>
                <a:ea typeface="Verdana"/>
                <a:cs typeface="Verdana"/>
                <a:sym typeface="Verdana"/>
              </a:rPr>
              <a:t>	2.Bacterièmia/Sèpsia</a:t>
            </a:r>
            <a:br>
              <a:rPr lang="ca-ES" sz="2000" b="0" i="0" u="none" strike="noStrike" cap="none">
                <a:solidFill>
                  <a:schemeClr val="dk1"/>
                </a:solidFill>
                <a:latin typeface="Verdana"/>
                <a:ea typeface="Verdana"/>
                <a:cs typeface="Verdana"/>
                <a:sym typeface="Verdana"/>
              </a:rPr>
            </a:br>
            <a:r>
              <a:rPr lang="ca-ES" sz="2000" b="0" i="0" u="none" strike="noStrike" cap="none">
                <a:solidFill>
                  <a:schemeClr val="dk1"/>
                </a:solidFill>
                <a:latin typeface="Verdana"/>
                <a:ea typeface="Verdana"/>
                <a:cs typeface="Verdana"/>
                <a:sym typeface="Verdana"/>
              </a:rPr>
              <a:t>	3.PNA</a:t>
            </a:r>
            <a:br>
              <a:rPr lang="ca-ES" sz="2000" b="0" i="0" u="none" strike="noStrike" cap="none">
                <a:solidFill>
                  <a:schemeClr val="dk1"/>
                </a:solidFill>
                <a:latin typeface="Verdana"/>
                <a:ea typeface="Verdana"/>
                <a:cs typeface="Verdana"/>
                <a:sym typeface="Verdana"/>
              </a:rPr>
            </a:br>
            <a:r>
              <a:rPr lang="ca-ES" sz="2000" b="0" i="0" u="none" strike="noStrike" cap="none">
                <a:solidFill>
                  <a:schemeClr val="dk1"/>
                </a:solidFill>
                <a:latin typeface="Verdana"/>
                <a:ea typeface="Verdana"/>
                <a:cs typeface="Verdana"/>
                <a:sym typeface="Verdana"/>
              </a:rPr>
              <a:t>	4.Orquiepididimitis</a:t>
            </a:r>
            <a:endParaRPr sz="2000" b="0" i="0" u="none" strike="noStrike" cap="none">
              <a:solidFill>
                <a:schemeClr val="dk1"/>
              </a:solidFill>
              <a:latin typeface="Verdana"/>
              <a:ea typeface="Verdana"/>
              <a:cs typeface="Verdana"/>
              <a:sym typeface="Verdana"/>
            </a:endParaRPr>
          </a:p>
          <a:p>
            <a:pPr marL="274320" marR="0" lvl="0" indent="-274320" algn="l" rtl="0">
              <a:lnSpc>
                <a:spcPct val="90000"/>
              </a:lnSpc>
              <a:spcBef>
                <a:spcPts val="700"/>
              </a:spcBef>
              <a:spcAft>
                <a:spcPts val="0"/>
              </a:spcAft>
              <a:buClr>
                <a:schemeClr val="folHlink"/>
              </a:buClr>
              <a:buFont typeface="Noto Sans Symbols"/>
              <a:buNone/>
            </a:pPr>
            <a:r>
              <a:rPr lang="ca-ES" sz="2000" b="0" i="0" u="none" strike="noStrike" cap="none">
                <a:solidFill>
                  <a:schemeClr val="dk1"/>
                </a:solidFill>
                <a:latin typeface="Verdana"/>
                <a:ea typeface="Verdana"/>
                <a:cs typeface="Verdana"/>
                <a:sym typeface="Verdana"/>
              </a:rPr>
              <a:t>		5.Retenció urinària per edema prostàtic</a:t>
            </a:r>
            <a:endParaRPr/>
          </a:p>
          <a:p>
            <a:pPr marL="274320" marR="0" lvl="0" indent="-274320" algn="l" rtl="0">
              <a:lnSpc>
                <a:spcPct val="90000"/>
              </a:lnSpc>
              <a:spcBef>
                <a:spcPts val="700"/>
              </a:spcBef>
              <a:spcAft>
                <a:spcPts val="0"/>
              </a:spcAft>
              <a:buClr>
                <a:schemeClr val="folHlink"/>
              </a:buClr>
              <a:buFont typeface="Noto Sans Symbols"/>
              <a:buNone/>
            </a:pPr>
            <a:r>
              <a:rPr lang="ca-ES" sz="2000" b="0" i="0" u="none" strike="noStrike" cap="none">
                <a:solidFill>
                  <a:schemeClr val="dk1"/>
                </a:solidFill>
                <a:latin typeface="Verdana"/>
                <a:ea typeface="Verdana"/>
                <a:cs typeface="Verdana"/>
                <a:sym typeface="Verdana"/>
              </a:rPr>
              <a:t>		6.Progressió a prostatitis crònica (sobretot si tractaments curts)</a:t>
            </a:r>
            <a:endParaRPr/>
          </a:p>
          <a:p>
            <a:pPr marL="2057400" marR="0" lvl="4" indent="-101600" algn="l" rtl="0">
              <a:lnSpc>
                <a:spcPct val="90000"/>
              </a:lnSpc>
              <a:spcBef>
                <a:spcPts val="700"/>
              </a:spcBef>
              <a:spcAft>
                <a:spcPts val="0"/>
              </a:spcAft>
              <a:buClr>
                <a:schemeClr val="accent3"/>
              </a:buClr>
              <a:buSzPts val="2000"/>
              <a:buFont typeface="Noto Sans Symbols"/>
              <a:buNone/>
            </a:pPr>
            <a:endParaRPr sz="20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1338416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Shape 2250"/>
        <p:cNvGrpSpPr/>
        <p:nvPr/>
      </p:nvGrpSpPr>
      <p:grpSpPr>
        <a:xfrm>
          <a:off x="0" y="0"/>
          <a:ext cx="0" cy="0"/>
          <a:chOff x="0" y="0"/>
          <a:chExt cx="0" cy="0"/>
        </a:xfrm>
      </p:grpSpPr>
      <p:sp>
        <p:nvSpPr>
          <p:cNvPr id="2251" name="Shape 2251"/>
          <p:cNvSpPr txBox="1">
            <a:spLocks noGrp="1"/>
          </p:cNvSpPr>
          <p:nvPr>
            <p:ph type="title" idx="4294967295"/>
          </p:nvPr>
        </p:nvSpPr>
        <p:spPr>
          <a:xfrm>
            <a:off x="1371600" y="277813"/>
            <a:ext cx="7772400" cy="1143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ca-ES" sz="4200" b="0" i="0" u="none" strike="noStrike" cap="none" dirty="0">
                <a:solidFill>
                  <a:schemeClr val="dk2"/>
                </a:solidFill>
                <a:latin typeface="+mj-lt"/>
                <a:ea typeface="Verdana"/>
                <a:cs typeface="Verdana"/>
                <a:sym typeface="Verdana"/>
              </a:rPr>
              <a:t>Prostatitis aguda</a:t>
            </a:r>
            <a:endParaRPr dirty="0">
              <a:latin typeface="+mj-lt"/>
            </a:endParaRPr>
          </a:p>
        </p:txBody>
      </p:sp>
      <p:sp>
        <p:nvSpPr>
          <p:cNvPr id="2252" name="Shape 2252"/>
          <p:cNvSpPr txBox="1">
            <a:spLocks noGrp="1"/>
          </p:cNvSpPr>
          <p:nvPr>
            <p:ph type="body" idx="4294967295"/>
          </p:nvPr>
        </p:nvSpPr>
        <p:spPr>
          <a:xfrm>
            <a:off x="1371600" y="2060848"/>
            <a:ext cx="7772400" cy="4070077"/>
          </a:xfrm>
          <a:prstGeom prst="rect">
            <a:avLst/>
          </a:prstGeom>
          <a:noFill/>
          <a:ln>
            <a:noFill/>
          </a:ln>
        </p:spPr>
        <p:txBody>
          <a:bodyPr spcFirstLastPara="1" wrap="square" lIns="91425" tIns="45700" rIns="91425" bIns="45700" anchor="t" anchorCtr="0">
            <a:noAutofit/>
          </a:bodyPr>
          <a:lstStyle/>
          <a:p>
            <a:pPr marL="342900" marR="0" lvl="0" indent="-182880" algn="l" rtl="0">
              <a:spcBef>
                <a:spcPts val="0"/>
              </a:spcBef>
              <a:spcAft>
                <a:spcPts val="0"/>
              </a:spcAft>
              <a:buClr>
                <a:schemeClr val="folHlink"/>
              </a:buClr>
              <a:buSzPts val="2520"/>
              <a:buFont typeface="Noto Sans Symbols"/>
              <a:buNone/>
            </a:pPr>
            <a:endParaRPr sz="2800" b="0" i="0" u="none" strike="noStrike" cap="none" dirty="0">
              <a:solidFill>
                <a:schemeClr val="dk1"/>
              </a:solidFill>
              <a:latin typeface="Arial"/>
              <a:ea typeface="Arial"/>
              <a:cs typeface="Arial"/>
              <a:sym typeface="Arial"/>
            </a:endParaRPr>
          </a:p>
          <a:p>
            <a:pPr marL="342900" marR="0" lvl="0" indent="-342900" algn="l" rtl="0">
              <a:spcBef>
                <a:spcPts val="800"/>
              </a:spcBef>
              <a:spcAft>
                <a:spcPts val="0"/>
              </a:spcAft>
              <a:buClr>
                <a:schemeClr val="folHlink"/>
              </a:buClr>
              <a:buSzPts val="3600"/>
              <a:buFont typeface="Noto Sans Symbols"/>
              <a:buChar char="■"/>
            </a:pPr>
            <a:r>
              <a:rPr lang="ca-ES" sz="4000" b="0" i="0" u="none" strike="noStrike" cap="none" dirty="0">
                <a:solidFill>
                  <a:schemeClr val="dk1"/>
                </a:solidFill>
                <a:latin typeface="Arial"/>
                <a:ea typeface="Arial"/>
                <a:cs typeface="Arial"/>
                <a:sym typeface="Arial"/>
              </a:rPr>
              <a:t>  </a:t>
            </a:r>
            <a:r>
              <a:rPr lang="ca-ES" sz="2400" b="0" i="0" u="none" strike="noStrike" cap="none" dirty="0">
                <a:solidFill>
                  <a:schemeClr val="dk1"/>
                </a:solidFill>
                <a:latin typeface="+mj-lt"/>
                <a:ea typeface="Verdana"/>
                <a:cs typeface="Verdana"/>
                <a:sym typeface="Verdana"/>
              </a:rPr>
              <a:t>Quin seria el tractament?</a:t>
            </a:r>
            <a:endParaRPr sz="2400" dirty="0">
              <a:latin typeface="+mj-lt"/>
            </a:endParaRPr>
          </a:p>
          <a:p>
            <a:pPr marL="342900" marR="0" lvl="0" indent="-137159" algn="l" rtl="0">
              <a:spcBef>
                <a:spcPts val="720"/>
              </a:spcBef>
              <a:spcAft>
                <a:spcPts val="0"/>
              </a:spcAft>
              <a:buClr>
                <a:schemeClr val="folHlink"/>
              </a:buClr>
              <a:buSzPts val="3240"/>
              <a:buFont typeface="Noto Sans Symbols"/>
              <a:buNone/>
            </a:pPr>
            <a:endParaRPr sz="2400" b="0" i="0" u="none" strike="noStrike" cap="none" dirty="0">
              <a:solidFill>
                <a:schemeClr val="dk1"/>
              </a:solidFill>
              <a:latin typeface="+mj-lt"/>
              <a:ea typeface="Verdana"/>
              <a:cs typeface="Verdana"/>
              <a:sym typeface="Verdana"/>
            </a:endParaRPr>
          </a:p>
          <a:p>
            <a:pPr marL="342900" marR="0" lvl="0" indent="-342900" algn="l" rtl="0">
              <a:spcBef>
                <a:spcPts val="720"/>
              </a:spcBef>
              <a:spcAft>
                <a:spcPts val="0"/>
              </a:spcAft>
              <a:buClr>
                <a:schemeClr val="folHlink"/>
              </a:buClr>
              <a:buSzPts val="3240"/>
              <a:buFont typeface="Noto Sans Symbols"/>
              <a:buChar char="■"/>
            </a:pPr>
            <a:r>
              <a:rPr lang="ca-ES" sz="2400" b="0" i="0" u="none" strike="noStrike" cap="none" dirty="0">
                <a:solidFill>
                  <a:schemeClr val="dk1"/>
                </a:solidFill>
                <a:latin typeface="+mj-lt"/>
                <a:ea typeface="Verdana"/>
                <a:cs typeface="Verdana"/>
                <a:sym typeface="Verdana"/>
              </a:rPr>
              <a:t>  Quin control requereix aquest pacient?</a:t>
            </a:r>
            <a:endParaRPr sz="2400" b="0" i="0" u="none" strike="noStrike" cap="none" dirty="0">
              <a:solidFill>
                <a:schemeClr val="dk1"/>
              </a:solidFill>
              <a:latin typeface="+mj-lt"/>
              <a:ea typeface="Verdana"/>
              <a:cs typeface="Verdana"/>
              <a:sym typeface="Verdana"/>
            </a:endParaRPr>
          </a:p>
        </p:txBody>
      </p:sp>
    </p:spTree>
    <p:extLst>
      <p:ext uri="{BB962C8B-B14F-4D97-AF65-F5344CB8AC3E}">
        <p14:creationId xmlns:p14="http://schemas.microsoft.com/office/powerpoint/2010/main" val="3989957421"/>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Shape 2257"/>
        <p:cNvGrpSpPr/>
        <p:nvPr/>
      </p:nvGrpSpPr>
      <p:grpSpPr>
        <a:xfrm>
          <a:off x="0" y="0"/>
          <a:ext cx="0" cy="0"/>
          <a:chOff x="0" y="0"/>
          <a:chExt cx="0" cy="0"/>
        </a:xfrm>
      </p:grpSpPr>
      <p:sp>
        <p:nvSpPr>
          <p:cNvPr id="2258" name="Shape 2258"/>
          <p:cNvSpPr txBox="1">
            <a:spLocks noGrp="1"/>
          </p:cNvSpPr>
          <p:nvPr>
            <p:ph type="title" idx="4294967295"/>
          </p:nvPr>
        </p:nvSpPr>
        <p:spPr>
          <a:xfrm>
            <a:off x="-1116632" y="980728"/>
            <a:ext cx="9217024" cy="678904"/>
          </a:xfrm>
          <a:prstGeom prst="rect">
            <a:avLst/>
          </a:prstGeom>
          <a:noFill/>
          <a:ln>
            <a:noFill/>
          </a:ln>
        </p:spPr>
        <p:txBody>
          <a:bodyPr spcFirstLastPara="1" wrap="square" lIns="90475" tIns="44450" rIns="90475" bIns="44450" anchor="b" anchorCtr="0">
            <a:noAutofit/>
          </a:bodyPr>
          <a:lstStyle/>
          <a:p>
            <a:pPr marL="0" marR="0" lvl="0" indent="0" algn="ctr" rtl="0">
              <a:spcBef>
                <a:spcPts val="0"/>
              </a:spcBef>
              <a:spcAft>
                <a:spcPts val="0"/>
              </a:spcAft>
              <a:buNone/>
            </a:pPr>
            <a:r>
              <a:rPr lang="ca-ES" sz="3800" b="1" i="0" u="none" strike="noStrike" cap="none" dirty="0">
                <a:solidFill>
                  <a:schemeClr val="dk2"/>
                </a:solidFill>
                <a:latin typeface="Times New Roman"/>
                <a:ea typeface="Times New Roman"/>
                <a:cs typeface="Times New Roman"/>
                <a:sym typeface="Times New Roman"/>
              </a:rPr>
              <a:t/>
            </a:r>
            <a:br>
              <a:rPr lang="ca-ES" sz="3800" b="1" i="0" u="none" strike="noStrike" cap="none" dirty="0">
                <a:solidFill>
                  <a:schemeClr val="dk2"/>
                </a:solidFill>
                <a:latin typeface="Times New Roman"/>
                <a:ea typeface="Times New Roman"/>
                <a:cs typeface="Times New Roman"/>
                <a:sym typeface="Times New Roman"/>
              </a:rPr>
            </a:br>
            <a:r>
              <a:rPr lang="ca-ES" sz="3800" b="1" i="0" u="none" strike="noStrike" cap="none" dirty="0">
                <a:solidFill>
                  <a:schemeClr val="dk2"/>
                </a:solidFill>
                <a:latin typeface="Times New Roman"/>
                <a:ea typeface="Times New Roman"/>
                <a:cs typeface="Times New Roman"/>
                <a:sym typeface="Times New Roman"/>
              </a:rPr>
              <a:t/>
            </a:r>
            <a:br>
              <a:rPr lang="ca-ES" sz="3800" b="1" i="0" u="none" strike="noStrike" cap="none" dirty="0">
                <a:solidFill>
                  <a:schemeClr val="dk2"/>
                </a:solidFill>
                <a:latin typeface="Times New Roman"/>
                <a:ea typeface="Times New Roman"/>
                <a:cs typeface="Times New Roman"/>
                <a:sym typeface="Times New Roman"/>
              </a:rPr>
            </a:br>
            <a:r>
              <a:rPr lang="ca-ES" sz="3800" b="1" i="0" u="none" strike="noStrike" cap="none" dirty="0">
                <a:solidFill>
                  <a:schemeClr val="dk2"/>
                </a:solidFill>
                <a:latin typeface="Times New Roman"/>
                <a:ea typeface="Times New Roman"/>
                <a:cs typeface="Times New Roman"/>
                <a:sym typeface="Times New Roman"/>
              </a:rPr>
              <a:t/>
            </a:r>
            <a:br>
              <a:rPr lang="ca-ES" sz="3800" b="1" i="0" u="none" strike="noStrike" cap="none" dirty="0">
                <a:solidFill>
                  <a:schemeClr val="dk2"/>
                </a:solidFill>
                <a:latin typeface="Times New Roman"/>
                <a:ea typeface="Times New Roman"/>
                <a:cs typeface="Times New Roman"/>
                <a:sym typeface="Times New Roman"/>
              </a:rPr>
            </a:br>
            <a:r>
              <a:rPr lang="ca-ES" sz="3800" b="1" i="0" u="none" strike="noStrike" cap="none" dirty="0">
                <a:solidFill>
                  <a:schemeClr val="dk2"/>
                </a:solidFill>
                <a:latin typeface="Times New Roman"/>
                <a:ea typeface="Times New Roman"/>
                <a:cs typeface="Times New Roman"/>
                <a:sym typeface="Times New Roman"/>
              </a:rPr>
              <a:t/>
            </a:r>
            <a:br>
              <a:rPr lang="ca-ES" sz="3800" b="1" i="0" u="none" strike="noStrike" cap="none" dirty="0">
                <a:solidFill>
                  <a:schemeClr val="dk2"/>
                </a:solidFill>
                <a:latin typeface="Times New Roman"/>
                <a:ea typeface="Times New Roman"/>
                <a:cs typeface="Times New Roman"/>
                <a:sym typeface="Times New Roman"/>
              </a:rPr>
            </a:br>
            <a:r>
              <a:rPr lang="ca-ES" sz="3800" b="1" i="0" u="none" strike="noStrike" cap="none" dirty="0">
                <a:solidFill>
                  <a:schemeClr val="dk2"/>
                </a:solidFill>
                <a:latin typeface="Times New Roman"/>
                <a:ea typeface="Times New Roman"/>
                <a:cs typeface="Times New Roman"/>
                <a:sym typeface="Times New Roman"/>
              </a:rPr>
              <a:t/>
            </a:r>
            <a:br>
              <a:rPr lang="ca-ES" sz="3800" b="1" i="0" u="none" strike="noStrike" cap="none" dirty="0">
                <a:solidFill>
                  <a:schemeClr val="dk2"/>
                </a:solidFill>
                <a:latin typeface="Times New Roman"/>
                <a:ea typeface="Times New Roman"/>
                <a:cs typeface="Times New Roman"/>
                <a:sym typeface="Times New Roman"/>
              </a:rPr>
            </a:br>
            <a:r>
              <a:rPr lang="ca-ES" sz="3800" b="1" i="0" u="none" strike="noStrike" cap="none" dirty="0">
                <a:solidFill>
                  <a:schemeClr val="dk2"/>
                </a:solidFill>
                <a:latin typeface="Times New Roman"/>
                <a:ea typeface="Times New Roman"/>
                <a:cs typeface="Times New Roman"/>
                <a:sym typeface="Times New Roman"/>
              </a:rPr>
              <a:t/>
            </a:r>
            <a:br>
              <a:rPr lang="ca-ES" sz="3800" b="1" i="0" u="none" strike="noStrike" cap="none" dirty="0">
                <a:solidFill>
                  <a:schemeClr val="dk2"/>
                </a:solidFill>
                <a:latin typeface="Times New Roman"/>
                <a:ea typeface="Times New Roman"/>
                <a:cs typeface="Times New Roman"/>
                <a:sym typeface="Times New Roman"/>
              </a:rPr>
            </a:br>
            <a:r>
              <a:rPr lang="ca-ES" sz="3800" b="1" i="0" u="none" strike="noStrike" cap="none" dirty="0">
                <a:solidFill>
                  <a:schemeClr val="dk2"/>
                </a:solidFill>
                <a:latin typeface="Times New Roman"/>
                <a:ea typeface="Times New Roman"/>
                <a:cs typeface="Times New Roman"/>
                <a:sym typeface="Times New Roman"/>
              </a:rPr>
              <a:t/>
            </a:r>
            <a:br>
              <a:rPr lang="ca-ES" sz="3800" b="1" i="0" u="none" strike="noStrike" cap="none" dirty="0">
                <a:solidFill>
                  <a:schemeClr val="dk2"/>
                </a:solidFill>
                <a:latin typeface="Times New Roman"/>
                <a:ea typeface="Times New Roman"/>
                <a:cs typeface="Times New Roman"/>
                <a:sym typeface="Times New Roman"/>
              </a:rPr>
            </a:br>
            <a:r>
              <a:rPr lang="ca-ES" sz="3800" b="1" i="0" u="none" strike="noStrike" cap="none" dirty="0">
                <a:solidFill>
                  <a:schemeClr val="dk2"/>
                </a:solidFill>
                <a:latin typeface="Times New Roman"/>
                <a:ea typeface="Times New Roman"/>
                <a:cs typeface="Times New Roman"/>
                <a:sym typeface="Times New Roman"/>
              </a:rPr>
              <a:t/>
            </a:r>
            <a:br>
              <a:rPr lang="ca-ES" sz="3800" b="1" i="0" u="none" strike="noStrike" cap="none" dirty="0">
                <a:solidFill>
                  <a:schemeClr val="dk2"/>
                </a:solidFill>
                <a:latin typeface="Times New Roman"/>
                <a:ea typeface="Times New Roman"/>
                <a:cs typeface="Times New Roman"/>
                <a:sym typeface="Times New Roman"/>
              </a:rPr>
            </a:br>
            <a:r>
              <a:rPr lang="ca-ES" sz="3800" b="0" i="0" u="none" strike="noStrike" cap="none" dirty="0" err="1">
                <a:solidFill>
                  <a:schemeClr val="dk2"/>
                </a:solidFill>
                <a:latin typeface="+mj-lt"/>
                <a:ea typeface="Verdana"/>
                <a:cs typeface="Verdana"/>
                <a:sym typeface="Verdana"/>
              </a:rPr>
              <a:t>Tract</a:t>
            </a:r>
            <a:r>
              <a:rPr lang="ca-ES" sz="3800" b="0" i="0" u="none" strike="noStrike" cap="none" dirty="0">
                <a:solidFill>
                  <a:schemeClr val="dk2"/>
                </a:solidFill>
                <a:latin typeface="+mj-lt"/>
                <a:ea typeface="Verdana"/>
                <a:cs typeface="Verdana"/>
                <a:sym typeface="Verdana"/>
              </a:rPr>
              <a:t>.</a:t>
            </a:r>
            <a:r>
              <a:rPr lang="ca-ES" sz="3800" b="1" i="0" u="none" strike="noStrike" cap="none" dirty="0">
                <a:solidFill>
                  <a:schemeClr val="dk2"/>
                </a:solidFill>
                <a:latin typeface="+mj-lt"/>
                <a:ea typeface="Times New Roman"/>
                <a:cs typeface="Times New Roman"/>
                <a:sym typeface="Times New Roman"/>
              </a:rPr>
              <a:t> </a:t>
            </a:r>
            <a:r>
              <a:rPr lang="ca-ES" sz="3800" b="0" i="0" u="none" strike="noStrike" cap="none" dirty="0">
                <a:solidFill>
                  <a:schemeClr val="dk2"/>
                </a:solidFill>
                <a:latin typeface="+mj-lt"/>
                <a:ea typeface="Verdana"/>
                <a:cs typeface="Verdana"/>
                <a:sym typeface="Verdana"/>
              </a:rPr>
              <a:t>prostatitis aguda</a:t>
            </a:r>
            <a:r>
              <a:rPr lang="ca-ES" sz="3800" b="0" i="0" u="none" strike="noStrike" cap="none" dirty="0">
                <a:solidFill>
                  <a:schemeClr val="dk2"/>
                </a:solidFill>
                <a:latin typeface="Verdana"/>
                <a:ea typeface="Verdana"/>
                <a:cs typeface="Verdana"/>
                <a:sym typeface="Verdana"/>
              </a:rPr>
              <a:t/>
            </a:r>
            <a:br>
              <a:rPr lang="ca-ES" sz="3800" b="0" i="0" u="none" strike="noStrike" cap="none" dirty="0">
                <a:solidFill>
                  <a:schemeClr val="dk2"/>
                </a:solidFill>
                <a:latin typeface="Verdana"/>
                <a:ea typeface="Verdana"/>
                <a:cs typeface="Verdana"/>
                <a:sym typeface="Verdana"/>
              </a:rPr>
            </a:br>
            <a:r>
              <a:rPr lang="ca-ES" sz="3800" b="0" i="0" u="none" strike="noStrike" cap="none" dirty="0">
                <a:solidFill>
                  <a:schemeClr val="dk2"/>
                </a:solidFill>
                <a:latin typeface="Verdana"/>
                <a:ea typeface="Verdana"/>
                <a:cs typeface="Verdana"/>
                <a:sym typeface="Verdana"/>
              </a:rPr>
              <a:t>     </a:t>
            </a:r>
            <a:endParaRPr dirty="0"/>
          </a:p>
        </p:txBody>
      </p:sp>
      <p:sp>
        <p:nvSpPr>
          <p:cNvPr id="2259" name="Shape 2259"/>
          <p:cNvSpPr txBox="1">
            <a:spLocks noGrp="1"/>
          </p:cNvSpPr>
          <p:nvPr>
            <p:ph type="body" idx="4294967295"/>
          </p:nvPr>
        </p:nvSpPr>
        <p:spPr>
          <a:xfrm>
            <a:off x="1043607" y="1916832"/>
            <a:ext cx="7704857" cy="4464496"/>
          </a:xfrm>
          <a:prstGeom prst="rect">
            <a:avLst/>
          </a:prstGeom>
          <a:solidFill>
            <a:schemeClr val="tx2"/>
          </a:solidFill>
          <a:ln>
            <a:noFill/>
          </a:ln>
        </p:spPr>
        <p:txBody>
          <a:bodyPr spcFirstLastPara="1" wrap="square" lIns="90475" tIns="44450" rIns="90475" bIns="44450" anchor="t" anchorCtr="0">
            <a:noAutofit/>
          </a:bodyPr>
          <a:lstStyle/>
          <a:p>
            <a:pPr marL="274320" lvl="0" indent="-274320">
              <a:lnSpc>
                <a:spcPct val="90000"/>
              </a:lnSpc>
              <a:spcBef>
                <a:spcPts val="700"/>
              </a:spcBef>
              <a:buSzPts val="1800"/>
              <a:buFont typeface="Noto Sans Symbols"/>
              <a:buChar char="●"/>
            </a:pPr>
            <a:r>
              <a:rPr lang="pt-BR" sz="2000" dirty="0">
                <a:latin typeface="+mj-lt"/>
                <a:ea typeface="Verdana"/>
                <a:cs typeface="Verdana"/>
                <a:sym typeface="Verdana"/>
              </a:rPr>
              <a:t>Gentamicina 	  240 mg. / 24 h  IM</a:t>
            </a:r>
            <a:endParaRPr lang="pt-BR" dirty="0">
              <a:latin typeface="+mj-lt"/>
            </a:endParaRPr>
          </a:p>
          <a:p>
            <a:pPr marL="274320" lvl="0" indent="-274320">
              <a:lnSpc>
                <a:spcPct val="90000"/>
              </a:lnSpc>
              <a:spcBef>
                <a:spcPts val="700"/>
              </a:spcBef>
              <a:buSzPts val="1800"/>
              <a:buFont typeface="Noto Sans Symbols"/>
              <a:buChar char="●"/>
            </a:pPr>
            <a:r>
              <a:rPr lang="pt-BR" sz="2000" dirty="0" err="1">
                <a:latin typeface="+mj-lt"/>
                <a:ea typeface="Verdana"/>
                <a:cs typeface="Verdana"/>
                <a:sym typeface="Verdana"/>
              </a:rPr>
              <a:t>Ceftriaxona</a:t>
            </a:r>
            <a:r>
              <a:rPr lang="pt-BR" sz="2000" dirty="0">
                <a:latin typeface="+mj-lt"/>
                <a:ea typeface="Verdana"/>
                <a:cs typeface="Verdana"/>
                <a:sym typeface="Verdana"/>
              </a:rPr>
              <a:t>  	  1 </a:t>
            </a:r>
            <a:r>
              <a:rPr lang="pt-BR" sz="2000" dirty="0" err="1">
                <a:latin typeface="+mj-lt"/>
                <a:ea typeface="Verdana"/>
                <a:cs typeface="Verdana"/>
                <a:sym typeface="Verdana"/>
              </a:rPr>
              <a:t>gr</a:t>
            </a:r>
            <a:r>
              <a:rPr lang="pt-BR" sz="2000" dirty="0">
                <a:latin typeface="+mj-lt"/>
                <a:ea typeface="Verdana"/>
                <a:cs typeface="Verdana"/>
                <a:sym typeface="Verdana"/>
              </a:rPr>
              <a:t>       /24h.   IM              </a:t>
            </a:r>
            <a:endParaRPr lang="pt-BR" dirty="0">
              <a:latin typeface="+mj-lt"/>
            </a:endParaRPr>
          </a:p>
          <a:p>
            <a:pPr marL="0" lvl="0" indent="0">
              <a:lnSpc>
                <a:spcPct val="90000"/>
              </a:lnSpc>
              <a:spcBef>
                <a:spcPts val="700"/>
              </a:spcBef>
              <a:buNone/>
            </a:pPr>
            <a:r>
              <a:rPr lang="pt-BR" sz="2000" dirty="0">
                <a:latin typeface="+mj-lt"/>
                <a:ea typeface="Verdana"/>
                <a:cs typeface="Verdana"/>
                <a:sym typeface="Verdana"/>
              </a:rPr>
              <a:t>   (continuar VO </a:t>
            </a:r>
            <a:r>
              <a:rPr lang="pt-BR" sz="2000" dirty="0" err="1">
                <a:latin typeface="+mj-lt"/>
                <a:ea typeface="Verdana"/>
                <a:cs typeface="Verdana"/>
                <a:sym typeface="Verdana"/>
              </a:rPr>
              <a:t>segons</a:t>
            </a:r>
            <a:r>
              <a:rPr lang="pt-BR" sz="2000" dirty="0">
                <a:latin typeface="+mj-lt"/>
                <a:ea typeface="Verdana"/>
                <a:cs typeface="Verdana"/>
                <a:sym typeface="Verdana"/>
              </a:rPr>
              <a:t> antibiograma)</a:t>
            </a:r>
          </a:p>
          <a:p>
            <a:pPr marL="0" lvl="0" indent="0">
              <a:lnSpc>
                <a:spcPct val="90000"/>
              </a:lnSpc>
              <a:spcBef>
                <a:spcPts val="700"/>
              </a:spcBef>
              <a:buNone/>
            </a:pPr>
            <a:endParaRPr sz="1800" b="1" dirty="0">
              <a:solidFill>
                <a:srgbClr val="006633"/>
              </a:solidFill>
              <a:latin typeface="+mj-lt"/>
              <a:ea typeface="Verdana"/>
              <a:cs typeface="Verdana"/>
              <a:sym typeface="Verdana"/>
            </a:endParaRPr>
          </a:p>
          <a:p>
            <a:pPr marL="274320" indent="-274320">
              <a:lnSpc>
                <a:spcPct val="90000"/>
              </a:lnSpc>
              <a:spcBef>
                <a:spcPts val="700"/>
              </a:spcBef>
              <a:buSzPts val="1800"/>
              <a:buFont typeface="Noto Sans Symbols"/>
              <a:buChar char="●"/>
            </a:pPr>
            <a:r>
              <a:rPr lang="it-IT" sz="2000" b="1" dirty="0">
                <a:latin typeface="+mj-lt"/>
                <a:ea typeface="Verdana"/>
                <a:cs typeface="Verdana"/>
                <a:sym typeface="Verdana"/>
              </a:rPr>
              <a:t>Ciprofloxacino   500 mg. / 12 h. </a:t>
            </a:r>
          </a:p>
          <a:p>
            <a:pPr marL="274320" indent="-274320">
              <a:lnSpc>
                <a:spcPct val="90000"/>
              </a:lnSpc>
              <a:spcBef>
                <a:spcPts val="700"/>
              </a:spcBef>
              <a:buSzPts val="1800"/>
              <a:buFont typeface="Noto Sans Symbols"/>
              <a:buChar char="●"/>
            </a:pPr>
            <a:r>
              <a:rPr lang="ca-ES" sz="2000" b="1" dirty="0" err="1">
                <a:latin typeface="+mj-lt"/>
                <a:ea typeface="Verdana"/>
                <a:cs typeface="Verdana"/>
                <a:sym typeface="Verdana"/>
              </a:rPr>
              <a:t>Levofloxacino</a:t>
            </a:r>
            <a:r>
              <a:rPr lang="ca-ES" sz="2000" b="1" dirty="0">
                <a:latin typeface="+mj-lt"/>
                <a:ea typeface="Verdana"/>
                <a:cs typeface="Verdana"/>
                <a:sym typeface="Verdana"/>
              </a:rPr>
              <a:t>    500 mg  / 24h .  </a:t>
            </a:r>
          </a:p>
          <a:p>
            <a:pPr marL="274320" indent="-274320">
              <a:lnSpc>
                <a:spcPct val="90000"/>
              </a:lnSpc>
              <a:spcBef>
                <a:spcPts val="700"/>
              </a:spcBef>
              <a:buSzPts val="1800"/>
              <a:buFont typeface="Noto Sans Symbols"/>
              <a:buChar char="●"/>
            </a:pPr>
            <a:r>
              <a:rPr lang="pt-BR" sz="1800" dirty="0" err="1">
                <a:latin typeface="+mj-lt"/>
                <a:ea typeface="Verdana"/>
                <a:cs typeface="Verdana"/>
                <a:sym typeface="Verdana"/>
              </a:rPr>
              <a:t>C</a:t>
            </a:r>
            <a:r>
              <a:rPr lang="pt-BR" sz="2000" dirty="0" err="1">
                <a:latin typeface="+mj-lt"/>
                <a:ea typeface="Verdana"/>
                <a:cs typeface="Verdana"/>
                <a:sym typeface="Verdana"/>
              </a:rPr>
              <a:t>otrimoxazole</a:t>
            </a:r>
            <a:r>
              <a:rPr lang="pt-BR" sz="2000" dirty="0">
                <a:latin typeface="+mj-lt"/>
                <a:ea typeface="Verdana"/>
                <a:cs typeface="Verdana"/>
                <a:sym typeface="Verdana"/>
              </a:rPr>
              <a:t>   160/800 mg/12h                  </a:t>
            </a:r>
            <a:r>
              <a:rPr lang="ca-ES" sz="2000" b="1" dirty="0">
                <a:solidFill>
                  <a:schemeClr val="tx1"/>
                </a:solidFill>
                <a:latin typeface="Verdana"/>
                <a:ea typeface="Verdana"/>
                <a:cs typeface="Verdana"/>
                <a:sym typeface="Verdana"/>
              </a:rPr>
              <a:t>4 setmanes</a:t>
            </a:r>
          </a:p>
          <a:p>
            <a:pPr marL="274320" lvl="0" indent="-274320">
              <a:lnSpc>
                <a:spcPct val="90000"/>
              </a:lnSpc>
              <a:spcBef>
                <a:spcPts val="700"/>
              </a:spcBef>
              <a:buSzPts val="1800"/>
              <a:buFont typeface="Noto Sans Symbols"/>
              <a:buChar char="●"/>
            </a:pPr>
            <a:r>
              <a:rPr lang="pt-BR" sz="2000" dirty="0">
                <a:latin typeface="+mj-lt"/>
                <a:ea typeface="Verdana"/>
                <a:cs typeface="Verdana"/>
                <a:sym typeface="Verdana"/>
              </a:rPr>
              <a:t>Cefixima           400 mg  /  24h.         </a:t>
            </a:r>
            <a:endParaRPr lang="pt-BR" sz="1100" dirty="0">
              <a:latin typeface="+mj-lt"/>
              <a:ea typeface="Calibri"/>
              <a:cs typeface="Calibri"/>
              <a:sym typeface="Calibri"/>
            </a:endParaRPr>
          </a:p>
          <a:p>
            <a:pPr marL="274320" lvl="0" indent="-287020" algn="just">
              <a:lnSpc>
                <a:spcPct val="115000"/>
              </a:lnSpc>
              <a:spcBef>
                <a:spcPts val="0"/>
              </a:spcBef>
              <a:buSzPts val="2000"/>
              <a:buFont typeface="Verdana"/>
              <a:buChar char="●"/>
            </a:pPr>
            <a:r>
              <a:rPr lang="pt-BR" sz="2000" dirty="0">
                <a:latin typeface="+mj-lt"/>
                <a:ea typeface="Verdana"/>
                <a:cs typeface="Verdana"/>
                <a:sym typeface="Verdana"/>
              </a:rPr>
              <a:t>Cefuroxima       500 mg  /   12h </a:t>
            </a:r>
            <a:r>
              <a:rPr lang="ca-ES" sz="2000" dirty="0">
                <a:latin typeface="+mj-lt"/>
                <a:ea typeface="Verdana"/>
                <a:cs typeface="Verdana"/>
                <a:sym typeface="Verdana"/>
              </a:rPr>
              <a:t>      </a:t>
            </a:r>
            <a:r>
              <a:rPr lang="it-IT" sz="2000" dirty="0">
                <a:latin typeface="+mj-lt"/>
                <a:ea typeface="Verdana"/>
                <a:cs typeface="Verdana"/>
                <a:sym typeface="Verdana"/>
              </a:rPr>
              <a:t>  </a:t>
            </a:r>
          </a:p>
          <a:p>
            <a:pPr marL="0" lvl="0" indent="0" algn="just">
              <a:lnSpc>
                <a:spcPct val="115000"/>
              </a:lnSpc>
              <a:spcBef>
                <a:spcPts val="0"/>
              </a:spcBef>
              <a:buSzPts val="2000"/>
              <a:buNone/>
            </a:pPr>
            <a:endParaRPr lang="it-IT" sz="2000" dirty="0"/>
          </a:p>
          <a:p>
            <a:pPr marL="0" lvl="0" indent="0">
              <a:lnSpc>
                <a:spcPct val="90000"/>
              </a:lnSpc>
              <a:spcBef>
                <a:spcPts val="700"/>
              </a:spcBef>
              <a:buNone/>
            </a:pPr>
            <a:r>
              <a:rPr lang="ca-ES" sz="2000" b="1" dirty="0" err="1">
                <a:solidFill>
                  <a:srgbClr val="006633"/>
                </a:solidFill>
                <a:latin typeface="Verdana"/>
                <a:ea typeface="Verdana"/>
                <a:cs typeface="Verdana"/>
                <a:sym typeface="Verdana"/>
              </a:rPr>
              <a:t>AINEs</a:t>
            </a:r>
            <a:r>
              <a:rPr lang="ca-ES" sz="2000" b="1" dirty="0">
                <a:solidFill>
                  <a:srgbClr val="006633"/>
                </a:solidFill>
                <a:latin typeface="Verdana"/>
                <a:ea typeface="Verdana"/>
                <a:cs typeface="Verdana"/>
                <a:sym typeface="Verdana"/>
              </a:rPr>
              <a:t>+ Laxants </a:t>
            </a:r>
            <a:endParaRPr lang="ca-ES" sz="1800" b="1" dirty="0">
              <a:solidFill>
                <a:srgbClr val="006633"/>
              </a:solidFill>
              <a:latin typeface="Verdana"/>
              <a:ea typeface="Verdana"/>
              <a:cs typeface="Verdana"/>
              <a:sym typeface="Verdana"/>
            </a:endParaRPr>
          </a:p>
          <a:p>
            <a:pPr marL="274320" lvl="0" indent="-274320" rtl="0">
              <a:lnSpc>
                <a:spcPct val="90000"/>
              </a:lnSpc>
              <a:spcBef>
                <a:spcPts val="700"/>
              </a:spcBef>
              <a:spcAft>
                <a:spcPts val="0"/>
              </a:spcAft>
              <a:buClr>
                <a:schemeClr val="folHlink"/>
              </a:buClr>
              <a:buSzPts val="1800"/>
              <a:buFont typeface="Noto Sans Symbols"/>
              <a:buChar char="●"/>
            </a:pPr>
            <a:endParaRPr lang="ca-ES" sz="2000" dirty="0">
              <a:latin typeface="Verdana"/>
              <a:ea typeface="Verdana"/>
              <a:cs typeface="Verdana"/>
              <a:sym typeface="Verdana"/>
            </a:endParaRPr>
          </a:p>
          <a:p>
            <a:pPr marL="0" lvl="0" indent="0" rtl="0">
              <a:lnSpc>
                <a:spcPct val="90000"/>
              </a:lnSpc>
              <a:spcBef>
                <a:spcPts val="700"/>
              </a:spcBef>
              <a:spcAft>
                <a:spcPts val="0"/>
              </a:spcAft>
              <a:buClr>
                <a:schemeClr val="folHlink"/>
              </a:buClr>
              <a:buFont typeface="Noto Sans Symbols"/>
              <a:buNone/>
            </a:pPr>
            <a:r>
              <a:rPr lang="ca-ES" sz="2000" b="1" dirty="0">
                <a:solidFill>
                  <a:srgbClr val="006633"/>
                </a:solidFill>
                <a:latin typeface="Verdana"/>
                <a:ea typeface="Verdana"/>
                <a:cs typeface="Verdana"/>
                <a:sym typeface="Verdana"/>
              </a:rPr>
              <a:t> </a:t>
            </a:r>
            <a:endParaRPr sz="2000" b="0" i="0" u="none" strike="noStrike" cap="none" dirty="0">
              <a:solidFill>
                <a:schemeClr val="dk1"/>
              </a:solidFill>
              <a:latin typeface="Verdana"/>
              <a:ea typeface="Verdana"/>
              <a:cs typeface="Verdana"/>
              <a:sym typeface="Verdana"/>
            </a:endParaRPr>
          </a:p>
          <a:p>
            <a:pPr marL="0" marR="0" lvl="0" indent="0" algn="l" rtl="0">
              <a:lnSpc>
                <a:spcPct val="90000"/>
              </a:lnSpc>
              <a:spcBef>
                <a:spcPts val="700"/>
              </a:spcBef>
              <a:spcAft>
                <a:spcPts val="0"/>
              </a:spcAft>
              <a:buClr>
                <a:schemeClr val="folHlink"/>
              </a:buClr>
              <a:buFont typeface="Noto Sans Symbols"/>
              <a:buNone/>
            </a:pPr>
            <a:r>
              <a:rPr lang="ca-ES" sz="2000" b="0" i="0" u="none" strike="noStrike" cap="none" dirty="0">
                <a:solidFill>
                  <a:schemeClr val="dk1"/>
                </a:solidFill>
                <a:latin typeface="Verdana"/>
                <a:ea typeface="Verdana"/>
                <a:cs typeface="Verdana"/>
                <a:sym typeface="Verdana"/>
              </a:rPr>
              <a:t/>
            </a:r>
            <a:br>
              <a:rPr lang="ca-ES" sz="2000" b="0" i="0" u="none" strike="noStrike" cap="none" dirty="0">
                <a:solidFill>
                  <a:schemeClr val="dk1"/>
                </a:solidFill>
                <a:latin typeface="Verdana"/>
                <a:ea typeface="Verdana"/>
                <a:cs typeface="Verdana"/>
                <a:sym typeface="Verdana"/>
              </a:rPr>
            </a:br>
            <a:endParaRPr sz="2000" b="0" i="0" u="none" strike="noStrike" cap="none" dirty="0">
              <a:solidFill>
                <a:schemeClr val="dk1"/>
              </a:solidFill>
              <a:latin typeface="Verdana"/>
              <a:ea typeface="Verdana"/>
              <a:cs typeface="Verdana"/>
              <a:sym typeface="Verdana"/>
            </a:endParaRPr>
          </a:p>
          <a:p>
            <a:pPr marL="0" marR="0" lvl="0" indent="0" algn="l" rtl="0">
              <a:lnSpc>
                <a:spcPct val="90000"/>
              </a:lnSpc>
              <a:spcBef>
                <a:spcPts val="700"/>
              </a:spcBef>
              <a:spcAft>
                <a:spcPts val="0"/>
              </a:spcAft>
              <a:buClr>
                <a:schemeClr val="folHlink"/>
              </a:buClr>
              <a:buFont typeface="Noto Sans Symbols"/>
              <a:buNone/>
            </a:pPr>
            <a:endParaRPr sz="2000" b="0" i="0" u="none" strike="noStrike" cap="none" dirty="0">
              <a:solidFill>
                <a:schemeClr val="dk1"/>
              </a:solidFill>
              <a:latin typeface="Arial"/>
              <a:ea typeface="Arial"/>
              <a:cs typeface="Arial"/>
              <a:sym typeface="Arial"/>
            </a:endParaRPr>
          </a:p>
          <a:p>
            <a:pPr marL="274320" marR="0" lvl="0" indent="-274320" algn="l" rtl="0">
              <a:lnSpc>
                <a:spcPct val="90000"/>
              </a:lnSpc>
              <a:spcBef>
                <a:spcPts val="700"/>
              </a:spcBef>
              <a:spcAft>
                <a:spcPts val="0"/>
              </a:spcAft>
              <a:buClr>
                <a:schemeClr val="folHlink"/>
              </a:buClr>
              <a:buFont typeface="Noto Sans Symbols"/>
              <a:buNone/>
            </a:pPr>
            <a:r>
              <a:rPr lang="ca-ES" sz="2000" b="0" i="0" u="none" strike="noStrike" cap="none" dirty="0">
                <a:solidFill>
                  <a:schemeClr val="dk1"/>
                </a:solidFill>
                <a:latin typeface="Arial"/>
                <a:ea typeface="Arial"/>
                <a:cs typeface="Arial"/>
                <a:sym typeface="Arial"/>
              </a:rPr>
              <a:t>                </a:t>
            </a:r>
            <a:endParaRPr dirty="0"/>
          </a:p>
          <a:p>
            <a:pPr marL="274320" marR="0" lvl="0" indent="-274320" algn="l" rtl="0">
              <a:lnSpc>
                <a:spcPct val="90000"/>
              </a:lnSpc>
              <a:spcBef>
                <a:spcPts val="700"/>
              </a:spcBef>
              <a:spcAft>
                <a:spcPts val="0"/>
              </a:spcAft>
              <a:buClr>
                <a:schemeClr val="folHlink"/>
              </a:buClr>
              <a:buFont typeface="Noto Sans Symbols"/>
              <a:buNone/>
            </a:pPr>
            <a:r>
              <a:rPr lang="ca-ES" sz="2000" b="0" i="0" u="none" strike="noStrike" cap="none" dirty="0">
                <a:solidFill>
                  <a:schemeClr val="dk1"/>
                </a:solidFill>
                <a:latin typeface="Arial"/>
                <a:ea typeface="Arial"/>
                <a:cs typeface="Arial"/>
                <a:sym typeface="Arial"/>
              </a:rPr>
              <a:t>		</a:t>
            </a:r>
            <a:endParaRPr sz="1800" b="0" i="0" u="sng" strike="noStrike" cap="none" dirty="0">
              <a:solidFill>
                <a:schemeClr val="dk1"/>
              </a:solidFill>
              <a:latin typeface="Verdana"/>
              <a:ea typeface="Verdana"/>
              <a:cs typeface="Verdana"/>
              <a:sym typeface="Verdana"/>
            </a:endParaRPr>
          </a:p>
        </p:txBody>
      </p:sp>
    </p:spTree>
    <p:extLst>
      <p:ext uri="{BB962C8B-B14F-4D97-AF65-F5344CB8AC3E}">
        <p14:creationId xmlns:p14="http://schemas.microsoft.com/office/powerpoint/2010/main" val="979606378"/>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Shape 2289"/>
        <p:cNvGrpSpPr/>
        <p:nvPr/>
      </p:nvGrpSpPr>
      <p:grpSpPr>
        <a:xfrm>
          <a:off x="0" y="0"/>
          <a:ext cx="0" cy="0"/>
          <a:chOff x="0" y="0"/>
          <a:chExt cx="0" cy="0"/>
        </a:xfrm>
      </p:grpSpPr>
      <p:sp>
        <p:nvSpPr>
          <p:cNvPr id="2290" name="Shape 2290"/>
          <p:cNvSpPr txBox="1">
            <a:spLocks noGrp="1"/>
          </p:cNvSpPr>
          <p:nvPr>
            <p:ph type="title" idx="4294967295"/>
          </p:nvPr>
        </p:nvSpPr>
        <p:spPr>
          <a:xfrm>
            <a:off x="611188" y="0"/>
            <a:ext cx="8532812" cy="1628775"/>
          </a:xfrm>
          <a:prstGeom prst="rect">
            <a:avLst/>
          </a:prstGeom>
          <a:solidFill>
            <a:schemeClr val="tx2"/>
          </a:solidFill>
          <a:ln>
            <a:noFill/>
          </a:ln>
        </p:spPr>
        <p:txBody>
          <a:bodyPr spcFirstLastPara="1" wrap="square" lIns="90475" tIns="44450" rIns="90475" bIns="44450" anchor="b" anchorCtr="0">
            <a:noAutofit/>
          </a:bodyPr>
          <a:lstStyle/>
          <a:p>
            <a:pPr marL="0" marR="0" lvl="0" indent="0" algn="l" rtl="0">
              <a:spcBef>
                <a:spcPts val="0"/>
              </a:spcBef>
              <a:spcAft>
                <a:spcPts val="0"/>
              </a:spcAft>
              <a:buNone/>
            </a:pPr>
            <a:r>
              <a:rPr lang="ca-ES" sz="4200" b="0" i="0" u="none" strike="noStrike" cap="none" dirty="0">
                <a:solidFill>
                  <a:schemeClr val="dk2"/>
                </a:solidFill>
                <a:latin typeface="+mj-lt"/>
                <a:ea typeface="Verdana"/>
                <a:cs typeface="Verdana"/>
                <a:sym typeface="Verdana"/>
              </a:rPr>
              <a:t>Cas clínic 6</a:t>
            </a:r>
            <a:endParaRPr dirty="0">
              <a:latin typeface="+mj-lt"/>
            </a:endParaRPr>
          </a:p>
        </p:txBody>
      </p:sp>
      <p:sp>
        <p:nvSpPr>
          <p:cNvPr id="2291" name="Shape 2291"/>
          <p:cNvSpPr txBox="1">
            <a:spLocks noGrp="1"/>
          </p:cNvSpPr>
          <p:nvPr>
            <p:ph type="body" idx="4294967295"/>
          </p:nvPr>
        </p:nvSpPr>
        <p:spPr>
          <a:xfrm>
            <a:off x="684225" y="2204863"/>
            <a:ext cx="7772400" cy="4076787"/>
          </a:xfrm>
          <a:prstGeom prst="rect">
            <a:avLst/>
          </a:prstGeom>
          <a:noFill/>
          <a:ln>
            <a:noFill/>
          </a:ln>
        </p:spPr>
        <p:txBody>
          <a:bodyPr spcFirstLastPara="1" wrap="square" lIns="90475" tIns="44450" rIns="90475" bIns="44450" anchor="t" anchorCtr="0">
            <a:noAutofit/>
          </a:bodyPr>
          <a:lstStyle/>
          <a:p>
            <a:pPr marL="342900" marR="0" lvl="0" indent="-342900" algn="l" rtl="0">
              <a:lnSpc>
                <a:spcPct val="90000"/>
              </a:lnSpc>
              <a:spcBef>
                <a:spcPts val="0"/>
              </a:spcBef>
              <a:spcAft>
                <a:spcPts val="0"/>
              </a:spcAft>
              <a:buClr>
                <a:schemeClr val="folHlink"/>
              </a:buClr>
              <a:buFont typeface="Noto Sans Symbols"/>
              <a:buNone/>
            </a:pPr>
            <a:r>
              <a:rPr lang="ca-ES" sz="1800" b="0" i="0" u="none" strike="noStrike" cap="none" dirty="0">
                <a:solidFill>
                  <a:schemeClr val="dk1"/>
                </a:solidFill>
                <a:latin typeface="+mj-lt"/>
                <a:ea typeface="Verdana"/>
                <a:cs typeface="Verdana"/>
                <a:sym typeface="Verdana"/>
              </a:rPr>
              <a:t>     Home de 58 anys que ve a la consulta amb l'anàlisi d'orina de la revisió d'empresa. Urocultiu: Positiu per E. Coli: 10.000 UFC/ml.</a:t>
            </a:r>
            <a:endParaRPr dirty="0">
              <a:latin typeface="+mj-lt"/>
            </a:endParaRPr>
          </a:p>
          <a:p>
            <a:pPr marL="342900" marR="0" lvl="0" indent="-240030" algn="l" rtl="0">
              <a:lnSpc>
                <a:spcPct val="90000"/>
              </a:lnSpc>
              <a:spcBef>
                <a:spcPts val="360"/>
              </a:spcBef>
              <a:spcAft>
                <a:spcPts val="0"/>
              </a:spcAft>
              <a:buClr>
                <a:schemeClr val="folHlink"/>
              </a:buClr>
              <a:buSzPts val="1620"/>
              <a:buFont typeface="Noto Sans Symbols"/>
              <a:buNone/>
            </a:pPr>
            <a:endParaRPr sz="1800" b="0" i="0" u="none" strike="noStrike" cap="none" dirty="0">
              <a:solidFill>
                <a:schemeClr val="dk1"/>
              </a:solidFill>
              <a:latin typeface="+mj-lt"/>
              <a:ea typeface="Verdana"/>
              <a:cs typeface="Verdana"/>
              <a:sym typeface="Verdana"/>
            </a:endParaRPr>
          </a:p>
          <a:p>
            <a:pPr marL="342900" marR="0" lvl="0" indent="-342900" algn="l" rtl="0">
              <a:lnSpc>
                <a:spcPct val="90000"/>
              </a:lnSpc>
              <a:spcBef>
                <a:spcPts val="360"/>
              </a:spcBef>
              <a:spcAft>
                <a:spcPts val="0"/>
              </a:spcAft>
              <a:buClr>
                <a:schemeClr val="folHlink"/>
              </a:buClr>
              <a:buFont typeface="Noto Sans Symbols"/>
              <a:buNone/>
            </a:pPr>
            <a:r>
              <a:rPr lang="ca-ES" sz="1800" b="0" i="0" u="none" strike="noStrike" cap="none" dirty="0">
                <a:solidFill>
                  <a:schemeClr val="dk1"/>
                </a:solidFill>
                <a:latin typeface="+mj-lt"/>
                <a:ea typeface="Verdana"/>
                <a:cs typeface="Verdana"/>
                <a:sym typeface="Verdana"/>
              </a:rPr>
              <a:t>	Presenta </a:t>
            </a:r>
            <a:r>
              <a:rPr lang="ca-ES" sz="1800" b="0" i="0" u="sng" strike="noStrike" cap="none" dirty="0">
                <a:solidFill>
                  <a:schemeClr val="dk1"/>
                </a:solidFill>
                <a:latin typeface="+mj-lt"/>
                <a:ea typeface="Verdana"/>
                <a:cs typeface="Verdana"/>
                <a:sym typeface="Verdana"/>
              </a:rPr>
              <a:t>disúria</a:t>
            </a:r>
            <a:r>
              <a:rPr lang="ca-ES" sz="1800" b="0" i="0" u="none" strike="noStrike" cap="none" dirty="0">
                <a:solidFill>
                  <a:schemeClr val="dk1"/>
                </a:solidFill>
                <a:latin typeface="+mj-lt"/>
                <a:ea typeface="Verdana"/>
                <a:cs typeface="Verdana"/>
                <a:sym typeface="Verdana"/>
              </a:rPr>
              <a:t> i pol·laciúria des de fa 15 dies. No té febre ni supuració uretral. No hi ha canvis de parella sexual. Té molèsties ocasionals a perineu.</a:t>
            </a:r>
            <a:endParaRPr dirty="0">
              <a:latin typeface="+mj-lt"/>
            </a:endParaRPr>
          </a:p>
          <a:p>
            <a:pPr marL="342900" marR="0" lvl="0" indent="-240030" algn="l" rtl="0">
              <a:lnSpc>
                <a:spcPct val="90000"/>
              </a:lnSpc>
              <a:spcBef>
                <a:spcPts val="360"/>
              </a:spcBef>
              <a:spcAft>
                <a:spcPts val="0"/>
              </a:spcAft>
              <a:buClr>
                <a:schemeClr val="folHlink"/>
              </a:buClr>
              <a:buSzPts val="1620"/>
              <a:buFont typeface="Noto Sans Symbols"/>
              <a:buNone/>
            </a:pPr>
            <a:endParaRPr sz="1800" b="0" i="0" u="none" strike="noStrike" cap="none" dirty="0">
              <a:solidFill>
                <a:schemeClr val="dk1"/>
              </a:solidFill>
              <a:latin typeface="+mj-lt"/>
              <a:ea typeface="Verdana"/>
              <a:cs typeface="Verdana"/>
              <a:sym typeface="Verdana"/>
            </a:endParaRPr>
          </a:p>
          <a:p>
            <a:pPr marL="342900" marR="0" lvl="0" indent="-342900" algn="l" rtl="0">
              <a:lnSpc>
                <a:spcPct val="90000"/>
              </a:lnSpc>
              <a:spcBef>
                <a:spcPts val="360"/>
              </a:spcBef>
              <a:spcAft>
                <a:spcPts val="0"/>
              </a:spcAft>
              <a:buClr>
                <a:schemeClr val="folHlink"/>
              </a:buClr>
              <a:buFont typeface="Noto Sans Symbols"/>
              <a:buNone/>
            </a:pPr>
            <a:r>
              <a:rPr lang="ca-ES" sz="1800" b="0" i="0" u="none" strike="noStrike" cap="none" dirty="0">
                <a:solidFill>
                  <a:schemeClr val="dk1"/>
                </a:solidFill>
                <a:latin typeface="+mj-lt"/>
                <a:ea typeface="Verdana"/>
                <a:cs typeface="Verdana"/>
                <a:sym typeface="Verdana"/>
              </a:rPr>
              <a:t>	</a:t>
            </a:r>
            <a:r>
              <a:rPr lang="ca-ES" sz="1800" b="0" i="0" u="sng" strike="noStrike" cap="none" dirty="0">
                <a:solidFill>
                  <a:schemeClr val="dk1"/>
                </a:solidFill>
                <a:latin typeface="+mj-lt"/>
                <a:ea typeface="Verdana"/>
                <a:cs typeface="Verdana"/>
                <a:sym typeface="Verdana"/>
              </a:rPr>
              <a:t>Antecedents</a:t>
            </a:r>
            <a:r>
              <a:rPr lang="ca-ES" sz="1800" b="0" i="0" u="none" strike="noStrike" cap="none" dirty="0">
                <a:solidFill>
                  <a:schemeClr val="dk1"/>
                </a:solidFill>
                <a:latin typeface="+mj-lt"/>
                <a:ea typeface="Verdana"/>
                <a:cs typeface="Verdana"/>
                <a:sym typeface="Verdana"/>
              </a:rPr>
              <a:t>: fa 3 mesos va tenir una simptomatologia similar a l'actual i va prendre un antibiòtic 5 dies.</a:t>
            </a:r>
            <a:endParaRPr dirty="0">
              <a:latin typeface="+mj-lt"/>
            </a:endParaRPr>
          </a:p>
          <a:p>
            <a:pPr marL="342900" marR="0" lvl="0" indent="-240030" algn="l" rtl="0">
              <a:lnSpc>
                <a:spcPct val="90000"/>
              </a:lnSpc>
              <a:spcBef>
                <a:spcPts val="360"/>
              </a:spcBef>
              <a:spcAft>
                <a:spcPts val="0"/>
              </a:spcAft>
              <a:buClr>
                <a:schemeClr val="folHlink"/>
              </a:buClr>
              <a:buSzPts val="1620"/>
              <a:buFont typeface="Noto Sans Symbols"/>
              <a:buNone/>
            </a:pPr>
            <a:endParaRPr sz="1800" b="0" i="0" u="none" strike="noStrike" cap="none" dirty="0">
              <a:solidFill>
                <a:schemeClr val="dk1"/>
              </a:solidFill>
              <a:latin typeface="+mj-lt"/>
              <a:ea typeface="Verdana"/>
              <a:cs typeface="Verdana"/>
              <a:sym typeface="Verdana"/>
            </a:endParaRPr>
          </a:p>
          <a:p>
            <a:pPr marL="342900" marR="0" lvl="0" indent="-342900" algn="l" rtl="0">
              <a:lnSpc>
                <a:spcPct val="90000"/>
              </a:lnSpc>
              <a:spcBef>
                <a:spcPts val="360"/>
              </a:spcBef>
              <a:spcAft>
                <a:spcPts val="0"/>
              </a:spcAft>
              <a:buClr>
                <a:schemeClr val="folHlink"/>
              </a:buClr>
              <a:buFont typeface="Noto Sans Symbols"/>
              <a:buNone/>
            </a:pPr>
            <a:r>
              <a:rPr lang="ca-ES" sz="1800" b="0" i="0" u="none" strike="noStrike" cap="none" dirty="0">
                <a:solidFill>
                  <a:schemeClr val="dk1"/>
                </a:solidFill>
                <a:latin typeface="+mj-lt"/>
                <a:ea typeface="Verdana"/>
                <a:cs typeface="Verdana"/>
                <a:sym typeface="Verdana"/>
              </a:rPr>
              <a:t>	</a:t>
            </a:r>
            <a:r>
              <a:rPr lang="ca-ES" sz="1800" b="0" i="0" u="sng" strike="noStrike" cap="none" dirty="0">
                <a:solidFill>
                  <a:schemeClr val="dk1"/>
                </a:solidFill>
                <a:latin typeface="+mj-lt"/>
                <a:ea typeface="Verdana"/>
                <a:cs typeface="Verdana"/>
                <a:sym typeface="Verdana"/>
              </a:rPr>
              <a:t>Exploració</a:t>
            </a:r>
            <a:r>
              <a:rPr lang="ca-ES" sz="1800" b="0" i="0" u="none" strike="noStrike" cap="none" dirty="0">
                <a:solidFill>
                  <a:schemeClr val="dk1"/>
                </a:solidFill>
                <a:latin typeface="+mj-lt"/>
                <a:ea typeface="Verdana"/>
                <a:cs typeface="Verdana"/>
                <a:sym typeface="Verdana"/>
              </a:rPr>
              <a:t>: Bon estat general. T= 36,8º. Dolor lleu a la palpació a hipogastri. No supuració uretral. Escrot normal. PPL negativa. Tacte rectal: pròstata no dolorosa, consistència normal, una mica augmentada de mida, no nòduls.</a:t>
            </a:r>
            <a:endParaRPr dirty="0">
              <a:latin typeface="+mj-lt"/>
            </a:endParaRPr>
          </a:p>
          <a:p>
            <a:pPr marL="342900" marR="0" lvl="0" indent="-342900" algn="l" rtl="0">
              <a:lnSpc>
                <a:spcPct val="90000"/>
              </a:lnSpc>
              <a:spcBef>
                <a:spcPts val="360"/>
              </a:spcBef>
              <a:spcAft>
                <a:spcPts val="0"/>
              </a:spcAft>
              <a:buClr>
                <a:schemeClr val="folHlink"/>
              </a:buClr>
              <a:buFont typeface="Noto Sans Symbols"/>
              <a:buNone/>
            </a:pPr>
            <a:endParaRPr sz="1800" b="0" i="0" u="none" strike="noStrike" cap="none" dirty="0">
              <a:solidFill>
                <a:schemeClr val="dk1"/>
              </a:solidFill>
              <a:latin typeface="Verdana"/>
              <a:ea typeface="Verdana"/>
              <a:cs typeface="Verdana"/>
              <a:sym typeface="Verdana"/>
            </a:endParaRPr>
          </a:p>
        </p:txBody>
      </p:sp>
      <p:pic>
        <p:nvPicPr>
          <p:cNvPr id="2292" name="Shape 2292" descr="camfic blanc"/>
          <p:cNvPicPr preferRelativeResize="0"/>
          <p:nvPr/>
        </p:nvPicPr>
        <p:blipFill rotWithShape="1">
          <a:blip r:embed="rId3">
            <a:alphaModFix/>
          </a:blip>
          <a:srcRect/>
          <a:stretch/>
        </p:blipFill>
        <p:spPr>
          <a:xfrm>
            <a:off x="8382000" y="6281738"/>
            <a:ext cx="463550" cy="576262"/>
          </a:xfrm>
          <a:prstGeom prst="rect">
            <a:avLst/>
          </a:prstGeom>
          <a:noFill/>
          <a:ln>
            <a:noFill/>
          </a:ln>
        </p:spPr>
      </p:pic>
      <p:pic>
        <p:nvPicPr>
          <p:cNvPr id="2293" name="Shape 2293" descr="camfic blanc"/>
          <p:cNvPicPr preferRelativeResize="0"/>
          <p:nvPr/>
        </p:nvPicPr>
        <p:blipFill rotWithShape="1">
          <a:blip r:embed="rId3">
            <a:alphaModFix/>
          </a:blip>
          <a:srcRect/>
          <a:stretch/>
        </p:blipFill>
        <p:spPr>
          <a:xfrm>
            <a:off x="8172450" y="260350"/>
            <a:ext cx="463550" cy="576263"/>
          </a:xfrm>
          <a:prstGeom prst="rect">
            <a:avLst/>
          </a:prstGeom>
          <a:solidFill>
            <a:srgbClr val="538CD5"/>
          </a:solidFill>
          <a:ln w="9525" cap="flat" cmpd="sng">
            <a:solidFill>
              <a:schemeClr val="lt1"/>
            </a:solidFill>
            <a:prstDash val="solid"/>
            <a:miter lim="8000"/>
            <a:headEnd type="none" w="sm" len="sm"/>
            <a:tailEnd type="none" w="sm" len="sm"/>
          </a:ln>
        </p:spPr>
      </p:pic>
    </p:spTree>
    <p:extLst>
      <p:ext uri="{BB962C8B-B14F-4D97-AF65-F5344CB8AC3E}">
        <p14:creationId xmlns:p14="http://schemas.microsoft.com/office/powerpoint/2010/main" val="3962291484"/>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Shape 2297"/>
        <p:cNvGrpSpPr/>
        <p:nvPr/>
      </p:nvGrpSpPr>
      <p:grpSpPr>
        <a:xfrm>
          <a:off x="0" y="0"/>
          <a:ext cx="0" cy="0"/>
          <a:chOff x="0" y="0"/>
          <a:chExt cx="0" cy="0"/>
        </a:xfrm>
      </p:grpSpPr>
      <p:sp>
        <p:nvSpPr>
          <p:cNvPr id="2298" name="Shape 2298"/>
          <p:cNvSpPr txBox="1">
            <a:spLocks noGrp="1"/>
          </p:cNvSpPr>
          <p:nvPr>
            <p:ph type="title" idx="4294967295"/>
          </p:nvPr>
        </p:nvSpPr>
        <p:spPr>
          <a:xfrm>
            <a:off x="1371600" y="277813"/>
            <a:ext cx="7772400" cy="1143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dirty="0">
              <a:latin typeface="+mj-lt"/>
            </a:endParaRPr>
          </a:p>
        </p:txBody>
      </p:sp>
      <p:sp>
        <p:nvSpPr>
          <p:cNvPr id="2299" name="Shape 2299"/>
          <p:cNvSpPr txBox="1">
            <a:spLocks noGrp="1"/>
          </p:cNvSpPr>
          <p:nvPr>
            <p:ph type="body" idx="4294967295"/>
          </p:nvPr>
        </p:nvSpPr>
        <p:spPr>
          <a:xfrm>
            <a:off x="900113" y="2276872"/>
            <a:ext cx="8243887" cy="3896916"/>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folHlink"/>
              </a:buClr>
              <a:buSzPts val="2880"/>
              <a:buFont typeface="Noto Sans Symbols"/>
              <a:buChar char="■"/>
            </a:pPr>
            <a:r>
              <a:rPr lang="ca-ES" sz="3200" b="0" i="0" u="none" strike="noStrike" cap="none" dirty="0">
                <a:solidFill>
                  <a:schemeClr val="dk1"/>
                </a:solidFill>
                <a:latin typeface="Arial"/>
                <a:ea typeface="Arial"/>
                <a:cs typeface="Arial"/>
                <a:sym typeface="Arial"/>
              </a:rPr>
              <a:t>   </a:t>
            </a:r>
            <a:r>
              <a:rPr lang="ca-ES" sz="2400" b="0" i="0" u="none" strike="noStrike" cap="none" dirty="0">
                <a:solidFill>
                  <a:schemeClr val="dk1"/>
                </a:solidFill>
                <a:latin typeface="Verdana"/>
                <a:ea typeface="Verdana"/>
                <a:cs typeface="Verdana"/>
                <a:sym typeface="Verdana"/>
              </a:rPr>
              <a:t>En quines patologies haurem de pensar davant d’un home amb disúria?</a:t>
            </a:r>
            <a:endParaRPr sz="2400" dirty="0"/>
          </a:p>
          <a:p>
            <a:pPr marL="342900" marR="0" lvl="0" indent="-182880" algn="l" rtl="0">
              <a:spcBef>
                <a:spcPts val="560"/>
              </a:spcBef>
              <a:spcAft>
                <a:spcPts val="0"/>
              </a:spcAft>
              <a:buClr>
                <a:schemeClr val="folHlink"/>
              </a:buClr>
              <a:buSzPts val="2520"/>
              <a:buFont typeface="Noto Sans Symbols"/>
              <a:buNone/>
            </a:pPr>
            <a:endParaRPr sz="2400" b="0" i="0" u="none" strike="noStrike" cap="none" dirty="0">
              <a:solidFill>
                <a:schemeClr val="dk1"/>
              </a:solidFill>
              <a:latin typeface="Verdana"/>
              <a:ea typeface="Verdana"/>
              <a:cs typeface="Verdana"/>
              <a:sym typeface="Verdana"/>
            </a:endParaRPr>
          </a:p>
          <a:p>
            <a:pPr marL="342900" marR="0" lvl="0" indent="-342900" algn="l" rtl="0">
              <a:spcBef>
                <a:spcPts val="560"/>
              </a:spcBef>
              <a:spcAft>
                <a:spcPts val="0"/>
              </a:spcAft>
              <a:buClr>
                <a:schemeClr val="folHlink"/>
              </a:buClr>
              <a:buSzPts val="2520"/>
              <a:buFont typeface="Noto Sans Symbols"/>
              <a:buChar char="■"/>
            </a:pPr>
            <a:r>
              <a:rPr lang="ca-ES" sz="2400" b="0" i="0" u="none" strike="noStrike" cap="none" dirty="0">
                <a:solidFill>
                  <a:schemeClr val="dk1"/>
                </a:solidFill>
                <a:latin typeface="Verdana"/>
                <a:ea typeface="Verdana"/>
                <a:cs typeface="Verdana"/>
                <a:sym typeface="Verdana"/>
              </a:rPr>
              <a:t>   Com farem el diagnòstic diferencial?</a:t>
            </a:r>
            <a:endParaRPr sz="2400" dirty="0"/>
          </a:p>
          <a:p>
            <a:pPr marL="342900" marR="0" lvl="0" indent="-182880" algn="l" rtl="0">
              <a:spcBef>
                <a:spcPts val="560"/>
              </a:spcBef>
              <a:spcAft>
                <a:spcPts val="0"/>
              </a:spcAft>
              <a:buClr>
                <a:schemeClr val="folHlink"/>
              </a:buClr>
              <a:buSzPts val="2520"/>
              <a:buFont typeface="Noto Sans Symbols"/>
              <a:buNone/>
            </a:pPr>
            <a:endParaRPr sz="2400" b="0" i="0" u="none" strike="noStrike" cap="none" dirty="0">
              <a:solidFill>
                <a:schemeClr val="dk1"/>
              </a:solidFill>
              <a:latin typeface="Verdana"/>
              <a:ea typeface="Verdana"/>
              <a:cs typeface="Verdana"/>
              <a:sym typeface="Verdana"/>
            </a:endParaRPr>
          </a:p>
          <a:p>
            <a:pPr marL="342900" marR="0" lvl="0" indent="-342900" algn="l" rtl="0">
              <a:spcBef>
                <a:spcPts val="560"/>
              </a:spcBef>
              <a:spcAft>
                <a:spcPts val="0"/>
              </a:spcAft>
              <a:buClr>
                <a:schemeClr val="folHlink"/>
              </a:buClr>
              <a:buSzPts val="2520"/>
              <a:buFont typeface="Noto Sans Symbols"/>
              <a:buChar char="■"/>
            </a:pPr>
            <a:r>
              <a:rPr lang="ca-ES" sz="2400" b="0" i="0" u="none" strike="noStrike" cap="none" dirty="0">
                <a:solidFill>
                  <a:schemeClr val="dk1"/>
                </a:solidFill>
                <a:latin typeface="Verdana"/>
                <a:ea typeface="Verdana"/>
                <a:cs typeface="Verdana"/>
                <a:sym typeface="Verdana"/>
              </a:rPr>
              <a:t>   Hem de fer una analítica d’orina?  Quina?</a:t>
            </a:r>
            <a:endParaRPr sz="2400" dirty="0"/>
          </a:p>
          <a:p>
            <a:pPr marL="342900" marR="0" lvl="0" indent="-137159" algn="l" rtl="0">
              <a:spcBef>
                <a:spcPts val="720"/>
              </a:spcBef>
              <a:spcAft>
                <a:spcPts val="0"/>
              </a:spcAft>
              <a:buClr>
                <a:schemeClr val="folHlink"/>
              </a:buClr>
              <a:buSzPts val="3240"/>
              <a:buFont typeface="Noto Sans Symbols"/>
              <a:buNone/>
            </a:pPr>
            <a:endParaRPr sz="3600" b="0" i="0" u="none" strike="noStrike" cap="none" dirty="0">
              <a:solidFill>
                <a:srgbClr val="FFFFFF"/>
              </a:solidFill>
              <a:latin typeface="Verdana"/>
              <a:ea typeface="Verdana"/>
              <a:cs typeface="Verdana"/>
              <a:sym typeface="Verdana"/>
            </a:endParaRPr>
          </a:p>
        </p:txBody>
      </p:sp>
    </p:spTree>
    <p:extLst>
      <p:ext uri="{BB962C8B-B14F-4D97-AF65-F5344CB8AC3E}">
        <p14:creationId xmlns:p14="http://schemas.microsoft.com/office/powerpoint/2010/main" val="1863410555"/>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Shape 2317"/>
        <p:cNvGrpSpPr/>
        <p:nvPr/>
      </p:nvGrpSpPr>
      <p:grpSpPr>
        <a:xfrm>
          <a:off x="0" y="0"/>
          <a:ext cx="0" cy="0"/>
          <a:chOff x="0" y="0"/>
          <a:chExt cx="0" cy="0"/>
        </a:xfrm>
      </p:grpSpPr>
      <p:sp>
        <p:nvSpPr>
          <p:cNvPr id="2318" name="Shape 2318"/>
          <p:cNvSpPr/>
          <p:nvPr/>
        </p:nvSpPr>
        <p:spPr>
          <a:xfrm>
            <a:off x="1692275" y="2781300"/>
            <a:ext cx="1524000" cy="990600"/>
          </a:xfrm>
          <a:prstGeom prst="rect">
            <a:avLst/>
          </a:prstGeom>
          <a:solidFill>
            <a:srgbClr val="C3D69B"/>
          </a:solidFill>
          <a:ln w="2540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319" name="Shape 2319"/>
          <p:cNvSpPr/>
          <p:nvPr/>
        </p:nvSpPr>
        <p:spPr>
          <a:xfrm>
            <a:off x="3505200" y="1295400"/>
            <a:ext cx="1447800" cy="609600"/>
          </a:xfrm>
          <a:prstGeom prst="rect">
            <a:avLst/>
          </a:prstGeom>
          <a:solidFill>
            <a:srgbClr val="C3D69B"/>
          </a:solidFill>
          <a:ln w="2540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320" name="Shape 2320"/>
          <p:cNvSpPr/>
          <p:nvPr/>
        </p:nvSpPr>
        <p:spPr>
          <a:xfrm>
            <a:off x="3581400" y="2286000"/>
            <a:ext cx="1295400" cy="304800"/>
          </a:xfrm>
          <a:prstGeom prst="rect">
            <a:avLst/>
          </a:prstGeom>
          <a:solidFill>
            <a:srgbClr val="C3D69B"/>
          </a:solidFill>
          <a:ln w="2540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321" name="Shape 2321"/>
          <p:cNvSpPr/>
          <p:nvPr/>
        </p:nvSpPr>
        <p:spPr>
          <a:xfrm>
            <a:off x="5410200" y="2819400"/>
            <a:ext cx="1447800" cy="609600"/>
          </a:xfrm>
          <a:prstGeom prst="rect">
            <a:avLst/>
          </a:prstGeom>
          <a:solidFill>
            <a:srgbClr val="C3D69B"/>
          </a:solidFill>
          <a:ln w="2540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322" name="Shape 2322"/>
          <p:cNvSpPr/>
          <p:nvPr/>
        </p:nvSpPr>
        <p:spPr>
          <a:xfrm>
            <a:off x="4267200" y="3886200"/>
            <a:ext cx="1447800" cy="609600"/>
          </a:xfrm>
          <a:prstGeom prst="rect">
            <a:avLst/>
          </a:prstGeom>
          <a:solidFill>
            <a:srgbClr val="00FF99"/>
          </a:solidFill>
          <a:ln w="2540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323" name="Shape 2323"/>
          <p:cNvSpPr/>
          <p:nvPr/>
        </p:nvSpPr>
        <p:spPr>
          <a:xfrm>
            <a:off x="4267200" y="4648200"/>
            <a:ext cx="1447800" cy="609600"/>
          </a:xfrm>
          <a:prstGeom prst="rect">
            <a:avLst/>
          </a:prstGeom>
          <a:solidFill>
            <a:srgbClr val="00FF99"/>
          </a:solidFill>
          <a:ln w="2540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324" name="Shape 2324"/>
          <p:cNvSpPr txBox="1">
            <a:spLocks noGrp="1"/>
          </p:cNvSpPr>
          <p:nvPr>
            <p:ph type="title" idx="4294967295"/>
          </p:nvPr>
        </p:nvSpPr>
        <p:spPr>
          <a:xfrm>
            <a:off x="1371600" y="0"/>
            <a:ext cx="7772400" cy="1143000"/>
          </a:xfrm>
          <a:prstGeom prst="rect">
            <a:avLst/>
          </a:prstGeom>
          <a:noFill/>
          <a:ln>
            <a:noFill/>
          </a:ln>
        </p:spPr>
        <p:txBody>
          <a:bodyPr spcFirstLastPara="1" wrap="square" lIns="90475" tIns="44450" rIns="90475" bIns="44450" anchor="b" anchorCtr="0">
            <a:noAutofit/>
          </a:bodyPr>
          <a:lstStyle/>
          <a:p>
            <a:pPr marL="0" marR="0" lvl="0" indent="0" algn="l" rtl="0">
              <a:spcBef>
                <a:spcPts val="0"/>
              </a:spcBef>
              <a:spcAft>
                <a:spcPts val="0"/>
              </a:spcAft>
              <a:buNone/>
            </a:pPr>
            <a:r>
              <a:rPr lang="ca-ES" sz="4200" b="0" i="0" u="none" strike="noStrike" cap="none" dirty="0">
                <a:solidFill>
                  <a:schemeClr val="dk2"/>
                </a:solidFill>
                <a:latin typeface="Verdana"/>
                <a:ea typeface="Verdana"/>
                <a:cs typeface="Verdana"/>
                <a:sym typeface="Verdana"/>
              </a:rPr>
              <a:t>ITU en l’home</a:t>
            </a:r>
            <a:endParaRPr dirty="0"/>
          </a:p>
        </p:txBody>
      </p:sp>
      <p:sp>
        <p:nvSpPr>
          <p:cNvPr id="2325" name="Shape 2325"/>
          <p:cNvSpPr/>
          <p:nvPr/>
        </p:nvSpPr>
        <p:spPr>
          <a:xfrm>
            <a:off x="3492500" y="1289050"/>
            <a:ext cx="1392238" cy="577850"/>
          </a:xfrm>
          <a:prstGeom prst="rect">
            <a:avLst/>
          </a:prstGeom>
          <a:noFill/>
          <a:ln>
            <a:noFill/>
          </a:ln>
        </p:spPr>
        <p:txBody>
          <a:bodyPr spcFirstLastPara="1" wrap="square" lIns="90475" tIns="44450" rIns="90475" bIns="44450" anchor="t" anchorCtr="0">
            <a:noAutofit/>
          </a:bodyPr>
          <a:lstStyle/>
          <a:p>
            <a:pPr marL="0" marR="0" lvl="0" indent="0" algn="ctr" rtl="0">
              <a:spcBef>
                <a:spcPts val="0"/>
              </a:spcBef>
              <a:spcAft>
                <a:spcPts val="0"/>
              </a:spcAft>
              <a:buNone/>
            </a:pPr>
            <a:r>
              <a:rPr lang="ca-ES" sz="1600" b="1" dirty="0">
                <a:solidFill>
                  <a:schemeClr val="dk1"/>
                </a:solidFill>
                <a:latin typeface="Arial"/>
                <a:ea typeface="Arial"/>
                <a:cs typeface="Arial"/>
                <a:sym typeface="Arial"/>
              </a:rPr>
              <a:t>Disúria</a:t>
            </a:r>
            <a:br>
              <a:rPr lang="ca-ES" sz="1600" b="1" dirty="0">
                <a:solidFill>
                  <a:schemeClr val="dk1"/>
                </a:solidFill>
                <a:latin typeface="Arial"/>
                <a:ea typeface="Arial"/>
                <a:cs typeface="Arial"/>
                <a:sym typeface="Arial"/>
              </a:rPr>
            </a:br>
            <a:r>
              <a:rPr lang="ca-ES" sz="1600" b="1" dirty="0">
                <a:solidFill>
                  <a:schemeClr val="dk1"/>
                </a:solidFill>
                <a:latin typeface="Arial"/>
                <a:ea typeface="Arial"/>
                <a:cs typeface="Arial"/>
                <a:sym typeface="Arial"/>
              </a:rPr>
              <a:t>Pol·laciúria</a:t>
            </a:r>
            <a:endParaRPr sz="1600" b="1" dirty="0">
              <a:solidFill>
                <a:schemeClr val="dk1"/>
              </a:solidFill>
              <a:latin typeface="Arial"/>
              <a:ea typeface="Arial"/>
              <a:cs typeface="Arial"/>
              <a:sym typeface="Arial"/>
            </a:endParaRPr>
          </a:p>
        </p:txBody>
      </p:sp>
      <p:sp>
        <p:nvSpPr>
          <p:cNvPr id="2326" name="Shape 2326"/>
          <p:cNvSpPr/>
          <p:nvPr/>
        </p:nvSpPr>
        <p:spPr>
          <a:xfrm>
            <a:off x="3779838" y="2276475"/>
            <a:ext cx="1079500" cy="336550"/>
          </a:xfrm>
          <a:prstGeom prst="rect">
            <a:avLst/>
          </a:prstGeom>
          <a:noFill/>
          <a:ln>
            <a:noFill/>
          </a:ln>
        </p:spPr>
        <p:txBody>
          <a:bodyPr spcFirstLastPara="1" wrap="square" lIns="90475" tIns="44450" rIns="90475" bIns="44450" anchor="t" anchorCtr="0">
            <a:noAutofit/>
          </a:bodyPr>
          <a:lstStyle/>
          <a:p>
            <a:pPr marL="0" marR="0" lvl="0" indent="0" algn="ctr" rtl="0">
              <a:spcBef>
                <a:spcPts val="0"/>
              </a:spcBef>
              <a:spcAft>
                <a:spcPts val="0"/>
              </a:spcAft>
              <a:buNone/>
            </a:pPr>
            <a:r>
              <a:rPr lang="ca-ES" sz="1600" b="1">
                <a:solidFill>
                  <a:schemeClr val="dk1"/>
                </a:solidFill>
                <a:latin typeface="Arial"/>
                <a:ea typeface="Arial"/>
                <a:cs typeface="Arial"/>
                <a:sym typeface="Arial"/>
              </a:rPr>
              <a:t>Cultiu</a:t>
            </a:r>
            <a:endParaRPr/>
          </a:p>
        </p:txBody>
      </p:sp>
      <p:sp>
        <p:nvSpPr>
          <p:cNvPr id="2327" name="Shape 2327"/>
          <p:cNvSpPr/>
          <p:nvPr/>
        </p:nvSpPr>
        <p:spPr>
          <a:xfrm>
            <a:off x="1692275" y="2781300"/>
            <a:ext cx="1439863" cy="828675"/>
          </a:xfrm>
          <a:prstGeom prst="rect">
            <a:avLst/>
          </a:prstGeom>
          <a:noFill/>
          <a:ln>
            <a:noFill/>
          </a:ln>
        </p:spPr>
        <p:txBody>
          <a:bodyPr spcFirstLastPara="1" wrap="square" lIns="90475" tIns="44450" rIns="90475" bIns="44450" anchor="t" anchorCtr="0">
            <a:noAutofit/>
          </a:bodyPr>
          <a:lstStyle/>
          <a:p>
            <a:pPr marL="0" marR="0" lvl="0" indent="0" algn="ctr" rtl="0">
              <a:spcBef>
                <a:spcPts val="0"/>
              </a:spcBef>
              <a:spcAft>
                <a:spcPts val="0"/>
              </a:spcAft>
              <a:buNone/>
            </a:pPr>
            <a:r>
              <a:rPr lang="ca-ES" sz="1600" b="1">
                <a:solidFill>
                  <a:schemeClr val="dk1"/>
                </a:solidFill>
                <a:latin typeface="Arial"/>
                <a:ea typeface="Arial"/>
                <a:cs typeface="Arial"/>
                <a:sym typeface="Arial"/>
              </a:rPr>
              <a:t>Cultiu</a:t>
            </a:r>
            <a:br>
              <a:rPr lang="ca-ES" sz="1600" b="1">
                <a:solidFill>
                  <a:schemeClr val="dk1"/>
                </a:solidFill>
                <a:latin typeface="Arial"/>
                <a:ea typeface="Arial"/>
                <a:cs typeface="Arial"/>
                <a:sym typeface="Arial"/>
              </a:rPr>
            </a:br>
            <a:r>
              <a:rPr lang="ca-ES" sz="1600" b="1">
                <a:solidFill>
                  <a:schemeClr val="dk1"/>
                </a:solidFill>
                <a:latin typeface="Arial"/>
                <a:ea typeface="Arial"/>
                <a:cs typeface="Arial"/>
                <a:sym typeface="Arial"/>
              </a:rPr>
              <a:t> gonococ</a:t>
            </a:r>
            <a:br>
              <a:rPr lang="ca-ES" sz="1600" b="1">
                <a:solidFill>
                  <a:schemeClr val="dk1"/>
                </a:solidFill>
                <a:latin typeface="Arial"/>
                <a:ea typeface="Arial"/>
                <a:cs typeface="Arial"/>
                <a:sym typeface="Arial"/>
              </a:rPr>
            </a:br>
            <a:r>
              <a:rPr lang="ca-ES" sz="1600" b="1">
                <a:solidFill>
                  <a:schemeClr val="dk1"/>
                </a:solidFill>
                <a:latin typeface="Arial"/>
                <a:ea typeface="Arial"/>
                <a:cs typeface="Arial"/>
                <a:sym typeface="Arial"/>
              </a:rPr>
              <a:t> clamidea</a:t>
            </a:r>
            <a:endParaRPr/>
          </a:p>
        </p:txBody>
      </p:sp>
      <p:sp>
        <p:nvSpPr>
          <p:cNvPr id="2328" name="Shape 2328"/>
          <p:cNvSpPr/>
          <p:nvPr/>
        </p:nvSpPr>
        <p:spPr>
          <a:xfrm>
            <a:off x="763588" y="3956050"/>
            <a:ext cx="1468437" cy="822325"/>
          </a:xfrm>
          <a:prstGeom prst="rect">
            <a:avLst/>
          </a:prstGeom>
          <a:noFill/>
          <a:ln>
            <a:noFill/>
          </a:ln>
        </p:spPr>
        <p:txBody>
          <a:bodyPr spcFirstLastPara="1" wrap="square" lIns="90475" tIns="44450" rIns="90475" bIns="44450" anchor="t" anchorCtr="0">
            <a:noAutofit/>
          </a:bodyPr>
          <a:lstStyle/>
          <a:p>
            <a:pPr marL="0" marR="0" lvl="0" indent="0" algn="ctr" rtl="0">
              <a:spcBef>
                <a:spcPts val="0"/>
              </a:spcBef>
              <a:spcAft>
                <a:spcPts val="0"/>
              </a:spcAft>
              <a:buNone/>
            </a:pPr>
            <a:r>
              <a:rPr lang="ca-ES" sz="1600">
                <a:solidFill>
                  <a:schemeClr val="dk1"/>
                </a:solidFill>
                <a:latin typeface="Arial"/>
                <a:ea typeface="Arial"/>
                <a:cs typeface="Arial"/>
                <a:sym typeface="Arial"/>
              </a:rPr>
              <a:t>Infecció</a:t>
            </a:r>
            <a:br>
              <a:rPr lang="ca-ES" sz="1600">
                <a:solidFill>
                  <a:schemeClr val="dk1"/>
                </a:solidFill>
                <a:latin typeface="Arial"/>
                <a:ea typeface="Arial"/>
                <a:cs typeface="Arial"/>
                <a:sym typeface="Arial"/>
              </a:rPr>
            </a:br>
            <a:r>
              <a:rPr lang="ca-ES" sz="1600">
                <a:solidFill>
                  <a:schemeClr val="dk1"/>
                </a:solidFill>
                <a:latin typeface="Arial"/>
                <a:ea typeface="Arial"/>
                <a:cs typeface="Arial"/>
                <a:sym typeface="Arial"/>
              </a:rPr>
              <a:t> no bacteriana</a:t>
            </a:r>
            <a:endParaRPr sz="1600">
              <a:solidFill>
                <a:schemeClr val="dk1"/>
              </a:solidFill>
              <a:latin typeface="Arial"/>
              <a:ea typeface="Arial"/>
              <a:cs typeface="Arial"/>
              <a:sym typeface="Arial"/>
            </a:endParaRPr>
          </a:p>
          <a:p>
            <a:pPr marL="0" marR="0" lvl="0" indent="0" algn="ctr" rtl="0">
              <a:spcBef>
                <a:spcPts val="0"/>
              </a:spcBef>
              <a:spcAft>
                <a:spcPts val="0"/>
              </a:spcAft>
              <a:buNone/>
            </a:pPr>
            <a:r>
              <a:rPr lang="ca-ES" sz="1600">
                <a:solidFill>
                  <a:schemeClr val="dk1"/>
                </a:solidFill>
                <a:latin typeface="Arial"/>
                <a:ea typeface="Arial"/>
                <a:cs typeface="Arial"/>
                <a:sym typeface="Arial"/>
              </a:rPr>
              <a:t>Altres causes</a:t>
            </a:r>
            <a:endParaRPr sz="1600">
              <a:solidFill>
                <a:schemeClr val="dk1"/>
              </a:solidFill>
              <a:latin typeface="Arial"/>
              <a:ea typeface="Arial"/>
              <a:cs typeface="Arial"/>
              <a:sym typeface="Arial"/>
            </a:endParaRPr>
          </a:p>
        </p:txBody>
      </p:sp>
      <p:sp>
        <p:nvSpPr>
          <p:cNvPr id="2329" name="Shape 2329"/>
          <p:cNvSpPr/>
          <p:nvPr/>
        </p:nvSpPr>
        <p:spPr>
          <a:xfrm>
            <a:off x="2873375" y="3956050"/>
            <a:ext cx="1209675" cy="333375"/>
          </a:xfrm>
          <a:prstGeom prst="rect">
            <a:avLst/>
          </a:prstGeom>
          <a:noFill/>
          <a:ln>
            <a:noFill/>
          </a:ln>
        </p:spPr>
        <p:txBody>
          <a:bodyPr spcFirstLastPara="1" wrap="square" lIns="90475" tIns="44450" rIns="90475" bIns="44450" anchor="t" anchorCtr="0">
            <a:noAutofit/>
          </a:bodyPr>
          <a:lstStyle/>
          <a:p>
            <a:pPr marL="0" marR="0" lvl="0" indent="0" algn="ctr" rtl="0">
              <a:spcBef>
                <a:spcPts val="0"/>
              </a:spcBef>
              <a:spcAft>
                <a:spcPts val="0"/>
              </a:spcAft>
              <a:buNone/>
            </a:pPr>
            <a:r>
              <a:rPr lang="ca-ES" sz="1600">
                <a:solidFill>
                  <a:schemeClr val="dk1"/>
                </a:solidFill>
                <a:latin typeface="Arial"/>
                <a:ea typeface="Arial"/>
                <a:cs typeface="Arial"/>
                <a:sym typeface="Arial"/>
              </a:rPr>
              <a:t>Tractament</a:t>
            </a:r>
            <a:endParaRPr/>
          </a:p>
        </p:txBody>
      </p:sp>
      <p:cxnSp>
        <p:nvCxnSpPr>
          <p:cNvPr id="2330" name="Shape 2330"/>
          <p:cNvCxnSpPr/>
          <p:nvPr/>
        </p:nvCxnSpPr>
        <p:spPr>
          <a:xfrm>
            <a:off x="4267200" y="1963738"/>
            <a:ext cx="0" cy="271462"/>
          </a:xfrm>
          <a:prstGeom prst="straightConnector1">
            <a:avLst/>
          </a:prstGeom>
          <a:noFill/>
          <a:ln w="25400" cap="flat" cmpd="sng">
            <a:solidFill>
              <a:schemeClr val="dk1"/>
            </a:solidFill>
            <a:prstDash val="solid"/>
            <a:round/>
            <a:headEnd type="none" w="sm" len="sm"/>
            <a:tailEnd type="triangle" w="med" len="med"/>
          </a:ln>
        </p:spPr>
      </p:cxnSp>
      <p:sp>
        <p:nvSpPr>
          <p:cNvPr id="2331" name="Shape 2331"/>
          <p:cNvSpPr/>
          <p:nvPr/>
        </p:nvSpPr>
        <p:spPr>
          <a:xfrm>
            <a:off x="2438400" y="2438400"/>
            <a:ext cx="1144588" cy="306388"/>
          </a:xfrm>
          <a:custGeom>
            <a:avLst/>
            <a:gdLst/>
            <a:ahLst/>
            <a:cxnLst/>
            <a:rect l="0" t="0" r="0" b="0"/>
            <a:pathLst>
              <a:path w="120000" h="120000" extrusionOk="0">
                <a:moveTo>
                  <a:pt x="119833" y="0"/>
                </a:moveTo>
                <a:lnTo>
                  <a:pt x="0" y="0"/>
                </a:lnTo>
                <a:lnTo>
                  <a:pt x="0" y="119378"/>
                </a:lnTo>
              </a:path>
            </a:pathLst>
          </a:custGeom>
          <a:noFill/>
          <a:ln w="25400" cap="rnd" cmpd="sng">
            <a:solidFill>
              <a:schemeClr val="dk1"/>
            </a:solidFill>
            <a:prstDash val="solid"/>
            <a:round/>
            <a:headEnd type="none" w="sm" len="sm"/>
            <a:tailEnd type="triangl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332" name="Shape 2332"/>
          <p:cNvSpPr/>
          <p:nvPr/>
        </p:nvSpPr>
        <p:spPr>
          <a:xfrm>
            <a:off x="4876800" y="2438400"/>
            <a:ext cx="1296988" cy="306388"/>
          </a:xfrm>
          <a:custGeom>
            <a:avLst/>
            <a:gdLst/>
            <a:ahLst/>
            <a:cxnLst/>
            <a:rect l="0" t="0" r="0" b="0"/>
            <a:pathLst>
              <a:path w="120000" h="120000" extrusionOk="0">
                <a:moveTo>
                  <a:pt x="0" y="0"/>
                </a:moveTo>
                <a:lnTo>
                  <a:pt x="119853" y="0"/>
                </a:lnTo>
                <a:lnTo>
                  <a:pt x="119853" y="119378"/>
                </a:lnTo>
              </a:path>
            </a:pathLst>
          </a:custGeom>
          <a:noFill/>
          <a:ln w="25400" cap="rnd" cmpd="sng">
            <a:solidFill>
              <a:schemeClr val="dk1"/>
            </a:solidFill>
            <a:prstDash val="solid"/>
            <a:round/>
            <a:headEnd type="none" w="sm" len="sm"/>
            <a:tailEnd type="triangl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333" name="Shape 2333"/>
          <p:cNvSpPr/>
          <p:nvPr/>
        </p:nvSpPr>
        <p:spPr>
          <a:xfrm>
            <a:off x="1371600" y="3276600"/>
            <a:ext cx="306388" cy="534988"/>
          </a:xfrm>
          <a:custGeom>
            <a:avLst/>
            <a:gdLst/>
            <a:ahLst/>
            <a:cxnLst/>
            <a:rect l="0" t="0" r="0" b="0"/>
            <a:pathLst>
              <a:path w="120000" h="120000" extrusionOk="0">
                <a:moveTo>
                  <a:pt x="119378" y="0"/>
                </a:moveTo>
                <a:lnTo>
                  <a:pt x="0" y="0"/>
                </a:lnTo>
                <a:lnTo>
                  <a:pt x="0" y="119643"/>
                </a:lnTo>
              </a:path>
            </a:pathLst>
          </a:custGeom>
          <a:noFill/>
          <a:ln w="25400" cap="rnd" cmpd="sng">
            <a:solidFill>
              <a:schemeClr val="dk1"/>
            </a:solidFill>
            <a:prstDash val="solid"/>
            <a:round/>
            <a:headEnd type="none" w="sm" len="sm"/>
            <a:tailEnd type="triangl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334" name="Shape 2334"/>
          <p:cNvSpPr/>
          <p:nvPr/>
        </p:nvSpPr>
        <p:spPr>
          <a:xfrm>
            <a:off x="3200400" y="3276600"/>
            <a:ext cx="306388" cy="611188"/>
          </a:xfrm>
          <a:custGeom>
            <a:avLst/>
            <a:gdLst/>
            <a:ahLst/>
            <a:cxnLst/>
            <a:rect l="0" t="0" r="0" b="0"/>
            <a:pathLst>
              <a:path w="120000" h="120000" extrusionOk="0">
                <a:moveTo>
                  <a:pt x="0" y="0"/>
                </a:moveTo>
                <a:lnTo>
                  <a:pt x="119378" y="0"/>
                </a:lnTo>
                <a:lnTo>
                  <a:pt x="119378" y="119688"/>
                </a:lnTo>
              </a:path>
            </a:pathLst>
          </a:custGeom>
          <a:noFill/>
          <a:ln w="25400" cap="rnd" cmpd="sng">
            <a:solidFill>
              <a:schemeClr val="dk1"/>
            </a:solidFill>
            <a:prstDash val="solid"/>
            <a:round/>
            <a:headEnd type="none" w="sm" len="sm"/>
            <a:tailEnd type="triangl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335" name="Shape 2335"/>
          <p:cNvSpPr/>
          <p:nvPr/>
        </p:nvSpPr>
        <p:spPr>
          <a:xfrm>
            <a:off x="6456363" y="2409825"/>
            <a:ext cx="314325" cy="363538"/>
          </a:xfrm>
          <a:prstGeom prst="rect">
            <a:avLst/>
          </a:prstGeom>
          <a:noFill/>
          <a:ln>
            <a:noFill/>
          </a:ln>
        </p:spPr>
        <p:txBody>
          <a:bodyPr spcFirstLastPara="1" wrap="square" lIns="90475" tIns="44450" rIns="90475" bIns="44450" anchor="t" anchorCtr="0">
            <a:noAutofit/>
          </a:bodyPr>
          <a:lstStyle/>
          <a:p>
            <a:pPr marL="0" marR="0" lvl="0" indent="0" algn="l" rtl="0">
              <a:spcBef>
                <a:spcPts val="0"/>
              </a:spcBef>
              <a:spcAft>
                <a:spcPts val="0"/>
              </a:spcAft>
              <a:buNone/>
            </a:pPr>
            <a:r>
              <a:rPr lang="ca-ES" sz="1800" b="1">
                <a:solidFill>
                  <a:schemeClr val="dk1"/>
                </a:solidFill>
                <a:latin typeface="Arial"/>
                <a:ea typeface="Arial"/>
                <a:cs typeface="Arial"/>
                <a:sym typeface="Arial"/>
              </a:rPr>
              <a:t>+</a:t>
            </a:r>
            <a:endParaRPr/>
          </a:p>
        </p:txBody>
      </p:sp>
      <p:sp>
        <p:nvSpPr>
          <p:cNvPr id="2336" name="Shape 2336"/>
          <p:cNvSpPr/>
          <p:nvPr/>
        </p:nvSpPr>
        <p:spPr>
          <a:xfrm>
            <a:off x="3484563" y="3248025"/>
            <a:ext cx="314325" cy="363538"/>
          </a:xfrm>
          <a:prstGeom prst="rect">
            <a:avLst/>
          </a:prstGeom>
          <a:noFill/>
          <a:ln>
            <a:noFill/>
          </a:ln>
        </p:spPr>
        <p:txBody>
          <a:bodyPr spcFirstLastPara="1" wrap="square" lIns="90475" tIns="44450" rIns="90475" bIns="44450" anchor="t" anchorCtr="0">
            <a:noAutofit/>
          </a:bodyPr>
          <a:lstStyle/>
          <a:p>
            <a:pPr marL="0" marR="0" lvl="0" indent="0" algn="l" rtl="0">
              <a:spcBef>
                <a:spcPts val="0"/>
              </a:spcBef>
              <a:spcAft>
                <a:spcPts val="0"/>
              </a:spcAft>
              <a:buNone/>
            </a:pPr>
            <a:r>
              <a:rPr lang="ca-ES" sz="1800" b="1">
                <a:solidFill>
                  <a:schemeClr val="dk1"/>
                </a:solidFill>
                <a:latin typeface="Arial"/>
                <a:ea typeface="Arial"/>
                <a:cs typeface="Arial"/>
                <a:sym typeface="Arial"/>
              </a:rPr>
              <a:t>+</a:t>
            </a:r>
            <a:endParaRPr/>
          </a:p>
        </p:txBody>
      </p:sp>
      <p:sp>
        <p:nvSpPr>
          <p:cNvPr id="2337" name="Shape 2337"/>
          <p:cNvSpPr/>
          <p:nvPr/>
        </p:nvSpPr>
        <p:spPr>
          <a:xfrm>
            <a:off x="1046163" y="3248025"/>
            <a:ext cx="257175" cy="363538"/>
          </a:xfrm>
          <a:prstGeom prst="rect">
            <a:avLst/>
          </a:prstGeom>
          <a:noFill/>
          <a:ln>
            <a:noFill/>
          </a:ln>
        </p:spPr>
        <p:txBody>
          <a:bodyPr spcFirstLastPara="1" wrap="square" lIns="90475" tIns="44450" rIns="90475" bIns="44450" anchor="t" anchorCtr="0">
            <a:noAutofit/>
          </a:bodyPr>
          <a:lstStyle/>
          <a:p>
            <a:pPr marL="0" marR="0" lvl="0" indent="0" algn="l" rtl="0">
              <a:spcBef>
                <a:spcPts val="0"/>
              </a:spcBef>
              <a:spcAft>
                <a:spcPts val="0"/>
              </a:spcAft>
              <a:buNone/>
            </a:pPr>
            <a:r>
              <a:rPr lang="ca-ES" sz="1800" b="1">
                <a:solidFill>
                  <a:schemeClr val="dk1"/>
                </a:solidFill>
                <a:latin typeface="Arial"/>
                <a:ea typeface="Arial"/>
                <a:cs typeface="Arial"/>
                <a:sym typeface="Arial"/>
              </a:rPr>
              <a:t>-</a:t>
            </a:r>
            <a:endParaRPr/>
          </a:p>
        </p:txBody>
      </p:sp>
      <p:sp>
        <p:nvSpPr>
          <p:cNvPr id="2338" name="Shape 2338"/>
          <p:cNvSpPr/>
          <p:nvPr/>
        </p:nvSpPr>
        <p:spPr>
          <a:xfrm>
            <a:off x="2036763" y="2333625"/>
            <a:ext cx="257175" cy="363538"/>
          </a:xfrm>
          <a:prstGeom prst="rect">
            <a:avLst/>
          </a:prstGeom>
          <a:noFill/>
          <a:ln>
            <a:noFill/>
          </a:ln>
        </p:spPr>
        <p:txBody>
          <a:bodyPr spcFirstLastPara="1" wrap="square" lIns="90475" tIns="44450" rIns="90475" bIns="44450" anchor="t" anchorCtr="0">
            <a:noAutofit/>
          </a:bodyPr>
          <a:lstStyle/>
          <a:p>
            <a:pPr marL="0" marR="0" lvl="0" indent="0" algn="l" rtl="0">
              <a:spcBef>
                <a:spcPts val="0"/>
              </a:spcBef>
              <a:spcAft>
                <a:spcPts val="0"/>
              </a:spcAft>
              <a:buNone/>
            </a:pPr>
            <a:r>
              <a:rPr lang="ca-ES" sz="1800" b="1">
                <a:solidFill>
                  <a:schemeClr val="dk1"/>
                </a:solidFill>
                <a:latin typeface="Arial"/>
                <a:ea typeface="Arial"/>
                <a:cs typeface="Arial"/>
                <a:sym typeface="Arial"/>
              </a:rPr>
              <a:t>-</a:t>
            </a:r>
            <a:endParaRPr/>
          </a:p>
        </p:txBody>
      </p:sp>
      <p:sp>
        <p:nvSpPr>
          <p:cNvPr id="2339" name="Shape 2339"/>
          <p:cNvSpPr/>
          <p:nvPr/>
        </p:nvSpPr>
        <p:spPr>
          <a:xfrm>
            <a:off x="5770563" y="1822450"/>
            <a:ext cx="2387600" cy="577850"/>
          </a:xfrm>
          <a:prstGeom prst="rect">
            <a:avLst/>
          </a:prstGeom>
          <a:noFill/>
          <a:ln>
            <a:noFill/>
          </a:ln>
        </p:spPr>
        <p:txBody>
          <a:bodyPr spcFirstLastPara="1" wrap="square" lIns="90475" tIns="44450" rIns="90475" bIns="44450" anchor="t" anchorCtr="0">
            <a:noAutofit/>
          </a:bodyPr>
          <a:lstStyle/>
          <a:p>
            <a:pPr marL="0" marR="0" lvl="0" indent="0" algn="l" rtl="0">
              <a:spcBef>
                <a:spcPts val="0"/>
              </a:spcBef>
              <a:spcAft>
                <a:spcPts val="0"/>
              </a:spcAft>
              <a:buNone/>
            </a:pPr>
            <a:r>
              <a:rPr lang="ca-ES" sz="1600" dirty="0">
                <a:solidFill>
                  <a:schemeClr val="dk1"/>
                </a:solidFill>
                <a:latin typeface="Arial"/>
                <a:ea typeface="Arial"/>
                <a:cs typeface="Arial"/>
                <a:sym typeface="Arial"/>
              </a:rPr>
              <a:t>Descartar epididimitis, prostatitis, pielonefritis</a:t>
            </a:r>
            <a:endParaRPr dirty="0"/>
          </a:p>
        </p:txBody>
      </p:sp>
      <p:cxnSp>
        <p:nvCxnSpPr>
          <p:cNvPr id="2340" name="Shape 2340"/>
          <p:cNvCxnSpPr/>
          <p:nvPr/>
        </p:nvCxnSpPr>
        <p:spPr>
          <a:xfrm rot="10800000">
            <a:off x="4452938" y="2133600"/>
            <a:ext cx="1236662" cy="0"/>
          </a:xfrm>
          <a:prstGeom prst="straightConnector1">
            <a:avLst/>
          </a:prstGeom>
          <a:noFill/>
          <a:ln w="25400" cap="flat" cmpd="sng">
            <a:solidFill>
              <a:schemeClr val="dk1"/>
            </a:solidFill>
            <a:prstDash val="solid"/>
            <a:round/>
            <a:headEnd type="none" w="sm" len="sm"/>
            <a:tailEnd type="triangle" w="med" len="med"/>
          </a:ln>
        </p:spPr>
      </p:cxnSp>
      <p:sp>
        <p:nvSpPr>
          <p:cNvPr id="2341" name="Shape 2341"/>
          <p:cNvSpPr/>
          <p:nvPr/>
        </p:nvSpPr>
        <p:spPr>
          <a:xfrm>
            <a:off x="5435600" y="2852738"/>
            <a:ext cx="1317625" cy="577850"/>
          </a:xfrm>
          <a:prstGeom prst="rect">
            <a:avLst/>
          </a:prstGeom>
          <a:noFill/>
          <a:ln>
            <a:noFill/>
          </a:ln>
        </p:spPr>
        <p:txBody>
          <a:bodyPr spcFirstLastPara="1" wrap="square" lIns="90475" tIns="44450" rIns="90475" bIns="44450" anchor="t" anchorCtr="0">
            <a:noAutofit/>
          </a:bodyPr>
          <a:lstStyle/>
          <a:p>
            <a:pPr marL="0" marR="0" lvl="0" indent="0" algn="ctr" rtl="0">
              <a:spcBef>
                <a:spcPts val="0"/>
              </a:spcBef>
              <a:spcAft>
                <a:spcPts val="0"/>
              </a:spcAft>
              <a:buNone/>
            </a:pPr>
            <a:r>
              <a:rPr lang="ca-ES" sz="1600" b="1">
                <a:solidFill>
                  <a:schemeClr val="dk1"/>
                </a:solidFill>
                <a:latin typeface="Arial"/>
                <a:ea typeface="Arial"/>
                <a:cs typeface="Arial"/>
                <a:sym typeface="Arial"/>
              </a:rPr>
              <a:t>primer episodi</a:t>
            </a:r>
            <a:endParaRPr/>
          </a:p>
        </p:txBody>
      </p:sp>
      <p:sp>
        <p:nvSpPr>
          <p:cNvPr id="2342" name="Shape 2342"/>
          <p:cNvSpPr/>
          <p:nvPr/>
        </p:nvSpPr>
        <p:spPr>
          <a:xfrm>
            <a:off x="4283968" y="3921760"/>
            <a:ext cx="1405632" cy="546285"/>
          </a:xfrm>
          <a:prstGeom prst="rect">
            <a:avLst/>
          </a:prstGeom>
          <a:solidFill>
            <a:srgbClr val="C3D69B"/>
          </a:solidFill>
          <a:ln>
            <a:noFill/>
          </a:ln>
        </p:spPr>
        <p:txBody>
          <a:bodyPr spcFirstLastPara="1" wrap="square" lIns="90475" tIns="44450" rIns="90475" bIns="44450" anchor="t" anchorCtr="0">
            <a:noAutofit/>
          </a:bodyPr>
          <a:lstStyle/>
          <a:p>
            <a:pPr marL="0" marR="0" lvl="0" indent="0" algn="ctr" rtl="0">
              <a:spcBef>
                <a:spcPts val="0"/>
              </a:spcBef>
              <a:spcAft>
                <a:spcPts val="0"/>
              </a:spcAft>
              <a:buNone/>
            </a:pPr>
            <a:r>
              <a:rPr lang="ca-ES" sz="1600" b="1" dirty="0">
                <a:solidFill>
                  <a:schemeClr val="dk1"/>
                </a:solidFill>
                <a:latin typeface="Arial"/>
                <a:ea typeface="Arial"/>
                <a:cs typeface="Arial"/>
                <a:sym typeface="Arial"/>
              </a:rPr>
              <a:t>Tractament</a:t>
            </a:r>
            <a:endParaRPr sz="1600" b="1" dirty="0">
              <a:solidFill>
                <a:schemeClr val="dk1"/>
              </a:solidFill>
              <a:latin typeface="Arial"/>
              <a:ea typeface="Arial"/>
              <a:cs typeface="Arial"/>
              <a:sym typeface="Arial"/>
            </a:endParaRPr>
          </a:p>
          <a:p>
            <a:pPr marL="0" marR="0" lvl="0" indent="0" algn="ctr" rtl="0">
              <a:spcBef>
                <a:spcPts val="0"/>
              </a:spcBef>
              <a:spcAft>
                <a:spcPts val="0"/>
              </a:spcAft>
              <a:buNone/>
            </a:pPr>
            <a:r>
              <a:rPr lang="ca-ES" sz="1600" b="1" dirty="0">
                <a:solidFill>
                  <a:schemeClr val="dk1"/>
                </a:solidFill>
                <a:latin typeface="Arial"/>
                <a:ea typeface="Arial"/>
                <a:cs typeface="Arial"/>
                <a:sym typeface="Arial"/>
              </a:rPr>
              <a:t>7 dies</a:t>
            </a:r>
            <a:endParaRPr sz="1600" b="1" dirty="0">
              <a:solidFill>
                <a:schemeClr val="dk1"/>
              </a:solidFill>
              <a:latin typeface="Arial"/>
              <a:ea typeface="Arial"/>
              <a:cs typeface="Arial"/>
              <a:sym typeface="Arial"/>
            </a:endParaRPr>
          </a:p>
        </p:txBody>
      </p:sp>
      <p:sp>
        <p:nvSpPr>
          <p:cNvPr id="2343" name="Shape 2343"/>
          <p:cNvSpPr/>
          <p:nvPr/>
        </p:nvSpPr>
        <p:spPr>
          <a:xfrm>
            <a:off x="6858000" y="3429000"/>
            <a:ext cx="458788" cy="534988"/>
          </a:xfrm>
          <a:custGeom>
            <a:avLst/>
            <a:gdLst/>
            <a:ahLst/>
            <a:cxnLst/>
            <a:rect l="0" t="0" r="0" b="0"/>
            <a:pathLst>
              <a:path w="120000" h="120000" extrusionOk="0">
                <a:moveTo>
                  <a:pt x="0" y="0"/>
                </a:moveTo>
                <a:lnTo>
                  <a:pt x="119584" y="0"/>
                </a:lnTo>
                <a:lnTo>
                  <a:pt x="119584" y="119643"/>
                </a:lnTo>
              </a:path>
            </a:pathLst>
          </a:custGeom>
          <a:noFill/>
          <a:ln w="25400" cap="rnd" cmpd="sng">
            <a:solidFill>
              <a:schemeClr val="dk1"/>
            </a:solidFill>
            <a:prstDash val="solid"/>
            <a:round/>
            <a:headEnd type="none" w="sm" len="sm"/>
            <a:tailEnd type="triangl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344" name="Shape 2344"/>
          <p:cNvSpPr/>
          <p:nvPr/>
        </p:nvSpPr>
        <p:spPr>
          <a:xfrm>
            <a:off x="4953000" y="3352800"/>
            <a:ext cx="458788" cy="534988"/>
          </a:xfrm>
          <a:custGeom>
            <a:avLst/>
            <a:gdLst/>
            <a:ahLst/>
            <a:cxnLst/>
            <a:rect l="0" t="0" r="0" b="0"/>
            <a:pathLst>
              <a:path w="120000" h="120000" extrusionOk="0">
                <a:moveTo>
                  <a:pt x="119584" y="0"/>
                </a:moveTo>
                <a:lnTo>
                  <a:pt x="0" y="0"/>
                </a:lnTo>
                <a:lnTo>
                  <a:pt x="0" y="119643"/>
                </a:lnTo>
              </a:path>
            </a:pathLst>
          </a:custGeom>
          <a:noFill/>
          <a:ln w="25400" cap="rnd" cmpd="sng">
            <a:solidFill>
              <a:schemeClr val="dk1"/>
            </a:solidFill>
            <a:prstDash val="solid"/>
            <a:round/>
            <a:headEnd type="none" w="sm" len="sm"/>
            <a:tailEnd type="triangl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345" name="Shape 2345"/>
          <p:cNvSpPr/>
          <p:nvPr/>
        </p:nvSpPr>
        <p:spPr>
          <a:xfrm>
            <a:off x="4475163" y="3171825"/>
            <a:ext cx="396875" cy="363538"/>
          </a:xfrm>
          <a:prstGeom prst="rect">
            <a:avLst/>
          </a:prstGeom>
          <a:noFill/>
          <a:ln>
            <a:noFill/>
          </a:ln>
        </p:spPr>
        <p:txBody>
          <a:bodyPr spcFirstLastPara="1" wrap="square" lIns="90475" tIns="44450" rIns="90475" bIns="44450" anchor="t" anchorCtr="0">
            <a:noAutofit/>
          </a:bodyPr>
          <a:lstStyle/>
          <a:p>
            <a:pPr marL="0" marR="0" lvl="0" indent="0" algn="l" rtl="0">
              <a:spcBef>
                <a:spcPts val="0"/>
              </a:spcBef>
              <a:spcAft>
                <a:spcPts val="0"/>
              </a:spcAft>
              <a:buNone/>
            </a:pPr>
            <a:r>
              <a:rPr lang="ca-ES" sz="1800" b="1">
                <a:solidFill>
                  <a:schemeClr val="dk1"/>
                </a:solidFill>
                <a:latin typeface="Arial"/>
                <a:ea typeface="Arial"/>
                <a:cs typeface="Arial"/>
                <a:sym typeface="Arial"/>
              </a:rPr>
              <a:t>SI</a:t>
            </a:r>
            <a:endParaRPr/>
          </a:p>
        </p:txBody>
      </p:sp>
      <p:sp>
        <p:nvSpPr>
          <p:cNvPr id="2346" name="Shape 2346"/>
          <p:cNvSpPr/>
          <p:nvPr/>
        </p:nvSpPr>
        <p:spPr>
          <a:xfrm>
            <a:off x="7370763" y="3248025"/>
            <a:ext cx="523875" cy="363538"/>
          </a:xfrm>
          <a:prstGeom prst="rect">
            <a:avLst/>
          </a:prstGeom>
          <a:noFill/>
          <a:ln>
            <a:noFill/>
          </a:ln>
        </p:spPr>
        <p:txBody>
          <a:bodyPr spcFirstLastPara="1" wrap="square" lIns="90475" tIns="44450" rIns="90475" bIns="44450" anchor="t" anchorCtr="0">
            <a:noAutofit/>
          </a:bodyPr>
          <a:lstStyle/>
          <a:p>
            <a:pPr marL="0" marR="0" lvl="0" indent="0" algn="l" rtl="0">
              <a:spcBef>
                <a:spcPts val="0"/>
              </a:spcBef>
              <a:spcAft>
                <a:spcPts val="0"/>
              </a:spcAft>
              <a:buNone/>
            </a:pPr>
            <a:r>
              <a:rPr lang="ca-ES" sz="1800" b="1">
                <a:solidFill>
                  <a:schemeClr val="dk1"/>
                </a:solidFill>
                <a:latin typeface="Arial"/>
                <a:ea typeface="Arial"/>
                <a:cs typeface="Arial"/>
                <a:sym typeface="Arial"/>
              </a:rPr>
              <a:t>NO</a:t>
            </a:r>
            <a:endParaRPr/>
          </a:p>
        </p:txBody>
      </p:sp>
      <p:sp>
        <p:nvSpPr>
          <p:cNvPr id="2347" name="Shape 2347"/>
          <p:cNvSpPr/>
          <p:nvPr/>
        </p:nvSpPr>
        <p:spPr>
          <a:xfrm>
            <a:off x="4284663" y="4652963"/>
            <a:ext cx="1406525" cy="582612"/>
          </a:xfrm>
          <a:prstGeom prst="rect">
            <a:avLst/>
          </a:prstGeom>
          <a:solidFill>
            <a:srgbClr val="C3D69B"/>
          </a:solidFill>
          <a:ln>
            <a:noFill/>
          </a:ln>
        </p:spPr>
        <p:txBody>
          <a:bodyPr spcFirstLastPara="1" wrap="square" lIns="90475" tIns="44450" rIns="90475" bIns="44450" anchor="t" anchorCtr="0">
            <a:noAutofit/>
          </a:bodyPr>
          <a:lstStyle/>
          <a:p>
            <a:pPr marL="0" marR="0" lvl="0" indent="0" algn="ctr" rtl="0">
              <a:spcBef>
                <a:spcPts val="0"/>
              </a:spcBef>
              <a:spcAft>
                <a:spcPts val="0"/>
              </a:spcAft>
              <a:buNone/>
            </a:pPr>
            <a:r>
              <a:rPr lang="ca-ES" sz="1600" b="1">
                <a:solidFill>
                  <a:schemeClr val="dk1"/>
                </a:solidFill>
                <a:latin typeface="Arial"/>
                <a:ea typeface="Arial"/>
                <a:cs typeface="Arial"/>
                <a:sym typeface="Arial"/>
              </a:rPr>
              <a:t>Persisteixen</a:t>
            </a:r>
            <a:br>
              <a:rPr lang="ca-ES" sz="1600" b="1">
                <a:solidFill>
                  <a:schemeClr val="dk1"/>
                </a:solidFill>
                <a:latin typeface="Arial"/>
                <a:ea typeface="Arial"/>
                <a:cs typeface="Arial"/>
                <a:sym typeface="Arial"/>
              </a:rPr>
            </a:br>
            <a:r>
              <a:rPr lang="ca-ES" sz="1600" b="1">
                <a:solidFill>
                  <a:schemeClr val="dk1"/>
                </a:solidFill>
                <a:latin typeface="Arial"/>
                <a:ea typeface="Arial"/>
                <a:cs typeface="Arial"/>
                <a:sym typeface="Arial"/>
              </a:rPr>
              <a:t>símptomes?</a:t>
            </a:r>
            <a:endParaRPr/>
          </a:p>
        </p:txBody>
      </p:sp>
      <p:sp>
        <p:nvSpPr>
          <p:cNvPr id="2348" name="Shape 2348"/>
          <p:cNvSpPr/>
          <p:nvPr/>
        </p:nvSpPr>
        <p:spPr>
          <a:xfrm>
            <a:off x="3332163" y="4848225"/>
            <a:ext cx="523875" cy="363538"/>
          </a:xfrm>
          <a:prstGeom prst="rect">
            <a:avLst/>
          </a:prstGeom>
          <a:noFill/>
          <a:ln>
            <a:noFill/>
          </a:ln>
        </p:spPr>
        <p:txBody>
          <a:bodyPr spcFirstLastPara="1" wrap="square" lIns="90475" tIns="44450" rIns="90475" bIns="44450" anchor="t" anchorCtr="0">
            <a:noAutofit/>
          </a:bodyPr>
          <a:lstStyle/>
          <a:p>
            <a:pPr marL="0" marR="0" lvl="0" indent="0" algn="l" rtl="0">
              <a:spcBef>
                <a:spcPts val="0"/>
              </a:spcBef>
              <a:spcAft>
                <a:spcPts val="0"/>
              </a:spcAft>
              <a:buNone/>
            </a:pPr>
            <a:r>
              <a:rPr lang="ca-ES" sz="1800" b="1">
                <a:solidFill>
                  <a:schemeClr val="dk1"/>
                </a:solidFill>
                <a:latin typeface="Arial"/>
                <a:ea typeface="Arial"/>
                <a:cs typeface="Arial"/>
                <a:sym typeface="Arial"/>
              </a:rPr>
              <a:t>NO</a:t>
            </a:r>
            <a:endParaRPr/>
          </a:p>
        </p:txBody>
      </p:sp>
      <p:sp>
        <p:nvSpPr>
          <p:cNvPr id="2349" name="Shape 2349"/>
          <p:cNvSpPr/>
          <p:nvPr/>
        </p:nvSpPr>
        <p:spPr>
          <a:xfrm>
            <a:off x="6151563" y="4848225"/>
            <a:ext cx="396875" cy="363538"/>
          </a:xfrm>
          <a:prstGeom prst="rect">
            <a:avLst/>
          </a:prstGeom>
          <a:noFill/>
          <a:ln>
            <a:noFill/>
          </a:ln>
        </p:spPr>
        <p:txBody>
          <a:bodyPr spcFirstLastPara="1" wrap="square" lIns="90475" tIns="44450" rIns="90475" bIns="44450" anchor="t" anchorCtr="0">
            <a:noAutofit/>
          </a:bodyPr>
          <a:lstStyle/>
          <a:p>
            <a:pPr marL="0" marR="0" lvl="0" indent="0" algn="l" rtl="0">
              <a:spcBef>
                <a:spcPts val="0"/>
              </a:spcBef>
              <a:spcAft>
                <a:spcPts val="0"/>
              </a:spcAft>
              <a:buNone/>
            </a:pPr>
            <a:r>
              <a:rPr lang="ca-ES" sz="1800" b="1">
                <a:solidFill>
                  <a:schemeClr val="dk1"/>
                </a:solidFill>
                <a:latin typeface="Arial"/>
                <a:ea typeface="Arial"/>
                <a:cs typeface="Arial"/>
                <a:sym typeface="Arial"/>
              </a:rPr>
              <a:t>SI</a:t>
            </a:r>
            <a:endParaRPr/>
          </a:p>
        </p:txBody>
      </p:sp>
      <p:sp>
        <p:nvSpPr>
          <p:cNvPr id="2350" name="Shape 2350"/>
          <p:cNvSpPr/>
          <p:nvPr/>
        </p:nvSpPr>
        <p:spPr>
          <a:xfrm>
            <a:off x="5715000" y="4953000"/>
            <a:ext cx="458788" cy="534988"/>
          </a:xfrm>
          <a:custGeom>
            <a:avLst/>
            <a:gdLst/>
            <a:ahLst/>
            <a:cxnLst/>
            <a:rect l="0" t="0" r="0" b="0"/>
            <a:pathLst>
              <a:path w="120000" h="120000" extrusionOk="0">
                <a:moveTo>
                  <a:pt x="0" y="0"/>
                </a:moveTo>
                <a:lnTo>
                  <a:pt x="119584" y="0"/>
                </a:lnTo>
                <a:lnTo>
                  <a:pt x="119584" y="119643"/>
                </a:lnTo>
              </a:path>
            </a:pathLst>
          </a:custGeom>
          <a:noFill/>
          <a:ln w="25400" cap="rnd" cmpd="sng">
            <a:solidFill>
              <a:schemeClr val="dk1"/>
            </a:solidFill>
            <a:prstDash val="solid"/>
            <a:round/>
            <a:headEnd type="none" w="sm" len="sm"/>
            <a:tailEnd type="triangl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351" name="Shape 2351"/>
          <p:cNvSpPr/>
          <p:nvPr/>
        </p:nvSpPr>
        <p:spPr>
          <a:xfrm>
            <a:off x="3810000" y="4953000"/>
            <a:ext cx="458788" cy="534988"/>
          </a:xfrm>
          <a:custGeom>
            <a:avLst/>
            <a:gdLst/>
            <a:ahLst/>
            <a:cxnLst/>
            <a:rect l="0" t="0" r="0" b="0"/>
            <a:pathLst>
              <a:path w="120000" h="120000" extrusionOk="0">
                <a:moveTo>
                  <a:pt x="119584" y="0"/>
                </a:moveTo>
                <a:lnTo>
                  <a:pt x="0" y="0"/>
                </a:lnTo>
                <a:lnTo>
                  <a:pt x="0" y="119643"/>
                </a:lnTo>
              </a:path>
            </a:pathLst>
          </a:custGeom>
          <a:noFill/>
          <a:ln w="25400" cap="rnd" cmpd="sng">
            <a:solidFill>
              <a:schemeClr val="dk1"/>
            </a:solidFill>
            <a:prstDash val="solid"/>
            <a:round/>
            <a:headEnd type="none" w="sm" len="sm"/>
            <a:tailEnd type="triangl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352" name="Shape 2352"/>
          <p:cNvSpPr/>
          <p:nvPr/>
        </p:nvSpPr>
        <p:spPr>
          <a:xfrm>
            <a:off x="5872163" y="5480050"/>
            <a:ext cx="698500" cy="333375"/>
          </a:xfrm>
          <a:prstGeom prst="rect">
            <a:avLst/>
          </a:prstGeom>
          <a:noFill/>
          <a:ln>
            <a:noFill/>
          </a:ln>
        </p:spPr>
        <p:txBody>
          <a:bodyPr spcFirstLastPara="1" wrap="square" lIns="90475" tIns="44450" rIns="90475" bIns="44450" anchor="t" anchorCtr="0">
            <a:noAutofit/>
          </a:bodyPr>
          <a:lstStyle/>
          <a:p>
            <a:pPr marL="0" marR="0" lvl="0" indent="0" algn="ctr" rtl="0">
              <a:spcBef>
                <a:spcPts val="0"/>
              </a:spcBef>
              <a:spcAft>
                <a:spcPts val="0"/>
              </a:spcAft>
              <a:buNone/>
            </a:pPr>
            <a:r>
              <a:rPr lang="ca-ES" sz="1600">
                <a:solidFill>
                  <a:schemeClr val="dk1"/>
                </a:solidFill>
                <a:latin typeface="Arial"/>
                <a:ea typeface="Arial"/>
                <a:cs typeface="Arial"/>
                <a:sym typeface="Arial"/>
              </a:rPr>
              <a:t>Cultiu</a:t>
            </a:r>
            <a:endParaRPr/>
          </a:p>
        </p:txBody>
      </p:sp>
      <p:sp>
        <p:nvSpPr>
          <p:cNvPr id="2353" name="Shape 2353"/>
          <p:cNvSpPr/>
          <p:nvPr/>
        </p:nvSpPr>
        <p:spPr>
          <a:xfrm>
            <a:off x="7218363" y="5457825"/>
            <a:ext cx="314325" cy="363538"/>
          </a:xfrm>
          <a:prstGeom prst="rect">
            <a:avLst/>
          </a:prstGeom>
          <a:noFill/>
          <a:ln>
            <a:noFill/>
          </a:ln>
        </p:spPr>
        <p:txBody>
          <a:bodyPr spcFirstLastPara="1" wrap="square" lIns="90475" tIns="44450" rIns="90475" bIns="44450" anchor="t" anchorCtr="0">
            <a:noAutofit/>
          </a:bodyPr>
          <a:lstStyle/>
          <a:p>
            <a:pPr marL="0" marR="0" lvl="0" indent="0" algn="l" rtl="0">
              <a:spcBef>
                <a:spcPts val="0"/>
              </a:spcBef>
              <a:spcAft>
                <a:spcPts val="0"/>
              </a:spcAft>
              <a:buNone/>
            </a:pPr>
            <a:r>
              <a:rPr lang="ca-ES" sz="1800" b="1">
                <a:solidFill>
                  <a:schemeClr val="dk1"/>
                </a:solidFill>
                <a:latin typeface="Arial"/>
                <a:ea typeface="Arial"/>
                <a:cs typeface="Arial"/>
                <a:sym typeface="Arial"/>
              </a:rPr>
              <a:t>+</a:t>
            </a:r>
            <a:endParaRPr/>
          </a:p>
        </p:txBody>
      </p:sp>
      <p:sp>
        <p:nvSpPr>
          <p:cNvPr id="2354" name="Shape 2354"/>
          <p:cNvSpPr/>
          <p:nvPr/>
        </p:nvSpPr>
        <p:spPr>
          <a:xfrm>
            <a:off x="5008563" y="5457825"/>
            <a:ext cx="257175" cy="363538"/>
          </a:xfrm>
          <a:prstGeom prst="rect">
            <a:avLst/>
          </a:prstGeom>
          <a:noFill/>
          <a:ln>
            <a:noFill/>
          </a:ln>
        </p:spPr>
        <p:txBody>
          <a:bodyPr spcFirstLastPara="1" wrap="square" lIns="90475" tIns="44450" rIns="90475" bIns="44450" anchor="t" anchorCtr="0">
            <a:noAutofit/>
          </a:bodyPr>
          <a:lstStyle/>
          <a:p>
            <a:pPr marL="0" marR="0" lvl="0" indent="0" algn="l" rtl="0">
              <a:spcBef>
                <a:spcPts val="0"/>
              </a:spcBef>
              <a:spcAft>
                <a:spcPts val="0"/>
              </a:spcAft>
              <a:buNone/>
            </a:pPr>
            <a:r>
              <a:rPr lang="ca-ES" sz="1800" b="1">
                <a:solidFill>
                  <a:schemeClr val="dk1"/>
                </a:solidFill>
                <a:latin typeface="Arial"/>
                <a:ea typeface="Arial"/>
                <a:cs typeface="Arial"/>
                <a:sym typeface="Arial"/>
              </a:rPr>
              <a:t>-</a:t>
            </a:r>
            <a:endParaRPr/>
          </a:p>
        </p:txBody>
      </p:sp>
      <p:sp>
        <p:nvSpPr>
          <p:cNvPr id="2355" name="Shape 2355"/>
          <p:cNvSpPr/>
          <p:nvPr/>
        </p:nvSpPr>
        <p:spPr>
          <a:xfrm>
            <a:off x="4606925" y="5937250"/>
            <a:ext cx="1400175" cy="333375"/>
          </a:xfrm>
          <a:prstGeom prst="rect">
            <a:avLst/>
          </a:prstGeom>
          <a:noFill/>
          <a:ln>
            <a:noFill/>
          </a:ln>
        </p:spPr>
        <p:txBody>
          <a:bodyPr spcFirstLastPara="1" wrap="square" lIns="90475" tIns="44450" rIns="90475" bIns="44450" anchor="t" anchorCtr="0">
            <a:noAutofit/>
          </a:bodyPr>
          <a:lstStyle/>
          <a:p>
            <a:pPr marL="0" marR="0" lvl="0" indent="0" algn="ctr" rtl="0">
              <a:spcBef>
                <a:spcPts val="0"/>
              </a:spcBef>
              <a:spcAft>
                <a:spcPts val="0"/>
              </a:spcAft>
              <a:buNone/>
            </a:pPr>
            <a:r>
              <a:rPr lang="ca-ES" sz="1600">
                <a:solidFill>
                  <a:schemeClr val="dk1"/>
                </a:solidFill>
                <a:latin typeface="Arial"/>
                <a:ea typeface="Arial"/>
                <a:cs typeface="Arial"/>
                <a:sym typeface="Arial"/>
              </a:rPr>
              <a:t>Altres causes</a:t>
            </a:r>
            <a:endParaRPr sz="1600">
              <a:solidFill>
                <a:schemeClr val="dk1"/>
              </a:solidFill>
              <a:latin typeface="Arial"/>
              <a:ea typeface="Arial"/>
              <a:cs typeface="Arial"/>
              <a:sym typeface="Arial"/>
            </a:endParaRPr>
          </a:p>
        </p:txBody>
      </p:sp>
      <p:sp>
        <p:nvSpPr>
          <p:cNvPr id="2356" name="Shape 2356"/>
          <p:cNvSpPr/>
          <p:nvPr/>
        </p:nvSpPr>
        <p:spPr>
          <a:xfrm>
            <a:off x="6096000" y="5943600"/>
            <a:ext cx="2425700" cy="577850"/>
          </a:xfrm>
          <a:prstGeom prst="rect">
            <a:avLst/>
          </a:prstGeom>
          <a:noFill/>
          <a:ln>
            <a:noFill/>
          </a:ln>
        </p:spPr>
        <p:txBody>
          <a:bodyPr spcFirstLastPara="1" wrap="square" lIns="90475" tIns="44450" rIns="90475" bIns="44450" anchor="t" anchorCtr="0">
            <a:noAutofit/>
          </a:bodyPr>
          <a:lstStyle/>
          <a:p>
            <a:pPr marL="0" marR="0" lvl="0" indent="0" algn="ctr" rtl="0">
              <a:spcBef>
                <a:spcPts val="0"/>
              </a:spcBef>
              <a:spcAft>
                <a:spcPts val="0"/>
              </a:spcAft>
              <a:buNone/>
            </a:pPr>
            <a:r>
              <a:rPr lang="ca-ES" sz="1600" dirty="0">
                <a:solidFill>
                  <a:schemeClr val="dk1"/>
                </a:solidFill>
                <a:latin typeface="Arial"/>
                <a:ea typeface="Arial"/>
                <a:cs typeface="Arial"/>
                <a:sym typeface="Arial"/>
              </a:rPr>
              <a:t>Tractament 6 setmanes</a:t>
            </a:r>
            <a:endParaRPr dirty="0"/>
          </a:p>
          <a:p>
            <a:pPr marL="0" marR="0" lvl="0" indent="0" algn="ctr" rtl="0">
              <a:spcBef>
                <a:spcPts val="0"/>
              </a:spcBef>
              <a:spcAft>
                <a:spcPts val="0"/>
              </a:spcAft>
              <a:buNone/>
            </a:pPr>
            <a:r>
              <a:rPr lang="ca-ES" sz="1600" dirty="0">
                <a:solidFill>
                  <a:schemeClr val="dk1"/>
                </a:solidFill>
                <a:latin typeface="Arial"/>
                <a:ea typeface="Arial"/>
                <a:cs typeface="Arial"/>
                <a:sym typeface="Arial"/>
              </a:rPr>
              <a:t>Urocultiu. Estudi urològic</a:t>
            </a:r>
            <a:endParaRPr dirty="0"/>
          </a:p>
        </p:txBody>
      </p:sp>
      <p:sp>
        <p:nvSpPr>
          <p:cNvPr id="2357" name="Shape 2357"/>
          <p:cNvSpPr/>
          <p:nvPr/>
        </p:nvSpPr>
        <p:spPr>
          <a:xfrm>
            <a:off x="3294063" y="5480050"/>
            <a:ext cx="981075" cy="577850"/>
          </a:xfrm>
          <a:prstGeom prst="rect">
            <a:avLst/>
          </a:prstGeom>
          <a:noFill/>
          <a:ln>
            <a:noFill/>
          </a:ln>
        </p:spPr>
        <p:txBody>
          <a:bodyPr spcFirstLastPara="1" wrap="square" lIns="90475" tIns="44450" rIns="90475" bIns="44450" anchor="t" anchorCtr="0">
            <a:noAutofit/>
          </a:bodyPr>
          <a:lstStyle/>
          <a:p>
            <a:pPr marL="0" marR="0" lvl="0" indent="0" algn="ctr" rtl="0">
              <a:spcBef>
                <a:spcPts val="0"/>
              </a:spcBef>
              <a:spcAft>
                <a:spcPts val="0"/>
              </a:spcAft>
              <a:buNone/>
            </a:pPr>
            <a:r>
              <a:rPr lang="ca-ES" sz="1600" dirty="0">
                <a:solidFill>
                  <a:schemeClr val="dk1"/>
                </a:solidFill>
                <a:latin typeface="Arial"/>
                <a:ea typeface="Arial"/>
                <a:cs typeface="Arial"/>
                <a:sym typeface="Arial"/>
              </a:rPr>
              <a:t>Resolt</a:t>
            </a:r>
            <a:endParaRPr sz="1600" dirty="0">
              <a:solidFill>
                <a:schemeClr val="dk1"/>
              </a:solidFill>
              <a:latin typeface="Arial"/>
              <a:ea typeface="Arial"/>
              <a:cs typeface="Arial"/>
              <a:sym typeface="Arial"/>
            </a:endParaRPr>
          </a:p>
          <a:p>
            <a:pPr marL="0" marR="0" lvl="0" indent="0" algn="ctr" rtl="0">
              <a:spcBef>
                <a:spcPts val="0"/>
              </a:spcBef>
              <a:spcAft>
                <a:spcPts val="0"/>
              </a:spcAft>
              <a:buNone/>
            </a:pPr>
            <a:r>
              <a:rPr lang="ca-ES" sz="1600" dirty="0">
                <a:solidFill>
                  <a:schemeClr val="dk1"/>
                </a:solidFill>
                <a:latin typeface="Arial"/>
                <a:ea typeface="Arial"/>
                <a:cs typeface="Arial"/>
                <a:sym typeface="Arial"/>
              </a:rPr>
              <a:t>Urocultiu</a:t>
            </a:r>
            <a:endParaRPr sz="1600" dirty="0">
              <a:solidFill>
                <a:schemeClr val="dk1"/>
              </a:solidFill>
              <a:latin typeface="Arial"/>
              <a:ea typeface="Arial"/>
              <a:cs typeface="Arial"/>
              <a:sym typeface="Arial"/>
            </a:endParaRPr>
          </a:p>
        </p:txBody>
      </p:sp>
      <p:sp>
        <p:nvSpPr>
          <p:cNvPr id="2358" name="Shape 2358"/>
          <p:cNvSpPr/>
          <p:nvPr/>
        </p:nvSpPr>
        <p:spPr>
          <a:xfrm>
            <a:off x="6629400" y="5638800"/>
            <a:ext cx="458788" cy="306388"/>
          </a:xfrm>
          <a:custGeom>
            <a:avLst/>
            <a:gdLst/>
            <a:ahLst/>
            <a:cxnLst/>
            <a:rect l="0" t="0" r="0" b="0"/>
            <a:pathLst>
              <a:path w="120000" h="120000" extrusionOk="0">
                <a:moveTo>
                  <a:pt x="0" y="0"/>
                </a:moveTo>
                <a:lnTo>
                  <a:pt x="119584" y="0"/>
                </a:lnTo>
                <a:lnTo>
                  <a:pt x="119584" y="119378"/>
                </a:lnTo>
              </a:path>
            </a:pathLst>
          </a:custGeom>
          <a:noFill/>
          <a:ln w="25400" cap="rnd" cmpd="sng">
            <a:solidFill>
              <a:schemeClr val="dk1"/>
            </a:solidFill>
            <a:prstDash val="solid"/>
            <a:round/>
            <a:headEnd type="none" w="sm" len="sm"/>
            <a:tailEnd type="triangl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359" name="Shape 2359"/>
          <p:cNvSpPr/>
          <p:nvPr/>
        </p:nvSpPr>
        <p:spPr>
          <a:xfrm>
            <a:off x="5334000" y="5638800"/>
            <a:ext cx="458788" cy="382588"/>
          </a:xfrm>
          <a:custGeom>
            <a:avLst/>
            <a:gdLst/>
            <a:ahLst/>
            <a:cxnLst/>
            <a:rect l="0" t="0" r="0" b="0"/>
            <a:pathLst>
              <a:path w="120000" h="120000" extrusionOk="0">
                <a:moveTo>
                  <a:pt x="119584" y="0"/>
                </a:moveTo>
                <a:lnTo>
                  <a:pt x="0" y="0"/>
                </a:lnTo>
                <a:lnTo>
                  <a:pt x="0" y="119502"/>
                </a:lnTo>
              </a:path>
            </a:pathLst>
          </a:custGeom>
          <a:noFill/>
          <a:ln w="25400" cap="rnd" cmpd="sng">
            <a:solidFill>
              <a:schemeClr val="dk1"/>
            </a:solidFill>
            <a:prstDash val="solid"/>
            <a:round/>
            <a:headEnd type="none" w="sm" len="sm"/>
            <a:tailEnd type="triangl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cxnSp>
        <p:nvCxnSpPr>
          <p:cNvPr id="2360" name="Shape 2360"/>
          <p:cNvCxnSpPr/>
          <p:nvPr/>
        </p:nvCxnSpPr>
        <p:spPr>
          <a:xfrm>
            <a:off x="4953000" y="4554538"/>
            <a:ext cx="0" cy="42862"/>
          </a:xfrm>
          <a:prstGeom prst="straightConnector1">
            <a:avLst/>
          </a:prstGeom>
          <a:noFill/>
          <a:ln w="25400" cap="flat" cmpd="sng">
            <a:solidFill>
              <a:schemeClr val="dk1"/>
            </a:solidFill>
            <a:prstDash val="solid"/>
            <a:round/>
            <a:headEnd type="none" w="sm" len="sm"/>
            <a:tailEnd type="none" w="sm" len="sm"/>
          </a:ln>
        </p:spPr>
      </p:cxnSp>
      <p:sp>
        <p:nvSpPr>
          <p:cNvPr id="2361" name="Shape 2361"/>
          <p:cNvSpPr/>
          <p:nvPr/>
        </p:nvSpPr>
        <p:spPr>
          <a:xfrm>
            <a:off x="5008563" y="1846263"/>
            <a:ext cx="722312" cy="301625"/>
          </a:xfrm>
          <a:prstGeom prst="rect">
            <a:avLst/>
          </a:prstGeom>
          <a:noFill/>
          <a:ln>
            <a:noFill/>
          </a:ln>
        </p:spPr>
        <p:txBody>
          <a:bodyPr spcFirstLastPara="1" wrap="square" lIns="90475" tIns="44450" rIns="90475" bIns="44450" anchor="t" anchorCtr="0">
            <a:noAutofit/>
          </a:bodyPr>
          <a:lstStyle/>
          <a:p>
            <a:pPr marL="0" marR="0" lvl="0" indent="0" algn="l" rtl="0">
              <a:spcBef>
                <a:spcPts val="0"/>
              </a:spcBef>
              <a:spcAft>
                <a:spcPts val="0"/>
              </a:spcAft>
              <a:buNone/>
            </a:pPr>
            <a:r>
              <a:rPr lang="ca-ES" sz="1400" b="1">
                <a:solidFill>
                  <a:schemeClr val="dk1"/>
                </a:solidFill>
                <a:latin typeface="Arial"/>
                <a:ea typeface="Arial"/>
                <a:cs typeface="Arial"/>
                <a:sym typeface="Arial"/>
              </a:rPr>
              <a:t>febre?</a:t>
            </a:r>
            <a:endParaRPr/>
          </a:p>
        </p:txBody>
      </p:sp>
      <p:sp>
        <p:nvSpPr>
          <p:cNvPr id="2362" name="Shape 2362"/>
          <p:cNvSpPr txBox="1"/>
          <p:nvPr/>
        </p:nvSpPr>
        <p:spPr>
          <a:xfrm>
            <a:off x="838200" y="1905000"/>
            <a:ext cx="26670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ca-ES" sz="1400">
                <a:solidFill>
                  <a:schemeClr val="dk1"/>
                </a:solidFill>
                <a:latin typeface="Verdana"/>
                <a:ea typeface="Verdana"/>
                <a:cs typeface="Verdana"/>
                <a:sym typeface="Verdana"/>
              </a:rPr>
              <a:t>Història clínica</a:t>
            </a:r>
            <a:endParaRPr sz="1400">
              <a:solidFill>
                <a:schemeClr val="dk1"/>
              </a:solidFill>
              <a:latin typeface="Verdana"/>
              <a:ea typeface="Verdana"/>
              <a:cs typeface="Verdana"/>
              <a:sym typeface="Verdana"/>
            </a:endParaRPr>
          </a:p>
        </p:txBody>
      </p:sp>
      <p:cxnSp>
        <p:nvCxnSpPr>
          <p:cNvPr id="2363" name="Shape 2363"/>
          <p:cNvCxnSpPr/>
          <p:nvPr/>
        </p:nvCxnSpPr>
        <p:spPr>
          <a:xfrm>
            <a:off x="2286000" y="2057400"/>
            <a:ext cx="1981200" cy="0"/>
          </a:xfrm>
          <a:prstGeom prst="straightConnector1">
            <a:avLst/>
          </a:prstGeom>
          <a:noFill/>
          <a:ln w="12700" cap="flat" cmpd="sng">
            <a:solidFill>
              <a:schemeClr val="dk1"/>
            </a:solidFill>
            <a:prstDash val="solid"/>
            <a:round/>
            <a:headEnd type="none" w="sm" len="sm"/>
            <a:tailEnd type="none" w="sm" len="sm"/>
          </a:ln>
        </p:spPr>
      </p:cxnSp>
      <p:sp>
        <p:nvSpPr>
          <p:cNvPr id="2364" name="Shape 2364"/>
          <p:cNvSpPr txBox="1"/>
          <p:nvPr/>
        </p:nvSpPr>
        <p:spPr>
          <a:xfrm>
            <a:off x="6156325" y="4005263"/>
            <a:ext cx="2743200" cy="728662"/>
          </a:xfrm>
          <a:prstGeom prst="rect">
            <a:avLst/>
          </a:prstGeom>
          <a:solidFill>
            <a:srgbClr val="C3D69B"/>
          </a:solidFill>
          <a:ln w="25400" cap="flat" cmpd="sng">
            <a:solidFill>
              <a:schemeClr val="dk1"/>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ca-ES" sz="1600" b="1" dirty="0">
                <a:solidFill>
                  <a:schemeClr val="dk1"/>
                </a:solidFill>
                <a:latin typeface="Arial"/>
                <a:ea typeface="Arial"/>
                <a:cs typeface="Arial"/>
                <a:sym typeface="Arial"/>
              </a:rPr>
              <a:t>Tractament 2 setmanes</a:t>
            </a:r>
            <a:endParaRPr dirty="0"/>
          </a:p>
          <a:p>
            <a:pPr marL="0" marR="0" lvl="0" indent="0" algn="l" rtl="0">
              <a:spcBef>
                <a:spcPts val="800"/>
              </a:spcBef>
              <a:spcAft>
                <a:spcPts val="0"/>
              </a:spcAft>
              <a:buNone/>
            </a:pPr>
            <a:r>
              <a:rPr lang="ca-ES" sz="1600" b="1" dirty="0">
                <a:solidFill>
                  <a:schemeClr val="dk1"/>
                </a:solidFill>
                <a:latin typeface="Arial"/>
                <a:ea typeface="Arial"/>
                <a:cs typeface="Arial"/>
                <a:sym typeface="Arial"/>
              </a:rPr>
              <a:t>Urocultiu. Estudi urològic</a:t>
            </a:r>
            <a:endParaRPr sz="1600" b="1"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1710690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56"/>
        <p:cNvGrpSpPr/>
        <p:nvPr/>
      </p:nvGrpSpPr>
      <p:grpSpPr>
        <a:xfrm>
          <a:off x="0" y="0"/>
          <a:ext cx="0" cy="0"/>
          <a:chOff x="0" y="0"/>
          <a:chExt cx="0" cy="0"/>
        </a:xfrm>
      </p:grpSpPr>
      <p:sp>
        <p:nvSpPr>
          <p:cNvPr id="857" name="Shape 857"/>
          <p:cNvSpPr txBox="1">
            <a:spLocks noGrp="1"/>
          </p:cNvSpPr>
          <p:nvPr>
            <p:ph type="title"/>
          </p:nvPr>
        </p:nvSpPr>
        <p:spPr>
          <a:xfrm>
            <a:off x="914400" y="277813"/>
            <a:ext cx="7772400" cy="1143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ca-ES" sz="4200" b="0" i="0" u="none" strike="noStrike" cap="none" dirty="0">
                <a:solidFill>
                  <a:schemeClr val="dk2"/>
                </a:solidFill>
                <a:latin typeface="Verdana"/>
                <a:ea typeface="Verdana"/>
                <a:cs typeface="Verdana"/>
                <a:sym typeface="Verdana"/>
              </a:rPr>
              <a:t>Diagnòstic</a:t>
            </a:r>
            <a:endParaRPr dirty="0"/>
          </a:p>
        </p:txBody>
      </p:sp>
      <p:sp>
        <p:nvSpPr>
          <p:cNvPr id="858" name="Shape 858"/>
          <p:cNvSpPr txBox="1">
            <a:spLocks noGrp="1"/>
          </p:cNvSpPr>
          <p:nvPr>
            <p:ph type="body" idx="1"/>
          </p:nvPr>
        </p:nvSpPr>
        <p:spPr>
          <a:xfrm>
            <a:off x="914400" y="1600200"/>
            <a:ext cx="7772400" cy="4530725"/>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folHlink"/>
              </a:buClr>
              <a:buFont typeface="Noto Sans Symbols"/>
              <a:buNone/>
            </a:pPr>
            <a:r>
              <a:rPr lang="ca-ES" sz="2400" b="1" i="0" u="none" strike="noStrike" cap="none" dirty="0">
                <a:solidFill>
                  <a:srgbClr val="660066"/>
                </a:solidFill>
                <a:latin typeface="Arial"/>
                <a:ea typeface="Arial"/>
                <a:cs typeface="Arial"/>
                <a:sym typeface="Arial"/>
              </a:rPr>
              <a:t>    </a:t>
            </a:r>
            <a:r>
              <a:rPr lang="ca-ES" sz="2000" b="0" i="1" u="none" strike="noStrike" cap="none" dirty="0" err="1">
                <a:solidFill>
                  <a:srgbClr val="7030A0"/>
                </a:solidFill>
                <a:latin typeface="Verdana"/>
                <a:ea typeface="Verdana"/>
                <a:cs typeface="Verdana"/>
                <a:sym typeface="Verdana"/>
              </a:rPr>
              <a:t>Vallano</a:t>
            </a:r>
            <a:r>
              <a:rPr lang="ca-ES" sz="2000" b="0" i="1" u="none" strike="noStrike" cap="none" dirty="0">
                <a:solidFill>
                  <a:srgbClr val="7030A0"/>
                </a:solidFill>
                <a:latin typeface="Verdana"/>
                <a:ea typeface="Verdana"/>
                <a:cs typeface="Verdana"/>
                <a:sym typeface="Verdana"/>
              </a:rPr>
              <a:t> A et al.“Sensibilitat antimicrobiana dels </a:t>
            </a:r>
            <a:r>
              <a:rPr lang="ca-ES" sz="2000" b="0" i="1" u="none" strike="noStrike" cap="none" dirty="0" err="1">
                <a:solidFill>
                  <a:srgbClr val="7030A0"/>
                </a:solidFill>
                <a:latin typeface="Verdana"/>
                <a:ea typeface="Verdana"/>
                <a:cs typeface="Verdana"/>
                <a:sym typeface="Verdana"/>
              </a:rPr>
              <a:t>uropatògens</a:t>
            </a:r>
            <a:r>
              <a:rPr lang="ca-ES" sz="2000" b="0" i="1" u="none" strike="noStrike" cap="none" dirty="0">
                <a:solidFill>
                  <a:srgbClr val="7030A0"/>
                </a:solidFill>
                <a:latin typeface="Verdana"/>
                <a:ea typeface="Verdana"/>
                <a:cs typeface="Verdana"/>
                <a:sym typeface="Verdana"/>
              </a:rPr>
              <a:t> i resultats del tractament antibiòtic de les infeccions urinàries a Atenció Primària” </a:t>
            </a:r>
            <a:r>
              <a:rPr lang="ca-ES" sz="2000" b="0" i="1" u="none" strike="noStrike" cap="none" dirty="0" err="1">
                <a:solidFill>
                  <a:srgbClr val="7030A0"/>
                </a:solidFill>
                <a:latin typeface="Verdana"/>
                <a:ea typeface="Verdana"/>
                <a:cs typeface="Verdana"/>
                <a:sym typeface="Verdana"/>
              </a:rPr>
              <a:t>Enferm</a:t>
            </a:r>
            <a:r>
              <a:rPr lang="ca-ES" sz="2000" b="0" i="1" u="none" strike="noStrike" cap="none" dirty="0">
                <a:solidFill>
                  <a:srgbClr val="7030A0"/>
                </a:solidFill>
                <a:latin typeface="Verdana"/>
                <a:ea typeface="Verdana"/>
                <a:cs typeface="Verdana"/>
                <a:sym typeface="Verdana"/>
              </a:rPr>
              <a:t> </a:t>
            </a:r>
            <a:r>
              <a:rPr lang="ca-ES" sz="2000" b="0" i="1" u="none" strike="noStrike" cap="none" dirty="0" err="1">
                <a:solidFill>
                  <a:srgbClr val="7030A0"/>
                </a:solidFill>
                <a:latin typeface="Verdana"/>
                <a:ea typeface="Verdana"/>
                <a:cs typeface="Verdana"/>
                <a:sym typeface="Verdana"/>
              </a:rPr>
              <a:t>Infecc</a:t>
            </a:r>
            <a:r>
              <a:rPr lang="ca-ES" sz="2000" b="0" i="1" u="none" strike="noStrike" cap="none" dirty="0">
                <a:solidFill>
                  <a:srgbClr val="7030A0"/>
                </a:solidFill>
                <a:latin typeface="Verdana"/>
                <a:ea typeface="Verdana"/>
                <a:cs typeface="Verdana"/>
                <a:sym typeface="Verdana"/>
              </a:rPr>
              <a:t> </a:t>
            </a:r>
            <a:r>
              <a:rPr lang="ca-ES" sz="2000" b="0" i="1" u="none" strike="noStrike" cap="none" dirty="0" err="1">
                <a:solidFill>
                  <a:srgbClr val="7030A0"/>
                </a:solidFill>
                <a:latin typeface="Verdana"/>
                <a:ea typeface="Verdana"/>
                <a:cs typeface="Verdana"/>
                <a:sym typeface="Verdana"/>
              </a:rPr>
              <a:t>Microbiol</a:t>
            </a:r>
            <a:r>
              <a:rPr lang="ca-ES" sz="2000" b="0" i="1" u="none" strike="noStrike" cap="none" dirty="0">
                <a:solidFill>
                  <a:srgbClr val="7030A0"/>
                </a:solidFill>
                <a:latin typeface="Verdana"/>
                <a:ea typeface="Verdana"/>
                <a:cs typeface="Verdana"/>
                <a:sym typeface="Verdana"/>
              </a:rPr>
              <a:t> Clin </a:t>
            </a:r>
            <a:r>
              <a:rPr lang="ca-ES" sz="2000" b="0" i="1" u="none" strike="noStrike" cap="none" dirty="0" smtClean="0">
                <a:solidFill>
                  <a:srgbClr val="7030A0"/>
                </a:solidFill>
                <a:latin typeface="Verdana"/>
                <a:ea typeface="Verdana"/>
                <a:cs typeface="Verdana"/>
                <a:sym typeface="Verdana"/>
              </a:rPr>
              <a:t>2006</a:t>
            </a:r>
            <a:endParaRPr dirty="0"/>
          </a:p>
          <a:p>
            <a:pPr marL="342900" marR="0" lvl="0" indent="-342900" algn="l" rtl="0">
              <a:spcBef>
                <a:spcPts val="400"/>
              </a:spcBef>
              <a:spcAft>
                <a:spcPts val="0"/>
              </a:spcAft>
              <a:buClr>
                <a:schemeClr val="folHlink"/>
              </a:buClr>
              <a:buFont typeface="Noto Sans Symbols"/>
              <a:buNone/>
            </a:pPr>
            <a:endParaRPr sz="2000" b="0" i="1" u="none" strike="noStrike" cap="none" dirty="0">
              <a:solidFill>
                <a:srgbClr val="7030A0"/>
              </a:solidFill>
              <a:latin typeface="Verdana"/>
              <a:ea typeface="Verdana"/>
              <a:cs typeface="Verdana"/>
              <a:sym typeface="Verdana"/>
            </a:endParaRPr>
          </a:p>
          <a:p>
            <a:pPr marL="342900" marR="0" lvl="0" indent="-342900" algn="l" rtl="0">
              <a:spcBef>
                <a:spcPts val="480"/>
              </a:spcBef>
              <a:spcAft>
                <a:spcPts val="0"/>
              </a:spcAft>
              <a:buClr>
                <a:schemeClr val="folHlink"/>
              </a:buClr>
              <a:buSzPts val="2160"/>
              <a:buFont typeface="Noto Sans Symbols"/>
              <a:buChar char="■"/>
            </a:pPr>
            <a:r>
              <a:rPr lang="ca-ES" sz="2400" b="0" i="0" u="none" strike="noStrike" cap="none" dirty="0">
                <a:solidFill>
                  <a:schemeClr val="dk1"/>
                </a:solidFill>
                <a:latin typeface="Verdana"/>
                <a:ea typeface="Verdana"/>
                <a:cs typeface="Verdana"/>
                <a:sym typeface="Verdana"/>
              </a:rPr>
              <a:t>Estudi prospectiu, 11 EAP de Barcelona</a:t>
            </a:r>
            <a:endParaRPr dirty="0"/>
          </a:p>
          <a:p>
            <a:pPr marL="342900" marR="0" lvl="0" indent="-342900" algn="l" rtl="0">
              <a:spcBef>
                <a:spcPts val="480"/>
              </a:spcBef>
              <a:spcAft>
                <a:spcPts val="0"/>
              </a:spcAft>
              <a:buClr>
                <a:schemeClr val="folHlink"/>
              </a:buClr>
              <a:buSzPts val="2160"/>
              <a:buFont typeface="Noto Sans Symbols"/>
              <a:buChar char="■"/>
            </a:pPr>
            <a:r>
              <a:rPr lang="ca-ES" sz="2400" b="0" i="0" u="none" strike="noStrike" cap="none" dirty="0">
                <a:solidFill>
                  <a:schemeClr val="dk1"/>
                </a:solidFill>
                <a:latin typeface="Verdana"/>
                <a:ea typeface="Verdana"/>
                <a:cs typeface="Verdana"/>
                <a:sym typeface="Verdana"/>
              </a:rPr>
              <a:t>220 dones amb sospita </a:t>
            </a:r>
            <a:r>
              <a:rPr lang="ca-ES" sz="2400" b="0" i="0" u="none" strike="noStrike" cap="none" dirty="0" err="1">
                <a:solidFill>
                  <a:schemeClr val="dk1"/>
                </a:solidFill>
                <a:latin typeface="Verdana"/>
                <a:ea typeface="Verdana"/>
                <a:cs typeface="Verdana"/>
                <a:sym typeface="Verdana"/>
              </a:rPr>
              <a:t>d’ITU</a:t>
            </a:r>
            <a:r>
              <a:rPr lang="ca-ES" sz="2400" b="0" i="0" u="none" strike="noStrike" cap="none" dirty="0">
                <a:solidFill>
                  <a:schemeClr val="dk1"/>
                </a:solidFill>
                <a:latin typeface="Verdana"/>
                <a:ea typeface="Verdana"/>
                <a:cs typeface="Verdana"/>
                <a:sym typeface="Verdana"/>
              </a:rPr>
              <a:t> . </a:t>
            </a:r>
            <a:endParaRPr dirty="0"/>
          </a:p>
          <a:p>
            <a:pPr marL="342900" marR="0" lvl="0" indent="-342900" algn="l" rtl="0">
              <a:spcBef>
                <a:spcPts val="480"/>
              </a:spcBef>
              <a:spcAft>
                <a:spcPts val="0"/>
              </a:spcAft>
              <a:buClr>
                <a:schemeClr val="folHlink"/>
              </a:buClr>
              <a:buSzPts val="2160"/>
              <a:buFont typeface="Noto Sans Symbols"/>
              <a:buChar char="■"/>
            </a:pPr>
            <a:r>
              <a:rPr lang="ca-ES" sz="2400" b="0" i="0" u="none" strike="noStrike" cap="none" dirty="0">
                <a:solidFill>
                  <a:schemeClr val="dk1"/>
                </a:solidFill>
                <a:latin typeface="Verdana"/>
                <a:ea typeface="Verdana"/>
                <a:cs typeface="Verdana"/>
                <a:sym typeface="Verdana"/>
              </a:rPr>
              <a:t>207 </a:t>
            </a:r>
            <a:r>
              <a:rPr lang="ca-ES" sz="2400" b="0" i="0" u="none" strike="noStrike" cap="none" dirty="0" err="1">
                <a:solidFill>
                  <a:schemeClr val="dk1"/>
                </a:solidFill>
                <a:latin typeface="Verdana"/>
                <a:ea typeface="Verdana"/>
                <a:cs typeface="Verdana"/>
                <a:sym typeface="Verdana"/>
              </a:rPr>
              <a:t>urocultius</a:t>
            </a:r>
            <a:r>
              <a:rPr lang="ca-ES" sz="2400" b="0" i="0" u="none" strike="noStrike" cap="none" dirty="0">
                <a:solidFill>
                  <a:schemeClr val="dk1"/>
                </a:solidFill>
                <a:latin typeface="Verdana"/>
                <a:ea typeface="Verdana"/>
                <a:cs typeface="Verdana"/>
                <a:sym typeface="Verdana"/>
              </a:rPr>
              <a:t>:</a:t>
            </a:r>
            <a:endParaRPr dirty="0"/>
          </a:p>
          <a:p>
            <a:pPr marL="342900" marR="0" lvl="0" indent="-342900" algn="l" rtl="0">
              <a:spcBef>
                <a:spcPts val="480"/>
              </a:spcBef>
              <a:spcAft>
                <a:spcPts val="0"/>
              </a:spcAft>
              <a:buClr>
                <a:schemeClr val="folHlink"/>
              </a:buClr>
              <a:buFont typeface="Noto Sans Symbols"/>
              <a:buNone/>
            </a:pPr>
            <a:r>
              <a:rPr lang="ca-ES" sz="2400" b="0" i="0" u="none" strike="noStrike" cap="none" dirty="0">
                <a:solidFill>
                  <a:schemeClr val="dk1"/>
                </a:solidFill>
                <a:latin typeface="Verdana"/>
                <a:ea typeface="Verdana"/>
                <a:cs typeface="Verdana"/>
                <a:sym typeface="Verdana"/>
              </a:rPr>
              <a:t>	- </a:t>
            </a:r>
            <a:r>
              <a:rPr lang="ca-ES" sz="2400" b="1" i="0" u="none" strike="noStrike" cap="none" dirty="0">
                <a:solidFill>
                  <a:srgbClr val="FF0000"/>
                </a:solidFill>
                <a:latin typeface="Verdana"/>
                <a:ea typeface="Verdana"/>
                <a:cs typeface="Verdana"/>
                <a:sym typeface="Verdana"/>
              </a:rPr>
              <a:t>34,8% </a:t>
            </a:r>
            <a:r>
              <a:rPr lang="ca-ES" sz="2400" b="1" i="0" u="none" strike="noStrike" cap="none" dirty="0" err="1" smtClean="0">
                <a:solidFill>
                  <a:srgbClr val="FF0000"/>
                </a:solidFill>
                <a:latin typeface="Verdana"/>
                <a:ea typeface="Verdana"/>
                <a:cs typeface="Verdana"/>
                <a:sym typeface="Verdana"/>
              </a:rPr>
              <a:t>urocultiu</a:t>
            </a:r>
            <a:r>
              <a:rPr lang="ca-ES" sz="2400" b="1" i="0" u="none" strike="noStrike" cap="none" dirty="0" smtClean="0">
                <a:solidFill>
                  <a:srgbClr val="FF0000"/>
                </a:solidFill>
                <a:latin typeface="Verdana"/>
                <a:ea typeface="Verdana"/>
                <a:cs typeface="Verdana"/>
                <a:sym typeface="Verdana"/>
              </a:rPr>
              <a:t> </a:t>
            </a:r>
            <a:r>
              <a:rPr lang="ca-ES" sz="2400" b="1" i="0" u="none" strike="noStrike" cap="none" dirty="0">
                <a:solidFill>
                  <a:srgbClr val="FF0000"/>
                </a:solidFill>
                <a:latin typeface="Verdana"/>
                <a:ea typeface="Verdana"/>
                <a:cs typeface="Verdana"/>
                <a:sym typeface="Verdana"/>
              </a:rPr>
              <a:t>negatiu</a:t>
            </a:r>
            <a:endParaRPr sz="2400" b="1" i="0" u="none" strike="noStrike" cap="none" dirty="0">
              <a:solidFill>
                <a:srgbClr val="FF0000"/>
              </a:solidFill>
              <a:latin typeface="Verdana"/>
              <a:ea typeface="Verdana"/>
              <a:cs typeface="Verdana"/>
              <a:sym typeface="Verdana"/>
            </a:endParaRPr>
          </a:p>
          <a:p>
            <a:pPr marL="342900" marR="0" lvl="0" indent="-342900" algn="l" rtl="0">
              <a:spcBef>
                <a:spcPts val="480"/>
              </a:spcBef>
              <a:spcAft>
                <a:spcPts val="0"/>
              </a:spcAft>
              <a:buClr>
                <a:schemeClr val="folHlink"/>
              </a:buClr>
              <a:buFont typeface="Noto Sans Symbols"/>
              <a:buNone/>
            </a:pPr>
            <a:r>
              <a:rPr lang="ca-ES" sz="2400" b="0" i="0" u="none" strike="noStrike" cap="none" dirty="0">
                <a:solidFill>
                  <a:schemeClr val="dk1"/>
                </a:solidFill>
                <a:latin typeface="Verdana"/>
                <a:ea typeface="Verdana"/>
                <a:cs typeface="Verdana"/>
                <a:sym typeface="Verdana"/>
              </a:rPr>
              <a:t>	- 8,2% </a:t>
            </a:r>
            <a:r>
              <a:rPr lang="ca-ES" sz="2400" b="0" i="0" u="none" strike="noStrike" cap="none" dirty="0" err="1" smtClean="0">
                <a:solidFill>
                  <a:schemeClr val="dk1"/>
                </a:solidFill>
                <a:latin typeface="Verdana"/>
                <a:ea typeface="Verdana"/>
                <a:cs typeface="Verdana"/>
                <a:sym typeface="Verdana"/>
              </a:rPr>
              <a:t>urocultiu</a:t>
            </a:r>
            <a:r>
              <a:rPr lang="ca-ES" sz="2400" b="0" i="0" u="none" strike="noStrike" cap="none" dirty="0" smtClean="0">
                <a:solidFill>
                  <a:schemeClr val="dk1"/>
                </a:solidFill>
                <a:latin typeface="Verdana"/>
                <a:ea typeface="Verdana"/>
                <a:cs typeface="Verdana"/>
                <a:sym typeface="Verdana"/>
              </a:rPr>
              <a:t> </a:t>
            </a:r>
            <a:r>
              <a:rPr lang="ca-ES" sz="2400" b="0" i="0" u="none" strike="noStrike" cap="none" dirty="0">
                <a:solidFill>
                  <a:schemeClr val="dk1"/>
                </a:solidFill>
                <a:latin typeface="Verdana"/>
                <a:ea typeface="Verdana"/>
                <a:cs typeface="Verdana"/>
                <a:sym typeface="Verdana"/>
              </a:rPr>
              <a:t>contaminat</a:t>
            </a:r>
            <a:endParaRPr sz="2400" b="0" i="0" u="none" strike="noStrike" cap="none" dirty="0">
              <a:solidFill>
                <a:schemeClr val="dk1"/>
              </a:solidFill>
              <a:latin typeface="Verdana"/>
              <a:ea typeface="Verdana"/>
              <a:cs typeface="Verdana"/>
              <a:sym typeface="Verdana"/>
            </a:endParaRPr>
          </a:p>
          <a:p>
            <a:pPr marL="342900" marR="0" lvl="0" indent="-342900" algn="l" rtl="0">
              <a:spcBef>
                <a:spcPts val="480"/>
              </a:spcBef>
              <a:spcAft>
                <a:spcPts val="0"/>
              </a:spcAft>
              <a:buClr>
                <a:schemeClr val="folHlink"/>
              </a:buClr>
              <a:buFont typeface="Noto Sans Symbols"/>
              <a:buNone/>
            </a:pPr>
            <a:r>
              <a:rPr lang="ca-ES" sz="2400" b="0" i="0" u="none" strike="noStrike" cap="none" dirty="0">
                <a:solidFill>
                  <a:schemeClr val="dk1"/>
                </a:solidFill>
                <a:latin typeface="Verdana"/>
                <a:ea typeface="Verdana"/>
                <a:cs typeface="Verdana"/>
                <a:sym typeface="Verdana"/>
              </a:rPr>
              <a:t>	- 57% </a:t>
            </a:r>
            <a:r>
              <a:rPr lang="ca-ES" sz="2400" b="0" i="0" u="none" strike="noStrike" cap="none" dirty="0" err="1" smtClean="0">
                <a:solidFill>
                  <a:schemeClr val="dk1"/>
                </a:solidFill>
                <a:latin typeface="Verdana"/>
                <a:ea typeface="Verdana"/>
                <a:cs typeface="Verdana"/>
                <a:sym typeface="Verdana"/>
              </a:rPr>
              <a:t>urocultiu</a:t>
            </a:r>
            <a:r>
              <a:rPr lang="ca-ES" sz="2400" b="0" i="0" u="none" strike="noStrike" cap="none" dirty="0" smtClean="0">
                <a:solidFill>
                  <a:schemeClr val="dk1"/>
                </a:solidFill>
                <a:latin typeface="Verdana"/>
                <a:ea typeface="Verdana"/>
                <a:cs typeface="Verdana"/>
                <a:sym typeface="Verdana"/>
              </a:rPr>
              <a:t> positiu</a:t>
            </a:r>
            <a:endParaRPr sz="2400" b="0" i="0" u="none" strike="noStrike" cap="none" dirty="0">
              <a:solidFill>
                <a:schemeClr val="dk1"/>
              </a:solidFill>
              <a:latin typeface="Verdana"/>
              <a:ea typeface="Verdana"/>
              <a:cs typeface="Verdana"/>
              <a:sym typeface="Verdana"/>
            </a:endParaRPr>
          </a:p>
        </p:txBody>
      </p:sp>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Shape 2311"/>
        <p:cNvGrpSpPr/>
        <p:nvPr/>
      </p:nvGrpSpPr>
      <p:grpSpPr>
        <a:xfrm>
          <a:off x="0" y="0"/>
          <a:ext cx="0" cy="0"/>
          <a:chOff x="0" y="0"/>
          <a:chExt cx="0" cy="0"/>
        </a:xfrm>
      </p:grpSpPr>
      <p:sp>
        <p:nvSpPr>
          <p:cNvPr id="2312" name="Shape 2312"/>
          <p:cNvSpPr txBox="1">
            <a:spLocks noGrp="1"/>
          </p:cNvSpPr>
          <p:nvPr>
            <p:ph type="title" idx="4294967295"/>
          </p:nvPr>
        </p:nvSpPr>
        <p:spPr>
          <a:xfrm>
            <a:off x="1371600" y="277813"/>
            <a:ext cx="7772400" cy="1143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dirty="0">
              <a:latin typeface="+mj-lt"/>
            </a:endParaRPr>
          </a:p>
        </p:txBody>
      </p:sp>
      <p:sp>
        <p:nvSpPr>
          <p:cNvPr id="2313" name="Shape 2313"/>
          <p:cNvSpPr/>
          <p:nvPr/>
        </p:nvSpPr>
        <p:spPr>
          <a:xfrm>
            <a:off x="838200" y="1676400"/>
            <a:ext cx="7924800" cy="3886200"/>
          </a:xfrm>
          <a:prstGeom prst="rect">
            <a:avLst/>
          </a:prstGeom>
          <a:noFill/>
          <a:ln>
            <a:noFill/>
          </a:ln>
        </p:spPr>
        <p:txBody>
          <a:bodyPr spcFirstLastPara="1" wrap="square" lIns="90475" tIns="44450" rIns="90475" bIns="44450" anchor="t" anchorCtr="0">
            <a:noAutofit/>
          </a:bodyPr>
          <a:lstStyle/>
          <a:p>
            <a:pPr marL="342900" marR="0" lvl="0" indent="-342900" algn="l" rtl="0">
              <a:spcBef>
                <a:spcPts val="0"/>
              </a:spcBef>
              <a:spcAft>
                <a:spcPts val="0"/>
              </a:spcAft>
              <a:buClr>
                <a:schemeClr val="dk1"/>
              </a:buClr>
              <a:buFont typeface="Arial"/>
              <a:buNone/>
            </a:pPr>
            <a:endParaRPr sz="3200" b="1" dirty="0">
              <a:solidFill>
                <a:schemeClr val="accent1"/>
              </a:solidFill>
              <a:latin typeface="Arial"/>
              <a:ea typeface="Arial"/>
              <a:cs typeface="Arial"/>
              <a:sym typeface="Arial"/>
            </a:endParaRPr>
          </a:p>
          <a:p>
            <a:pPr marL="342900" marR="0" lvl="0" indent="-342900" algn="l" rtl="0">
              <a:spcBef>
                <a:spcPts val="952"/>
              </a:spcBef>
              <a:spcAft>
                <a:spcPts val="0"/>
              </a:spcAft>
              <a:buClr>
                <a:schemeClr val="dk1"/>
              </a:buClr>
              <a:buFont typeface="Arial"/>
              <a:buNone/>
            </a:pPr>
            <a:r>
              <a:rPr lang="ca-ES" sz="2800" dirty="0">
                <a:solidFill>
                  <a:schemeClr val="dk1"/>
                </a:solidFill>
                <a:latin typeface="+mj-lt"/>
                <a:ea typeface="Verdana"/>
                <a:cs typeface="Verdana"/>
                <a:sym typeface="Verdana"/>
              </a:rPr>
              <a:t>Quin tractament </a:t>
            </a:r>
            <a:r>
              <a:rPr lang="ca-ES" sz="2800" dirty="0" err="1">
                <a:solidFill>
                  <a:schemeClr val="dk1"/>
                </a:solidFill>
                <a:latin typeface="+mj-lt"/>
                <a:ea typeface="Verdana"/>
                <a:cs typeface="Verdana"/>
                <a:sym typeface="Verdana"/>
              </a:rPr>
              <a:t>pautarem</a:t>
            </a:r>
            <a:r>
              <a:rPr lang="ca-ES" sz="2800" dirty="0">
                <a:solidFill>
                  <a:schemeClr val="dk1"/>
                </a:solidFill>
                <a:latin typeface="+mj-lt"/>
                <a:ea typeface="Verdana"/>
                <a:cs typeface="Verdana"/>
                <a:sym typeface="Verdana"/>
              </a:rPr>
              <a:t>?</a:t>
            </a:r>
            <a:endParaRPr dirty="0">
              <a:latin typeface="+mj-lt"/>
            </a:endParaRPr>
          </a:p>
          <a:p>
            <a:pPr marL="342900" marR="0" lvl="0" indent="-342900" algn="l" rtl="0">
              <a:spcBef>
                <a:spcPts val="952"/>
              </a:spcBef>
              <a:spcAft>
                <a:spcPts val="0"/>
              </a:spcAft>
              <a:buClr>
                <a:schemeClr val="dk1"/>
              </a:buClr>
              <a:buFont typeface="Arial"/>
              <a:buNone/>
            </a:pPr>
            <a:endParaRPr sz="2800" dirty="0">
              <a:solidFill>
                <a:schemeClr val="dk1"/>
              </a:solidFill>
              <a:latin typeface="+mj-lt"/>
              <a:ea typeface="Verdana"/>
              <a:cs typeface="Verdana"/>
              <a:sym typeface="Verdana"/>
            </a:endParaRPr>
          </a:p>
          <a:p>
            <a:pPr marL="342900" marR="0" lvl="0" indent="-342900" algn="l" rtl="0">
              <a:spcBef>
                <a:spcPts val="952"/>
              </a:spcBef>
              <a:spcAft>
                <a:spcPts val="0"/>
              </a:spcAft>
              <a:buClr>
                <a:schemeClr val="dk1"/>
              </a:buClr>
              <a:buFont typeface="Arial"/>
              <a:buNone/>
            </a:pPr>
            <a:r>
              <a:rPr lang="ca-ES" sz="2800" dirty="0">
                <a:solidFill>
                  <a:schemeClr val="dk1"/>
                </a:solidFill>
                <a:latin typeface="+mj-lt"/>
                <a:ea typeface="Verdana"/>
                <a:cs typeface="Verdana"/>
                <a:sym typeface="Verdana"/>
              </a:rPr>
              <a:t>S’ha de fer </a:t>
            </a:r>
            <a:r>
              <a:rPr lang="ca-ES" sz="2800" dirty="0" err="1">
                <a:solidFill>
                  <a:schemeClr val="dk1"/>
                </a:solidFill>
                <a:latin typeface="+mj-lt"/>
                <a:ea typeface="Verdana"/>
                <a:cs typeface="Verdana"/>
                <a:sym typeface="Verdana"/>
              </a:rPr>
              <a:t>urocultiu</a:t>
            </a:r>
            <a:r>
              <a:rPr lang="ca-ES" sz="2800" dirty="0">
                <a:solidFill>
                  <a:schemeClr val="dk1"/>
                </a:solidFill>
                <a:latin typeface="+mj-lt"/>
                <a:ea typeface="Verdana"/>
                <a:cs typeface="Verdana"/>
                <a:sym typeface="Verdana"/>
              </a:rPr>
              <a:t> post-tractament?</a:t>
            </a:r>
            <a:endParaRPr dirty="0">
              <a:latin typeface="+mj-lt"/>
            </a:endParaRPr>
          </a:p>
          <a:p>
            <a:pPr marL="342900" marR="0" lvl="0" indent="-342900" algn="l" rtl="0">
              <a:spcBef>
                <a:spcPts val="952"/>
              </a:spcBef>
              <a:spcAft>
                <a:spcPts val="0"/>
              </a:spcAft>
              <a:buClr>
                <a:schemeClr val="dk1"/>
              </a:buClr>
              <a:buFont typeface="Arial"/>
              <a:buNone/>
            </a:pPr>
            <a:endParaRPr sz="2800" dirty="0">
              <a:solidFill>
                <a:schemeClr val="dk1"/>
              </a:solidFill>
              <a:latin typeface="+mj-lt"/>
              <a:ea typeface="Verdana"/>
              <a:cs typeface="Verdana"/>
              <a:sym typeface="Verdana"/>
            </a:endParaRPr>
          </a:p>
          <a:p>
            <a:pPr marL="342900" marR="0" lvl="0" indent="-342900" algn="l" rtl="0">
              <a:spcBef>
                <a:spcPts val="952"/>
              </a:spcBef>
              <a:spcAft>
                <a:spcPts val="0"/>
              </a:spcAft>
              <a:buClr>
                <a:schemeClr val="dk1"/>
              </a:buClr>
              <a:buFont typeface="Arial"/>
              <a:buNone/>
            </a:pPr>
            <a:r>
              <a:rPr lang="ca-ES" sz="2800" dirty="0">
                <a:solidFill>
                  <a:schemeClr val="dk1"/>
                </a:solidFill>
                <a:latin typeface="+mj-lt"/>
                <a:ea typeface="Verdana"/>
                <a:cs typeface="Verdana"/>
                <a:sym typeface="Verdana"/>
              </a:rPr>
              <a:t>S’ha de fer estudi urològic?</a:t>
            </a:r>
            <a:endParaRPr dirty="0">
              <a:latin typeface="+mj-lt"/>
            </a:endParaRPr>
          </a:p>
          <a:p>
            <a:pPr marL="342900" marR="0" lvl="0" indent="-342900" algn="l" rtl="0">
              <a:spcBef>
                <a:spcPts val="952"/>
              </a:spcBef>
              <a:spcAft>
                <a:spcPts val="0"/>
              </a:spcAft>
              <a:buClr>
                <a:schemeClr val="dk1"/>
              </a:buClr>
              <a:buFont typeface="Arial"/>
              <a:buNone/>
            </a:pPr>
            <a:endParaRPr sz="2800" dirty="0">
              <a:solidFill>
                <a:schemeClr val="dk1"/>
              </a:solidFill>
              <a:latin typeface="Verdana"/>
              <a:ea typeface="Verdana"/>
              <a:cs typeface="Verdana"/>
              <a:sym typeface="Verdana"/>
            </a:endParaRPr>
          </a:p>
        </p:txBody>
      </p:sp>
    </p:spTree>
    <p:extLst>
      <p:ext uri="{BB962C8B-B14F-4D97-AF65-F5344CB8AC3E}">
        <p14:creationId xmlns:p14="http://schemas.microsoft.com/office/powerpoint/2010/main" val="1416416145"/>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Shape 2369"/>
        <p:cNvGrpSpPr/>
        <p:nvPr/>
      </p:nvGrpSpPr>
      <p:grpSpPr>
        <a:xfrm>
          <a:off x="0" y="0"/>
          <a:ext cx="0" cy="0"/>
          <a:chOff x="0" y="0"/>
          <a:chExt cx="0" cy="0"/>
        </a:xfrm>
      </p:grpSpPr>
      <p:sp>
        <p:nvSpPr>
          <p:cNvPr id="2370" name="Shape 2370"/>
          <p:cNvSpPr txBox="1">
            <a:spLocks noGrp="1"/>
          </p:cNvSpPr>
          <p:nvPr>
            <p:ph type="title" idx="4294967295"/>
          </p:nvPr>
        </p:nvSpPr>
        <p:spPr>
          <a:xfrm>
            <a:off x="-1458888" y="836712"/>
            <a:ext cx="8839200" cy="534888"/>
          </a:xfrm>
          <a:prstGeom prst="rect">
            <a:avLst/>
          </a:prstGeom>
          <a:noFill/>
          <a:ln>
            <a:noFill/>
          </a:ln>
        </p:spPr>
        <p:txBody>
          <a:bodyPr spcFirstLastPara="1" wrap="square" lIns="90475" tIns="44450" rIns="90475" bIns="44450" anchor="b" anchorCtr="0">
            <a:noAutofit/>
          </a:bodyPr>
          <a:lstStyle/>
          <a:p>
            <a:pPr lvl="0" algn="ctr"/>
            <a:r>
              <a:rPr lang="ca-ES" sz="3800" b="1" i="0" u="none" strike="noStrike" cap="none" dirty="0">
                <a:solidFill>
                  <a:schemeClr val="dk2"/>
                </a:solidFill>
                <a:latin typeface="Times New Roman"/>
                <a:ea typeface="Times New Roman"/>
                <a:cs typeface="Times New Roman"/>
                <a:sym typeface="Times New Roman"/>
              </a:rPr>
              <a:t/>
            </a:r>
            <a:br>
              <a:rPr lang="ca-ES" sz="3800" b="1" i="0" u="none" strike="noStrike" cap="none" dirty="0">
                <a:solidFill>
                  <a:schemeClr val="dk2"/>
                </a:solidFill>
                <a:latin typeface="Times New Roman"/>
                <a:ea typeface="Times New Roman"/>
                <a:cs typeface="Times New Roman"/>
                <a:sym typeface="Times New Roman"/>
              </a:rPr>
            </a:br>
            <a:r>
              <a:rPr lang="ca-ES" sz="3800" b="1" i="0" u="none" strike="noStrike" cap="none" dirty="0">
                <a:solidFill>
                  <a:schemeClr val="dk2"/>
                </a:solidFill>
                <a:latin typeface="Times New Roman"/>
                <a:ea typeface="Times New Roman"/>
                <a:cs typeface="Times New Roman"/>
                <a:sym typeface="Times New Roman"/>
              </a:rPr>
              <a:t/>
            </a:r>
            <a:br>
              <a:rPr lang="ca-ES" sz="3800" b="1" i="0" u="none" strike="noStrike" cap="none" dirty="0">
                <a:solidFill>
                  <a:schemeClr val="dk2"/>
                </a:solidFill>
                <a:latin typeface="Times New Roman"/>
                <a:ea typeface="Times New Roman"/>
                <a:cs typeface="Times New Roman"/>
                <a:sym typeface="Times New Roman"/>
              </a:rPr>
            </a:br>
            <a:r>
              <a:rPr lang="ca-ES" sz="3800" b="1" i="0" u="none" strike="noStrike" cap="none" dirty="0">
                <a:solidFill>
                  <a:schemeClr val="dk2"/>
                </a:solidFill>
                <a:latin typeface="Times New Roman"/>
                <a:ea typeface="Times New Roman"/>
                <a:cs typeface="Times New Roman"/>
                <a:sym typeface="Times New Roman"/>
              </a:rPr>
              <a:t/>
            </a:r>
            <a:br>
              <a:rPr lang="ca-ES" sz="3800" b="1" i="0" u="none" strike="noStrike" cap="none" dirty="0">
                <a:solidFill>
                  <a:schemeClr val="dk2"/>
                </a:solidFill>
                <a:latin typeface="Times New Roman"/>
                <a:ea typeface="Times New Roman"/>
                <a:cs typeface="Times New Roman"/>
                <a:sym typeface="Times New Roman"/>
              </a:rPr>
            </a:br>
            <a:r>
              <a:rPr lang="ca-ES" sz="3800" b="1" i="0" u="none" strike="noStrike" cap="none" dirty="0">
                <a:solidFill>
                  <a:schemeClr val="dk2"/>
                </a:solidFill>
                <a:latin typeface="Times New Roman"/>
                <a:ea typeface="Times New Roman"/>
                <a:cs typeface="Times New Roman"/>
                <a:sym typeface="Times New Roman"/>
              </a:rPr>
              <a:t/>
            </a:r>
            <a:br>
              <a:rPr lang="ca-ES" sz="3800" b="1" i="0" u="none" strike="noStrike" cap="none" dirty="0">
                <a:solidFill>
                  <a:schemeClr val="dk2"/>
                </a:solidFill>
                <a:latin typeface="Times New Roman"/>
                <a:ea typeface="Times New Roman"/>
                <a:cs typeface="Times New Roman"/>
                <a:sym typeface="Times New Roman"/>
              </a:rPr>
            </a:br>
            <a:r>
              <a:rPr lang="ca-ES" sz="3800" b="1" i="0" u="none" strike="noStrike" cap="none" dirty="0">
                <a:solidFill>
                  <a:schemeClr val="dk2"/>
                </a:solidFill>
                <a:latin typeface="Times New Roman"/>
                <a:ea typeface="Times New Roman"/>
                <a:cs typeface="Times New Roman"/>
                <a:sym typeface="Times New Roman"/>
              </a:rPr>
              <a:t/>
            </a:r>
            <a:br>
              <a:rPr lang="ca-ES" sz="3800" b="1" i="0" u="none" strike="noStrike" cap="none" dirty="0">
                <a:solidFill>
                  <a:schemeClr val="dk2"/>
                </a:solidFill>
                <a:latin typeface="Times New Roman"/>
                <a:ea typeface="Times New Roman"/>
                <a:cs typeface="Times New Roman"/>
                <a:sym typeface="Times New Roman"/>
              </a:rPr>
            </a:br>
            <a:r>
              <a:rPr lang="ca-ES" sz="3800" b="1" i="0" u="none" strike="noStrike" cap="none" dirty="0">
                <a:solidFill>
                  <a:schemeClr val="dk2"/>
                </a:solidFill>
                <a:latin typeface="Times New Roman"/>
                <a:ea typeface="Times New Roman"/>
                <a:cs typeface="Times New Roman"/>
                <a:sym typeface="Times New Roman"/>
              </a:rPr>
              <a:t/>
            </a:r>
            <a:br>
              <a:rPr lang="ca-ES" sz="3800" b="1" i="0" u="none" strike="noStrike" cap="none" dirty="0">
                <a:solidFill>
                  <a:schemeClr val="dk2"/>
                </a:solidFill>
                <a:latin typeface="Times New Roman"/>
                <a:ea typeface="Times New Roman"/>
                <a:cs typeface="Times New Roman"/>
                <a:sym typeface="Times New Roman"/>
              </a:rPr>
            </a:br>
            <a:r>
              <a:rPr lang="ca-ES" sz="3800" b="1" i="0" u="none" strike="noStrike" cap="none" dirty="0">
                <a:solidFill>
                  <a:schemeClr val="dk2"/>
                </a:solidFill>
                <a:latin typeface="Times New Roman"/>
                <a:ea typeface="Times New Roman"/>
                <a:cs typeface="Times New Roman"/>
                <a:sym typeface="Times New Roman"/>
              </a:rPr>
              <a:t/>
            </a:r>
            <a:br>
              <a:rPr lang="ca-ES" sz="3800" b="1" i="0" u="none" strike="noStrike" cap="none" dirty="0">
                <a:solidFill>
                  <a:schemeClr val="dk2"/>
                </a:solidFill>
                <a:latin typeface="Times New Roman"/>
                <a:ea typeface="Times New Roman"/>
                <a:cs typeface="Times New Roman"/>
                <a:sym typeface="Times New Roman"/>
              </a:rPr>
            </a:br>
            <a:r>
              <a:rPr lang="ca-ES" sz="4000" dirty="0">
                <a:solidFill>
                  <a:schemeClr val="dk1"/>
                </a:solidFill>
                <a:latin typeface="+mj-lt"/>
                <a:ea typeface="Verdana"/>
                <a:cs typeface="Verdana"/>
                <a:sym typeface="Verdana"/>
              </a:rPr>
              <a:t>Tractament  cistitis</a:t>
            </a:r>
            <a:endParaRPr dirty="0">
              <a:latin typeface="+mj-lt"/>
            </a:endParaRPr>
          </a:p>
        </p:txBody>
      </p:sp>
      <p:sp>
        <p:nvSpPr>
          <p:cNvPr id="2371" name="Shape 2371"/>
          <p:cNvSpPr txBox="1">
            <a:spLocks noGrp="1"/>
          </p:cNvSpPr>
          <p:nvPr>
            <p:ph type="body" idx="4294967295"/>
          </p:nvPr>
        </p:nvSpPr>
        <p:spPr>
          <a:xfrm>
            <a:off x="1043607" y="2060848"/>
            <a:ext cx="7344817" cy="2808312"/>
          </a:xfrm>
          <a:prstGeom prst="rect">
            <a:avLst/>
          </a:prstGeom>
          <a:solidFill>
            <a:schemeClr val="tx2"/>
          </a:solidFill>
          <a:ln>
            <a:noFill/>
          </a:ln>
        </p:spPr>
        <p:txBody>
          <a:bodyPr spcFirstLastPara="1" wrap="square" lIns="90475" tIns="44450" rIns="90475" bIns="44450" anchor="t" anchorCtr="0">
            <a:noAutofit/>
          </a:bodyPr>
          <a:lstStyle/>
          <a:p>
            <a:pPr marL="647700" marR="0" lvl="1" indent="-457200" algn="l" rtl="0">
              <a:lnSpc>
                <a:spcPct val="90000"/>
              </a:lnSpc>
              <a:spcBef>
                <a:spcPts val="0"/>
              </a:spcBef>
              <a:spcAft>
                <a:spcPts val="0"/>
              </a:spcAft>
              <a:buClr>
                <a:schemeClr val="accent1"/>
              </a:buClr>
              <a:buFont typeface="Noto Sans Symbols"/>
              <a:buNone/>
            </a:pPr>
            <a:endParaRPr sz="1800" b="1" i="0" u="none" strike="noStrike" cap="none" dirty="0">
              <a:solidFill>
                <a:srgbClr val="006633"/>
              </a:solidFill>
              <a:latin typeface="Verdana"/>
              <a:ea typeface="Verdana"/>
              <a:cs typeface="Verdana"/>
              <a:sym typeface="Verdana"/>
            </a:endParaRPr>
          </a:p>
          <a:p>
            <a:pPr marL="274320" marR="0" lvl="0" indent="-274320" algn="l" rtl="0">
              <a:lnSpc>
                <a:spcPct val="90000"/>
              </a:lnSpc>
              <a:spcBef>
                <a:spcPts val="700"/>
              </a:spcBef>
              <a:spcAft>
                <a:spcPts val="0"/>
              </a:spcAft>
              <a:buClr>
                <a:schemeClr val="folHlink"/>
              </a:buClr>
              <a:buSzPts val="1800"/>
              <a:buFont typeface="Noto Sans Symbols"/>
              <a:buChar char="●"/>
            </a:pPr>
            <a:r>
              <a:rPr lang="ca-ES" sz="2000" b="0" i="0" u="none" strike="noStrike" cap="none" dirty="0" err="1">
                <a:solidFill>
                  <a:schemeClr val="dk1"/>
                </a:solidFill>
                <a:latin typeface="+mj-lt"/>
                <a:ea typeface="Verdana"/>
                <a:cs typeface="Verdana"/>
                <a:sym typeface="Verdana"/>
              </a:rPr>
              <a:t>Ciprofloxacino</a:t>
            </a:r>
            <a:r>
              <a:rPr lang="ca-ES" sz="2000" dirty="0">
                <a:latin typeface="+mj-lt"/>
                <a:ea typeface="Verdana"/>
                <a:cs typeface="Verdana"/>
                <a:sym typeface="Verdana"/>
              </a:rPr>
              <a:t>           5</a:t>
            </a:r>
            <a:r>
              <a:rPr lang="ca-ES" sz="2000" b="0" i="0" u="none" strike="noStrike" cap="none" dirty="0">
                <a:solidFill>
                  <a:schemeClr val="dk1"/>
                </a:solidFill>
                <a:latin typeface="+mj-lt"/>
                <a:ea typeface="Verdana"/>
                <a:cs typeface="Verdana"/>
                <a:sym typeface="Verdana"/>
              </a:rPr>
              <a:t>00 m</a:t>
            </a:r>
            <a:r>
              <a:rPr lang="ca-ES" sz="2000" dirty="0">
                <a:latin typeface="+mj-lt"/>
                <a:ea typeface="Verdana"/>
                <a:cs typeface="Verdana"/>
                <a:sym typeface="Verdana"/>
              </a:rPr>
              <a:t>g          </a:t>
            </a:r>
            <a:r>
              <a:rPr lang="ca-ES" sz="2000" b="0" i="0" u="none" strike="noStrike" cap="none" dirty="0">
                <a:solidFill>
                  <a:schemeClr val="dk1"/>
                </a:solidFill>
                <a:latin typeface="+mj-lt"/>
                <a:ea typeface="Verdana"/>
                <a:cs typeface="Verdana"/>
                <a:sym typeface="Verdana"/>
              </a:rPr>
              <a:t>/12 h.  </a:t>
            </a:r>
            <a:endParaRPr dirty="0">
              <a:latin typeface="+mj-lt"/>
            </a:endParaRPr>
          </a:p>
          <a:p>
            <a:pPr marL="274320" marR="0" lvl="0" indent="-274320" algn="l" rtl="0">
              <a:lnSpc>
                <a:spcPct val="90000"/>
              </a:lnSpc>
              <a:spcBef>
                <a:spcPts val="700"/>
              </a:spcBef>
              <a:spcAft>
                <a:spcPts val="0"/>
              </a:spcAft>
              <a:buClr>
                <a:schemeClr val="folHlink"/>
              </a:buClr>
              <a:buSzPts val="1800"/>
              <a:buFont typeface="Noto Sans Symbols"/>
              <a:buChar char="●"/>
            </a:pPr>
            <a:r>
              <a:rPr lang="ca-ES" sz="2000" dirty="0" err="1">
                <a:latin typeface="+mj-lt"/>
                <a:ea typeface="Verdana"/>
                <a:cs typeface="Verdana"/>
                <a:sym typeface="Verdana"/>
              </a:rPr>
              <a:t>Levo</a:t>
            </a:r>
            <a:r>
              <a:rPr lang="ca-ES" sz="2000" b="0" i="0" u="none" strike="noStrike" cap="none" dirty="0" err="1">
                <a:solidFill>
                  <a:schemeClr val="dk1"/>
                </a:solidFill>
                <a:latin typeface="+mj-lt"/>
                <a:ea typeface="Verdana"/>
                <a:cs typeface="Verdana"/>
                <a:sym typeface="Verdana"/>
              </a:rPr>
              <a:t>floxacino</a:t>
            </a:r>
            <a:r>
              <a:rPr lang="ca-ES" sz="2000" b="0" i="0" u="none" strike="noStrike" cap="none" dirty="0">
                <a:solidFill>
                  <a:schemeClr val="dk1"/>
                </a:solidFill>
                <a:latin typeface="+mj-lt"/>
                <a:ea typeface="Verdana"/>
                <a:cs typeface="Verdana"/>
                <a:sym typeface="Verdana"/>
              </a:rPr>
              <a:t>            </a:t>
            </a:r>
            <a:r>
              <a:rPr lang="ca-ES" sz="2000" dirty="0">
                <a:latin typeface="+mj-lt"/>
                <a:ea typeface="Verdana"/>
                <a:cs typeface="Verdana"/>
                <a:sym typeface="Verdana"/>
              </a:rPr>
              <a:t>500</a:t>
            </a:r>
            <a:r>
              <a:rPr lang="ca-ES" sz="2000" b="0" i="0" u="none" strike="noStrike" cap="none" dirty="0">
                <a:solidFill>
                  <a:schemeClr val="dk1"/>
                </a:solidFill>
                <a:latin typeface="+mj-lt"/>
                <a:ea typeface="Verdana"/>
                <a:cs typeface="Verdana"/>
                <a:sym typeface="Verdana"/>
              </a:rPr>
              <a:t> mg</a:t>
            </a:r>
            <a:r>
              <a:rPr lang="ca-ES" sz="2000" dirty="0">
                <a:latin typeface="+mj-lt"/>
                <a:ea typeface="Verdana"/>
                <a:cs typeface="Verdana"/>
                <a:sym typeface="Verdana"/>
              </a:rPr>
              <a:t>  </a:t>
            </a:r>
            <a:r>
              <a:rPr lang="ca-ES" sz="2000" b="0" i="0" u="none" strike="noStrike" cap="none" dirty="0">
                <a:solidFill>
                  <a:schemeClr val="dk1"/>
                </a:solidFill>
                <a:latin typeface="+mj-lt"/>
                <a:ea typeface="Verdana"/>
                <a:cs typeface="Verdana"/>
                <a:sym typeface="Verdana"/>
              </a:rPr>
              <a:t>       /12 h.   </a:t>
            </a:r>
            <a:endParaRPr dirty="0">
              <a:latin typeface="+mj-lt"/>
            </a:endParaRPr>
          </a:p>
          <a:p>
            <a:pPr marL="274320" lvl="0" indent="-287020" rtl="0">
              <a:lnSpc>
                <a:spcPct val="115000"/>
              </a:lnSpc>
              <a:spcBef>
                <a:spcPts val="0"/>
              </a:spcBef>
              <a:spcAft>
                <a:spcPts val="0"/>
              </a:spcAft>
              <a:buClr>
                <a:schemeClr val="folHlink"/>
              </a:buClr>
              <a:buSzPts val="2000"/>
              <a:buFont typeface="Verdana"/>
              <a:buChar char="●"/>
            </a:pPr>
            <a:r>
              <a:rPr lang="ca-ES" sz="2000" dirty="0" err="1">
                <a:latin typeface="+mj-lt"/>
                <a:ea typeface="Verdana"/>
                <a:cs typeface="Verdana"/>
                <a:sym typeface="Verdana"/>
              </a:rPr>
              <a:t>Cotrimoxazol</a:t>
            </a:r>
            <a:r>
              <a:rPr lang="ca-ES" sz="2000" dirty="0">
                <a:latin typeface="+mj-lt"/>
                <a:ea typeface="Verdana"/>
                <a:cs typeface="Verdana"/>
                <a:sym typeface="Verdana"/>
              </a:rPr>
              <a:t>             160-800 mg  /12 h    </a:t>
            </a:r>
          </a:p>
          <a:p>
            <a:pPr marL="274320" lvl="0" indent="-287020" rtl="0">
              <a:lnSpc>
                <a:spcPct val="115000"/>
              </a:lnSpc>
              <a:spcBef>
                <a:spcPts val="0"/>
              </a:spcBef>
              <a:spcAft>
                <a:spcPts val="0"/>
              </a:spcAft>
              <a:buClr>
                <a:schemeClr val="folHlink"/>
              </a:buClr>
              <a:buSzPts val="2000"/>
              <a:buFont typeface="Verdana"/>
              <a:buChar char="●"/>
            </a:pPr>
            <a:r>
              <a:rPr lang="ca-ES" sz="2000" dirty="0" err="1">
                <a:ea typeface="Verdana"/>
                <a:cs typeface="Verdana"/>
                <a:sym typeface="Verdana"/>
              </a:rPr>
              <a:t>Amoxicil.lina</a:t>
            </a:r>
            <a:r>
              <a:rPr lang="ca-ES" sz="2000" dirty="0">
                <a:ea typeface="Verdana"/>
                <a:cs typeface="Verdana"/>
                <a:sym typeface="Verdana"/>
              </a:rPr>
              <a:t> </a:t>
            </a:r>
            <a:r>
              <a:rPr lang="ca-ES" sz="2000" dirty="0" err="1">
                <a:ea typeface="Verdana"/>
                <a:cs typeface="Verdana"/>
                <a:sym typeface="Verdana"/>
              </a:rPr>
              <a:t>clavu</a:t>
            </a:r>
            <a:r>
              <a:rPr lang="ca-ES" sz="2000" dirty="0">
                <a:ea typeface="Verdana"/>
                <a:cs typeface="Verdana"/>
                <a:sym typeface="Verdana"/>
              </a:rPr>
              <a:t>.    500 -125 mg  /8h.             7-10 dies</a:t>
            </a:r>
            <a:endParaRPr sz="2000" dirty="0">
              <a:latin typeface="+mj-lt"/>
              <a:ea typeface="Verdana"/>
              <a:cs typeface="Verdana"/>
              <a:sym typeface="Verdana"/>
            </a:endParaRPr>
          </a:p>
          <a:p>
            <a:pPr marL="274320" lvl="0" indent="-287020" rtl="0">
              <a:lnSpc>
                <a:spcPct val="115000"/>
              </a:lnSpc>
              <a:spcBef>
                <a:spcPts val="0"/>
              </a:spcBef>
              <a:spcAft>
                <a:spcPts val="0"/>
              </a:spcAft>
              <a:buClr>
                <a:schemeClr val="folHlink"/>
              </a:buClr>
              <a:buSzPts val="2000"/>
              <a:buFont typeface="Verdana"/>
              <a:buChar char="●"/>
            </a:pPr>
            <a:r>
              <a:rPr lang="ca-ES" sz="2000" dirty="0">
                <a:latin typeface="+mj-lt"/>
                <a:ea typeface="Verdana"/>
                <a:cs typeface="Verdana"/>
                <a:sym typeface="Verdana"/>
              </a:rPr>
              <a:t>Cefuroxima                500 mg         /12 h    </a:t>
            </a:r>
          </a:p>
          <a:p>
            <a:pPr marL="274320" lvl="0" indent="-287020" rtl="0">
              <a:lnSpc>
                <a:spcPct val="115000"/>
              </a:lnSpc>
              <a:spcBef>
                <a:spcPts val="0"/>
              </a:spcBef>
              <a:spcAft>
                <a:spcPts val="0"/>
              </a:spcAft>
              <a:buClr>
                <a:schemeClr val="folHlink"/>
              </a:buClr>
              <a:buSzPts val="2000"/>
              <a:buFont typeface="Verdana"/>
              <a:buChar char="●"/>
            </a:pPr>
            <a:r>
              <a:rPr lang="ca-ES" sz="2000" dirty="0">
                <a:latin typeface="+mj-lt"/>
                <a:ea typeface="Verdana"/>
                <a:cs typeface="Verdana"/>
                <a:sym typeface="Verdana"/>
              </a:rPr>
              <a:t>Cefixima                    400 mg         /24 h</a:t>
            </a:r>
            <a:endParaRPr dirty="0">
              <a:latin typeface="+mj-lt"/>
            </a:endParaRPr>
          </a:p>
          <a:p>
            <a:pPr marL="274320" marR="0" lvl="0" indent="-274320" algn="l" rtl="0">
              <a:lnSpc>
                <a:spcPct val="90000"/>
              </a:lnSpc>
              <a:spcBef>
                <a:spcPts val="700"/>
              </a:spcBef>
              <a:spcAft>
                <a:spcPts val="0"/>
              </a:spcAft>
              <a:buClr>
                <a:schemeClr val="folHlink"/>
              </a:buClr>
              <a:buFont typeface="Noto Sans Symbols"/>
              <a:buNone/>
            </a:pPr>
            <a:endParaRPr dirty="0"/>
          </a:p>
          <a:p>
            <a:pPr marL="274320" marR="0" lvl="0" indent="-274320" algn="l" rtl="0">
              <a:lnSpc>
                <a:spcPct val="90000"/>
              </a:lnSpc>
              <a:spcBef>
                <a:spcPts val="700"/>
              </a:spcBef>
              <a:spcAft>
                <a:spcPts val="0"/>
              </a:spcAft>
              <a:buClr>
                <a:schemeClr val="folHlink"/>
              </a:buClr>
              <a:buFont typeface="Noto Sans Symbols"/>
              <a:buNone/>
            </a:pPr>
            <a:r>
              <a:rPr lang="ca-ES" sz="2000" b="0" i="0" u="none" strike="noStrike" cap="none" dirty="0">
                <a:solidFill>
                  <a:schemeClr val="dk1"/>
                </a:solidFill>
                <a:latin typeface="Verdana"/>
                <a:ea typeface="Verdana"/>
                <a:cs typeface="Verdana"/>
                <a:sym typeface="Verdana"/>
              </a:rPr>
              <a:t>		</a:t>
            </a:r>
            <a:endParaRPr sz="1800" b="0" i="0" u="sng" strike="noStrike" cap="none" dirty="0">
              <a:solidFill>
                <a:schemeClr val="dk1"/>
              </a:solidFill>
              <a:latin typeface="Verdana"/>
              <a:ea typeface="Verdana"/>
              <a:cs typeface="Verdana"/>
              <a:sym typeface="Verdana"/>
            </a:endParaRPr>
          </a:p>
        </p:txBody>
      </p:sp>
    </p:spTree>
    <p:extLst>
      <p:ext uri="{BB962C8B-B14F-4D97-AF65-F5344CB8AC3E}">
        <p14:creationId xmlns:p14="http://schemas.microsoft.com/office/powerpoint/2010/main" val="2460530407"/>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0864204A-4D32-4673-BDFE-5DB59F37959E}"/>
              </a:ext>
            </a:extLst>
          </p:cNvPr>
          <p:cNvSpPr>
            <a:spLocks noGrp="1"/>
          </p:cNvSpPr>
          <p:nvPr>
            <p:ph type="title"/>
          </p:nvPr>
        </p:nvSpPr>
        <p:spPr/>
        <p:txBody>
          <a:bodyPr/>
          <a:lstStyle/>
          <a:p>
            <a:endParaRPr lang="ca-ES"/>
          </a:p>
        </p:txBody>
      </p:sp>
      <p:sp>
        <p:nvSpPr>
          <p:cNvPr id="3" name="Marcador de texto 2">
            <a:extLst>
              <a:ext uri="{FF2B5EF4-FFF2-40B4-BE49-F238E27FC236}">
                <a16:creationId xmlns="" xmlns:a16="http://schemas.microsoft.com/office/drawing/2014/main" id="{3CD213F6-524E-4EB7-9036-AB959B5AAE47}"/>
              </a:ext>
            </a:extLst>
          </p:cNvPr>
          <p:cNvSpPr>
            <a:spLocks noGrp="1"/>
          </p:cNvSpPr>
          <p:nvPr>
            <p:ph type="body" idx="1"/>
          </p:nvPr>
        </p:nvSpPr>
        <p:spPr>
          <a:xfrm>
            <a:off x="914400" y="1916831"/>
            <a:ext cx="5961856" cy="2520281"/>
          </a:xfrm>
        </p:spPr>
        <p:txBody>
          <a:bodyPr/>
          <a:lstStyle/>
          <a:p>
            <a:endParaRPr lang="ca-ES" dirty="0"/>
          </a:p>
        </p:txBody>
      </p:sp>
      <p:pic>
        <p:nvPicPr>
          <p:cNvPr id="4" name="Shape 2230">
            <a:extLst>
              <a:ext uri="{FF2B5EF4-FFF2-40B4-BE49-F238E27FC236}">
                <a16:creationId xmlns="" xmlns:a16="http://schemas.microsoft.com/office/drawing/2014/main" id="{CACE4DED-38F8-4A65-87F9-E401387C49EB}"/>
              </a:ext>
            </a:extLst>
          </p:cNvPr>
          <p:cNvPicPr preferRelativeResize="0"/>
          <p:nvPr/>
        </p:nvPicPr>
        <p:blipFill>
          <a:blip r:embed="rId2">
            <a:alphaModFix/>
          </a:blip>
          <a:stretch>
            <a:fillRect/>
          </a:stretch>
        </p:blipFill>
        <p:spPr>
          <a:xfrm>
            <a:off x="1835696" y="1808819"/>
            <a:ext cx="4579912" cy="2412269"/>
          </a:xfrm>
          <a:prstGeom prst="rect">
            <a:avLst/>
          </a:prstGeom>
          <a:noFill/>
          <a:ln>
            <a:noFill/>
          </a:ln>
        </p:spPr>
      </p:pic>
      <p:pic>
        <p:nvPicPr>
          <p:cNvPr id="6" name="Shape 2372">
            <a:extLst>
              <a:ext uri="{FF2B5EF4-FFF2-40B4-BE49-F238E27FC236}">
                <a16:creationId xmlns="" xmlns:a16="http://schemas.microsoft.com/office/drawing/2014/main" id="{282BD9FA-F268-459C-B431-FEF57C78898D}"/>
              </a:ext>
            </a:extLst>
          </p:cNvPr>
          <p:cNvPicPr preferRelativeResize="0"/>
          <p:nvPr/>
        </p:nvPicPr>
        <p:blipFill>
          <a:blip r:embed="rId3">
            <a:alphaModFix/>
          </a:blip>
          <a:stretch>
            <a:fillRect/>
          </a:stretch>
        </p:blipFill>
        <p:spPr>
          <a:xfrm>
            <a:off x="34920" y="5048989"/>
            <a:ext cx="8839200" cy="857550"/>
          </a:xfrm>
          <a:prstGeom prst="rect">
            <a:avLst/>
          </a:prstGeom>
          <a:noFill/>
          <a:ln>
            <a:noFill/>
          </a:ln>
        </p:spPr>
      </p:pic>
      <p:sp>
        <p:nvSpPr>
          <p:cNvPr id="7" name="Rectángulo 6">
            <a:extLst>
              <a:ext uri="{FF2B5EF4-FFF2-40B4-BE49-F238E27FC236}">
                <a16:creationId xmlns="" xmlns:a16="http://schemas.microsoft.com/office/drawing/2014/main" id="{2061E3F1-F503-4629-B5F7-34C6FCCD08CE}"/>
              </a:ext>
            </a:extLst>
          </p:cNvPr>
          <p:cNvSpPr/>
          <p:nvPr/>
        </p:nvSpPr>
        <p:spPr>
          <a:xfrm>
            <a:off x="914400" y="4525188"/>
            <a:ext cx="2544286" cy="307777"/>
          </a:xfrm>
          <a:prstGeom prst="rect">
            <a:avLst/>
          </a:prstGeom>
        </p:spPr>
        <p:txBody>
          <a:bodyPr wrap="none">
            <a:spAutoFit/>
          </a:bodyPr>
          <a:lstStyle/>
          <a:p>
            <a:r>
              <a:rPr lang="es-ES" dirty="0">
                <a:solidFill>
                  <a:srgbClr val="999999"/>
                </a:solidFill>
                <a:latin typeface="ff-scala-sans-web-pro"/>
              </a:rPr>
              <a:t>N Engl J </a:t>
            </a:r>
            <a:r>
              <a:rPr lang="es-ES" dirty="0" err="1">
                <a:solidFill>
                  <a:srgbClr val="999999"/>
                </a:solidFill>
                <a:latin typeface="ff-scala-sans-web-pro"/>
              </a:rPr>
              <a:t>Med</a:t>
            </a:r>
            <a:r>
              <a:rPr lang="es-ES" dirty="0">
                <a:solidFill>
                  <a:srgbClr val="999999"/>
                </a:solidFill>
                <a:latin typeface="ff-scala-sans-web-pro"/>
              </a:rPr>
              <a:t> 2016; 374:562-571</a:t>
            </a:r>
            <a:endParaRPr lang="ca-ES" dirty="0"/>
          </a:p>
        </p:txBody>
      </p:sp>
    </p:spTree>
    <p:extLst>
      <p:ext uri="{BB962C8B-B14F-4D97-AF65-F5344CB8AC3E}">
        <p14:creationId xmlns:p14="http://schemas.microsoft.com/office/powerpoint/2010/main" val="981641845"/>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B61947BD-3E34-442B-B070-274B89B8C8B0}"/>
              </a:ext>
            </a:extLst>
          </p:cNvPr>
          <p:cNvSpPr>
            <a:spLocks noGrp="1"/>
          </p:cNvSpPr>
          <p:nvPr>
            <p:ph type="title"/>
          </p:nvPr>
        </p:nvSpPr>
        <p:spPr/>
        <p:txBody>
          <a:bodyPr/>
          <a:lstStyle/>
          <a:p>
            <a:endParaRPr lang="ca-ES"/>
          </a:p>
        </p:txBody>
      </p:sp>
      <p:sp>
        <p:nvSpPr>
          <p:cNvPr id="3" name="Marcador de texto 2">
            <a:extLst>
              <a:ext uri="{FF2B5EF4-FFF2-40B4-BE49-F238E27FC236}">
                <a16:creationId xmlns="" xmlns:a16="http://schemas.microsoft.com/office/drawing/2014/main" id="{14D3C235-A4A3-47A9-88C2-055FD4C97F6D}"/>
              </a:ext>
            </a:extLst>
          </p:cNvPr>
          <p:cNvSpPr>
            <a:spLocks noGrp="1"/>
          </p:cNvSpPr>
          <p:nvPr>
            <p:ph type="body" idx="1"/>
          </p:nvPr>
        </p:nvSpPr>
        <p:spPr/>
        <p:txBody>
          <a:bodyPr/>
          <a:lstStyle/>
          <a:p>
            <a:endParaRPr lang="ca-ES" dirty="0"/>
          </a:p>
        </p:txBody>
      </p:sp>
      <p:pic>
        <p:nvPicPr>
          <p:cNvPr id="4" name="Shape 2375">
            <a:extLst>
              <a:ext uri="{FF2B5EF4-FFF2-40B4-BE49-F238E27FC236}">
                <a16:creationId xmlns="" xmlns:a16="http://schemas.microsoft.com/office/drawing/2014/main" id="{F9F616FC-22B4-4C1B-841B-9FB220BC5E07}"/>
              </a:ext>
            </a:extLst>
          </p:cNvPr>
          <p:cNvPicPr preferRelativeResize="0"/>
          <p:nvPr/>
        </p:nvPicPr>
        <p:blipFill>
          <a:blip r:embed="rId2">
            <a:alphaModFix/>
          </a:blip>
          <a:stretch>
            <a:fillRect/>
          </a:stretch>
        </p:blipFill>
        <p:spPr>
          <a:xfrm>
            <a:off x="914400" y="1385645"/>
            <a:ext cx="7772400" cy="4286101"/>
          </a:xfrm>
          <a:prstGeom prst="rect">
            <a:avLst/>
          </a:prstGeom>
          <a:noFill/>
          <a:ln>
            <a:noFill/>
          </a:ln>
        </p:spPr>
      </p:pic>
    </p:spTree>
    <p:extLst>
      <p:ext uri="{BB962C8B-B14F-4D97-AF65-F5344CB8AC3E}">
        <p14:creationId xmlns:p14="http://schemas.microsoft.com/office/powerpoint/2010/main" val="3170407813"/>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Shape 2379"/>
        <p:cNvGrpSpPr/>
        <p:nvPr/>
      </p:nvGrpSpPr>
      <p:grpSpPr>
        <a:xfrm>
          <a:off x="0" y="0"/>
          <a:ext cx="0" cy="0"/>
          <a:chOff x="0" y="0"/>
          <a:chExt cx="0" cy="0"/>
        </a:xfrm>
      </p:grpSpPr>
      <p:sp>
        <p:nvSpPr>
          <p:cNvPr id="2380" name="Shape 2380"/>
          <p:cNvSpPr txBox="1">
            <a:spLocks noGrp="1"/>
          </p:cNvSpPr>
          <p:nvPr>
            <p:ph type="title" idx="4294967295"/>
          </p:nvPr>
        </p:nvSpPr>
        <p:spPr>
          <a:xfrm>
            <a:off x="1219200" y="277813"/>
            <a:ext cx="7772400" cy="1143000"/>
          </a:xfrm>
          <a:prstGeom prst="rect">
            <a:avLst/>
          </a:prstGeom>
          <a:noFill/>
          <a:ln>
            <a:noFill/>
          </a:ln>
        </p:spPr>
        <p:txBody>
          <a:bodyPr spcFirstLastPara="1" wrap="square" lIns="90475" tIns="44450" rIns="90475" bIns="44450" anchor="b" anchorCtr="0">
            <a:noAutofit/>
          </a:bodyPr>
          <a:lstStyle/>
          <a:p>
            <a:pPr marL="0" marR="0" lvl="0" indent="0" algn="l" rtl="0">
              <a:spcBef>
                <a:spcPts val="0"/>
              </a:spcBef>
              <a:spcAft>
                <a:spcPts val="0"/>
              </a:spcAft>
              <a:buNone/>
            </a:pPr>
            <a:endParaRPr dirty="0"/>
          </a:p>
        </p:txBody>
      </p:sp>
      <p:sp>
        <p:nvSpPr>
          <p:cNvPr id="2381" name="Shape 2381"/>
          <p:cNvSpPr txBox="1">
            <a:spLocks noGrp="1"/>
          </p:cNvSpPr>
          <p:nvPr>
            <p:ph type="body" idx="4294967295"/>
          </p:nvPr>
        </p:nvSpPr>
        <p:spPr>
          <a:xfrm>
            <a:off x="804850" y="2348880"/>
            <a:ext cx="8339100" cy="3781920"/>
          </a:xfrm>
          <a:prstGeom prst="rect">
            <a:avLst/>
          </a:prstGeom>
          <a:noFill/>
          <a:ln>
            <a:noFill/>
          </a:ln>
        </p:spPr>
        <p:txBody>
          <a:bodyPr spcFirstLastPara="1" wrap="square" lIns="90475" tIns="44450" rIns="90475" bIns="44450" anchor="t" anchorCtr="0">
            <a:noAutofit/>
          </a:bodyPr>
          <a:lstStyle/>
          <a:p>
            <a:pPr marL="342900" marR="0" lvl="0" indent="-342900" algn="l" rtl="0">
              <a:spcBef>
                <a:spcPts val="0"/>
              </a:spcBef>
              <a:spcAft>
                <a:spcPts val="0"/>
              </a:spcAft>
              <a:buClr>
                <a:schemeClr val="folHlink"/>
              </a:buClr>
              <a:buSzPts val="1800"/>
              <a:buFont typeface="Noto Sans Symbols"/>
              <a:buChar char="■"/>
            </a:pPr>
            <a:r>
              <a:rPr lang="ca-ES" sz="2000" b="0" i="0" u="none" strike="noStrike" cap="none" dirty="0">
                <a:solidFill>
                  <a:schemeClr val="dk1"/>
                </a:solidFill>
                <a:latin typeface="+mj-lt"/>
                <a:ea typeface="Verdana"/>
                <a:cs typeface="Verdana"/>
                <a:sym typeface="Verdana"/>
              </a:rPr>
              <a:t>Tractament:</a:t>
            </a:r>
            <a:r>
              <a:rPr lang="ca-ES" sz="2000" b="1" i="0" u="none" strike="noStrike" cap="none" dirty="0">
                <a:solidFill>
                  <a:schemeClr val="dk1"/>
                </a:solidFill>
                <a:latin typeface="+mj-lt"/>
                <a:ea typeface="Verdana"/>
                <a:cs typeface="Verdana"/>
                <a:sym typeface="Verdana"/>
              </a:rPr>
              <a:t> </a:t>
            </a:r>
            <a:r>
              <a:rPr lang="ca-ES" sz="2000" i="0" u="none" strike="noStrike" cap="none" dirty="0" err="1">
                <a:solidFill>
                  <a:schemeClr val="dk1"/>
                </a:solidFill>
                <a:latin typeface="+mj-lt"/>
                <a:ea typeface="Verdana"/>
                <a:cs typeface="Verdana"/>
                <a:sym typeface="Verdana"/>
              </a:rPr>
              <a:t>Ciprofloxacino</a:t>
            </a:r>
            <a:r>
              <a:rPr lang="ca-ES" sz="2000" i="0" u="none" strike="noStrike" cap="none" dirty="0">
                <a:solidFill>
                  <a:schemeClr val="dk1"/>
                </a:solidFill>
                <a:latin typeface="+mj-lt"/>
                <a:ea typeface="Verdana"/>
                <a:cs typeface="Verdana"/>
                <a:sym typeface="Verdana"/>
              </a:rPr>
              <a:t> 500 mg/12h. durant </a:t>
            </a:r>
            <a:r>
              <a:rPr lang="ca-ES" sz="2000" dirty="0">
                <a:latin typeface="+mj-lt"/>
                <a:ea typeface="Verdana"/>
                <a:cs typeface="Verdana"/>
                <a:sym typeface="Verdana"/>
              </a:rPr>
              <a:t>14</a:t>
            </a:r>
            <a:r>
              <a:rPr lang="ca-ES" sz="2000" i="0" u="none" strike="noStrike" cap="none" dirty="0">
                <a:solidFill>
                  <a:schemeClr val="dk1"/>
                </a:solidFill>
                <a:latin typeface="+mj-lt"/>
                <a:ea typeface="Verdana"/>
                <a:cs typeface="Verdana"/>
                <a:sym typeface="Verdana"/>
              </a:rPr>
              <a:t>dies</a:t>
            </a:r>
            <a:endParaRPr dirty="0">
              <a:latin typeface="+mj-lt"/>
            </a:endParaRPr>
          </a:p>
          <a:p>
            <a:pPr marL="342900" marR="0" lvl="0" indent="-228600" algn="l" rtl="0">
              <a:spcBef>
                <a:spcPts val="400"/>
              </a:spcBef>
              <a:spcAft>
                <a:spcPts val="0"/>
              </a:spcAft>
              <a:buClr>
                <a:schemeClr val="folHlink"/>
              </a:buClr>
              <a:buSzPts val="1800"/>
              <a:buFont typeface="Noto Sans Symbols"/>
              <a:buNone/>
            </a:pPr>
            <a:endParaRPr sz="2000" b="1" i="0" u="none" strike="noStrike" cap="none" dirty="0">
              <a:solidFill>
                <a:schemeClr val="dk1"/>
              </a:solidFill>
              <a:latin typeface="+mj-lt"/>
              <a:ea typeface="Verdana"/>
              <a:cs typeface="Verdana"/>
              <a:sym typeface="Verdana"/>
            </a:endParaRPr>
          </a:p>
          <a:p>
            <a:pPr marL="342900" marR="0" lvl="0" indent="-342900" algn="l" rtl="0">
              <a:spcBef>
                <a:spcPts val="400"/>
              </a:spcBef>
              <a:spcAft>
                <a:spcPts val="0"/>
              </a:spcAft>
              <a:buClr>
                <a:schemeClr val="folHlink"/>
              </a:buClr>
              <a:buSzPts val="1800"/>
              <a:buFont typeface="Noto Sans Symbols"/>
              <a:buChar char="■"/>
            </a:pPr>
            <a:r>
              <a:rPr lang="ca-ES" sz="2000" b="0" i="0" u="none" strike="noStrike" cap="none" dirty="0">
                <a:solidFill>
                  <a:schemeClr val="dk1"/>
                </a:solidFill>
                <a:latin typeface="+mj-lt"/>
                <a:ea typeface="Verdana"/>
                <a:cs typeface="Verdana"/>
                <a:sym typeface="Verdana"/>
              </a:rPr>
              <a:t>Urocultiu </a:t>
            </a:r>
            <a:r>
              <a:rPr lang="ca-ES" sz="2000" b="0" i="0" u="none" strike="noStrike" cap="none" dirty="0" err="1">
                <a:solidFill>
                  <a:schemeClr val="dk1"/>
                </a:solidFill>
                <a:latin typeface="+mj-lt"/>
                <a:ea typeface="Verdana"/>
                <a:cs typeface="Verdana"/>
                <a:sym typeface="Verdana"/>
              </a:rPr>
              <a:t>posttractament</a:t>
            </a:r>
            <a:r>
              <a:rPr lang="ca-ES" sz="2000" b="1" i="0" u="none" strike="noStrike" cap="none" dirty="0">
                <a:solidFill>
                  <a:schemeClr val="dk1"/>
                </a:solidFill>
                <a:latin typeface="+mj-lt"/>
                <a:ea typeface="Verdana"/>
                <a:cs typeface="Verdana"/>
                <a:sym typeface="Verdana"/>
              </a:rPr>
              <a:t>: </a:t>
            </a:r>
            <a:r>
              <a:rPr lang="ca-ES" sz="2000" i="0" u="none" strike="noStrike" cap="none" dirty="0">
                <a:solidFill>
                  <a:schemeClr val="dk1"/>
                </a:solidFill>
                <a:latin typeface="+mj-lt"/>
                <a:ea typeface="Verdana"/>
                <a:cs typeface="Verdana"/>
                <a:sym typeface="Verdana"/>
              </a:rPr>
              <a:t>negatiu</a:t>
            </a:r>
            <a:endParaRPr dirty="0">
              <a:latin typeface="+mj-lt"/>
            </a:endParaRPr>
          </a:p>
          <a:p>
            <a:pPr marL="342900" marR="0" lvl="0" indent="-228600" algn="l" rtl="0">
              <a:spcBef>
                <a:spcPts val="400"/>
              </a:spcBef>
              <a:spcAft>
                <a:spcPts val="0"/>
              </a:spcAft>
              <a:buClr>
                <a:schemeClr val="folHlink"/>
              </a:buClr>
              <a:buSzPts val="1800"/>
              <a:buFont typeface="Noto Sans Symbols"/>
              <a:buNone/>
            </a:pPr>
            <a:endParaRPr sz="2000" b="1" i="0" u="none" strike="noStrike" cap="none" dirty="0">
              <a:solidFill>
                <a:schemeClr val="dk1"/>
              </a:solidFill>
              <a:latin typeface="+mj-lt"/>
              <a:ea typeface="Verdana"/>
              <a:cs typeface="Verdana"/>
              <a:sym typeface="Verdana"/>
            </a:endParaRPr>
          </a:p>
          <a:p>
            <a:pPr marL="342900" marR="0" lvl="0" indent="-342900" algn="l" rtl="0">
              <a:spcBef>
                <a:spcPts val="400"/>
              </a:spcBef>
              <a:spcAft>
                <a:spcPts val="0"/>
              </a:spcAft>
              <a:buClr>
                <a:schemeClr val="folHlink"/>
              </a:buClr>
              <a:buSzPts val="1800"/>
              <a:buFont typeface="Noto Sans Symbols"/>
              <a:buChar char="■"/>
            </a:pPr>
            <a:r>
              <a:rPr lang="ca-ES" sz="2000" b="0" i="0" u="none" strike="noStrike" cap="none" dirty="0">
                <a:solidFill>
                  <a:schemeClr val="dk1"/>
                </a:solidFill>
                <a:latin typeface="+mj-lt"/>
                <a:ea typeface="Verdana"/>
                <a:cs typeface="Verdana"/>
                <a:sym typeface="Verdana"/>
              </a:rPr>
              <a:t>Estudi urològic</a:t>
            </a:r>
            <a:endParaRPr dirty="0">
              <a:latin typeface="+mj-lt"/>
            </a:endParaRPr>
          </a:p>
          <a:p>
            <a:pPr marL="342900" marR="0" lvl="0" indent="-228600" algn="l" rtl="0">
              <a:spcBef>
                <a:spcPts val="400"/>
              </a:spcBef>
              <a:spcAft>
                <a:spcPts val="0"/>
              </a:spcAft>
              <a:buClr>
                <a:schemeClr val="folHlink"/>
              </a:buClr>
              <a:buSzPts val="1800"/>
              <a:buFont typeface="Noto Sans Symbols"/>
              <a:buNone/>
            </a:pPr>
            <a:endParaRPr sz="2000" b="0" i="0" u="none" strike="noStrike" cap="none" dirty="0">
              <a:solidFill>
                <a:schemeClr val="dk1"/>
              </a:solidFill>
              <a:latin typeface="+mj-lt"/>
              <a:ea typeface="Verdana"/>
              <a:cs typeface="Verdana"/>
              <a:sym typeface="Verdana"/>
            </a:endParaRPr>
          </a:p>
          <a:p>
            <a:pPr marL="342900" marR="0" lvl="0" indent="-342900" algn="l" rtl="0">
              <a:spcBef>
                <a:spcPts val="400"/>
              </a:spcBef>
              <a:spcAft>
                <a:spcPts val="0"/>
              </a:spcAft>
              <a:buClr>
                <a:schemeClr val="folHlink"/>
              </a:buClr>
              <a:buSzPts val="1800"/>
              <a:buFont typeface="Noto Sans Symbols"/>
              <a:buChar char="■"/>
            </a:pPr>
            <a:r>
              <a:rPr lang="ca-ES" sz="2000" b="0" i="0" u="none" strike="noStrike" cap="none" dirty="0">
                <a:solidFill>
                  <a:schemeClr val="dk1"/>
                </a:solidFill>
                <a:latin typeface="+mj-lt"/>
                <a:ea typeface="Verdana"/>
                <a:cs typeface="Verdana"/>
                <a:sym typeface="Verdana"/>
              </a:rPr>
              <a:t>A les 3 setmanes torna amb ecografia prostàtica i renal: </a:t>
            </a:r>
            <a:r>
              <a:rPr lang="ca-ES" sz="2000" i="0" u="none" strike="noStrike" cap="none" dirty="0">
                <a:solidFill>
                  <a:schemeClr val="dk1"/>
                </a:solidFill>
                <a:latin typeface="+mj-lt"/>
                <a:ea typeface="Verdana"/>
                <a:cs typeface="Verdana"/>
                <a:sym typeface="Verdana"/>
              </a:rPr>
              <a:t>canvis compatibles amb </a:t>
            </a:r>
            <a:r>
              <a:rPr lang="ca-ES" sz="2000" i="0" u="none" strike="noStrike" cap="none" dirty="0">
                <a:solidFill>
                  <a:srgbClr val="FF3300"/>
                </a:solidFill>
                <a:latin typeface="+mj-lt"/>
                <a:ea typeface="Verdana"/>
                <a:cs typeface="Verdana"/>
                <a:sym typeface="Verdana"/>
              </a:rPr>
              <a:t>prostatitis crònica </a:t>
            </a:r>
            <a:endParaRPr dirty="0">
              <a:latin typeface="+mj-lt"/>
            </a:endParaRPr>
          </a:p>
          <a:p>
            <a:pPr marL="342900" marR="0" lvl="0" indent="-228600" algn="l" rtl="0">
              <a:spcBef>
                <a:spcPts val="400"/>
              </a:spcBef>
              <a:spcAft>
                <a:spcPts val="0"/>
              </a:spcAft>
              <a:buClr>
                <a:schemeClr val="folHlink"/>
              </a:buClr>
              <a:buSzPts val="1800"/>
              <a:buFont typeface="Noto Sans Symbols"/>
              <a:buNone/>
            </a:pPr>
            <a:endParaRPr sz="2000" b="1" i="0" u="none" strike="noStrike" cap="none" dirty="0">
              <a:solidFill>
                <a:srgbClr val="FF3300"/>
              </a:solidFill>
              <a:latin typeface="+mj-lt"/>
              <a:ea typeface="Verdana"/>
              <a:cs typeface="Verdana"/>
              <a:sym typeface="Verdana"/>
            </a:endParaRPr>
          </a:p>
        </p:txBody>
      </p:sp>
    </p:spTree>
    <p:extLst>
      <p:ext uri="{BB962C8B-B14F-4D97-AF65-F5344CB8AC3E}">
        <p14:creationId xmlns:p14="http://schemas.microsoft.com/office/powerpoint/2010/main" val="2164836030"/>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Shape 2385"/>
        <p:cNvGrpSpPr/>
        <p:nvPr/>
      </p:nvGrpSpPr>
      <p:grpSpPr>
        <a:xfrm>
          <a:off x="0" y="0"/>
          <a:ext cx="0" cy="0"/>
          <a:chOff x="0" y="0"/>
          <a:chExt cx="0" cy="0"/>
        </a:xfrm>
      </p:grpSpPr>
      <p:sp>
        <p:nvSpPr>
          <p:cNvPr id="2386" name="Shape 2386"/>
          <p:cNvSpPr txBox="1">
            <a:spLocks noGrp="1"/>
          </p:cNvSpPr>
          <p:nvPr>
            <p:ph type="title" idx="4294967295"/>
          </p:nvPr>
        </p:nvSpPr>
        <p:spPr>
          <a:xfrm>
            <a:off x="755576" y="692696"/>
            <a:ext cx="7474024" cy="792088"/>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ca-ES" sz="4200" b="0" i="0" u="none" strike="noStrike" cap="none" dirty="0">
                <a:solidFill>
                  <a:schemeClr val="dk2"/>
                </a:solidFill>
                <a:latin typeface="Verdana"/>
                <a:ea typeface="Verdana"/>
                <a:cs typeface="Verdana"/>
                <a:sym typeface="Verdana"/>
              </a:rPr>
              <a:t>Prostatitis</a:t>
            </a:r>
            <a:endParaRPr dirty="0"/>
          </a:p>
        </p:txBody>
      </p:sp>
      <p:sp>
        <p:nvSpPr>
          <p:cNvPr id="2387" name="Shape 2387"/>
          <p:cNvSpPr txBox="1">
            <a:spLocks noGrp="1"/>
          </p:cNvSpPr>
          <p:nvPr>
            <p:ph type="body" idx="4294967295"/>
          </p:nvPr>
        </p:nvSpPr>
        <p:spPr>
          <a:xfrm>
            <a:off x="1043608" y="2564904"/>
            <a:ext cx="7185992" cy="2736304"/>
          </a:xfrm>
          <a:prstGeom prst="rect">
            <a:avLst/>
          </a:prstGeom>
          <a:solidFill>
            <a:schemeClr val="tx2"/>
          </a:solidFill>
          <a:ln>
            <a:noFill/>
          </a:ln>
        </p:spPr>
        <p:txBody>
          <a:bodyPr spcFirstLastPara="1" wrap="square" lIns="91425" tIns="45700" rIns="91425" bIns="45700" anchor="t" anchorCtr="0">
            <a:noAutofit/>
          </a:bodyPr>
          <a:lstStyle/>
          <a:p>
            <a:pPr marL="342900" marR="0" lvl="0" indent="-342900" algn="l" rtl="0">
              <a:lnSpc>
                <a:spcPct val="130000"/>
              </a:lnSpc>
              <a:spcBef>
                <a:spcPts val="0"/>
              </a:spcBef>
              <a:spcAft>
                <a:spcPts val="0"/>
              </a:spcAft>
              <a:buClr>
                <a:schemeClr val="folHlink"/>
              </a:buClr>
              <a:buSzPts val="1800"/>
              <a:buFont typeface="Noto Sans Symbols"/>
              <a:buChar char="■"/>
            </a:pPr>
            <a:r>
              <a:rPr lang="ca-ES" sz="2000" b="0" i="0" u="none" strike="noStrike" cap="none" dirty="0">
                <a:solidFill>
                  <a:schemeClr val="dk1"/>
                </a:solidFill>
                <a:latin typeface="Arial"/>
                <a:ea typeface="Arial"/>
                <a:cs typeface="Arial"/>
                <a:sym typeface="Arial"/>
              </a:rPr>
              <a:t>Aprox. 50% d’homes tindran un episodi de prostatitis</a:t>
            </a:r>
            <a:endParaRPr dirty="0"/>
          </a:p>
          <a:p>
            <a:pPr marL="342900" marR="0" lvl="0" indent="-342900" algn="l" rtl="0">
              <a:lnSpc>
                <a:spcPct val="130000"/>
              </a:lnSpc>
              <a:spcBef>
                <a:spcPts val="400"/>
              </a:spcBef>
              <a:spcAft>
                <a:spcPts val="0"/>
              </a:spcAft>
              <a:buClr>
                <a:schemeClr val="folHlink"/>
              </a:buClr>
              <a:buSzPts val="1800"/>
              <a:buFont typeface="Noto Sans Symbols"/>
              <a:buChar char="■"/>
            </a:pPr>
            <a:r>
              <a:rPr lang="ca-ES" sz="2000" b="0" i="0" u="none" strike="noStrike" cap="none" dirty="0">
                <a:solidFill>
                  <a:schemeClr val="dk1"/>
                </a:solidFill>
                <a:latin typeface="Arial"/>
                <a:ea typeface="Arial"/>
                <a:cs typeface="Arial"/>
                <a:sym typeface="Arial"/>
              </a:rPr>
              <a:t>La prostatitis bacteriana representa un 5-10%</a:t>
            </a:r>
            <a:endParaRPr dirty="0"/>
          </a:p>
          <a:p>
            <a:pPr marL="342900" marR="0" lvl="0" indent="-342900" algn="l" rtl="0">
              <a:lnSpc>
                <a:spcPct val="130000"/>
              </a:lnSpc>
              <a:spcBef>
                <a:spcPts val="400"/>
              </a:spcBef>
              <a:spcAft>
                <a:spcPts val="0"/>
              </a:spcAft>
              <a:buClr>
                <a:schemeClr val="folHlink"/>
              </a:buClr>
              <a:buSzPts val="1800"/>
              <a:buFont typeface="Noto Sans Symbols"/>
              <a:buChar char="■"/>
            </a:pPr>
            <a:r>
              <a:rPr lang="ca-ES" sz="2000" b="0" i="0" u="none" strike="noStrike" cap="none" dirty="0">
                <a:solidFill>
                  <a:schemeClr val="dk1"/>
                </a:solidFill>
                <a:latin typeface="Arial"/>
                <a:ea typeface="Arial"/>
                <a:cs typeface="Arial"/>
                <a:sym typeface="Arial"/>
              </a:rPr>
              <a:t>L’aguda és molt més infreqüent que la crònica</a:t>
            </a:r>
            <a:endParaRPr dirty="0"/>
          </a:p>
          <a:p>
            <a:pPr marL="342900" marR="0" lvl="0" indent="-342900" algn="l" rtl="0">
              <a:lnSpc>
                <a:spcPct val="130000"/>
              </a:lnSpc>
              <a:spcBef>
                <a:spcPts val="400"/>
              </a:spcBef>
              <a:spcAft>
                <a:spcPts val="0"/>
              </a:spcAft>
              <a:buClr>
                <a:schemeClr val="folHlink"/>
              </a:buClr>
              <a:buSzPts val="1800"/>
              <a:buFont typeface="Noto Sans Symbols"/>
              <a:buChar char="■"/>
            </a:pPr>
            <a:r>
              <a:rPr lang="ca-ES" sz="2000" b="0" i="0" u="none" strike="noStrike" cap="none" dirty="0">
                <a:solidFill>
                  <a:schemeClr val="dk1"/>
                </a:solidFill>
                <a:latin typeface="Arial"/>
                <a:ea typeface="Arial"/>
                <a:cs typeface="Arial"/>
                <a:sym typeface="Arial"/>
              </a:rPr>
              <a:t>Entre un </a:t>
            </a:r>
            <a:r>
              <a:rPr lang="ca-ES" sz="2000" b="1" i="0" u="none" strike="noStrike" cap="none" dirty="0">
                <a:solidFill>
                  <a:srgbClr val="0070C0"/>
                </a:solidFill>
                <a:latin typeface="Arial"/>
                <a:ea typeface="Arial"/>
                <a:cs typeface="Arial"/>
                <a:sym typeface="Arial"/>
              </a:rPr>
              <a:t>90-95% tenen prostatitis crònica </a:t>
            </a:r>
            <a:r>
              <a:rPr lang="ca-ES" sz="2000" b="1" i="0" u="none" strike="noStrike" cap="none" dirty="0" err="1">
                <a:solidFill>
                  <a:srgbClr val="0070C0"/>
                </a:solidFill>
                <a:latin typeface="Arial"/>
                <a:ea typeface="Arial"/>
                <a:cs typeface="Arial"/>
                <a:sym typeface="Arial"/>
              </a:rPr>
              <a:t>abacteriana</a:t>
            </a:r>
            <a:endParaRPr sz="2000" b="1" i="0" u="none" strike="noStrike" cap="none" dirty="0">
              <a:solidFill>
                <a:srgbClr val="0070C0"/>
              </a:solidFill>
              <a:latin typeface="Arial"/>
              <a:ea typeface="Arial"/>
              <a:cs typeface="Arial"/>
              <a:sym typeface="Arial"/>
            </a:endParaRPr>
          </a:p>
          <a:p>
            <a:pPr marL="342900" marR="0" lvl="0" indent="-342900" algn="l" rtl="0">
              <a:lnSpc>
                <a:spcPct val="130000"/>
              </a:lnSpc>
              <a:spcBef>
                <a:spcPts val="400"/>
              </a:spcBef>
              <a:spcAft>
                <a:spcPts val="0"/>
              </a:spcAft>
              <a:buClr>
                <a:schemeClr val="folHlink"/>
              </a:buClr>
              <a:buSzPts val="1800"/>
              <a:buFont typeface="Noto Sans Symbols"/>
              <a:buChar char="■"/>
            </a:pPr>
            <a:r>
              <a:rPr lang="ca-ES" sz="2000" b="0" i="0" u="none" strike="noStrike" cap="none" dirty="0">
                <a:solidFill>
                  <a:schemeClr val="dk1"/>
                </a:solidFill>
                <a:latin typeface="Arial"/>
                <a:ea typeface="Arial"/>
                <a:cs typeface="Arial"/>
                <a:sym typeface="Arial"/>
              </a:rPr>
              <a:t>Entre les cròniques la bacteriana té un millor pronòstic </a:t>
            </a:r>
            <a:endParaRPr dirty="0"/>
          </a:p>
          <a:p>
            <a:pPr marL="342900" marR="0" lvl="0" indent="-228600" algn="l" rtl="0">
              <a:spcBef>
                <a:spcPts val="400"/>
              </a:spcBef>
              <a:spcAft>
                <a:spcPts val="0"/>
              </a:spcAft>
              <a:buClr>
                <a:schemeClr val="folHlink"/>
              </a:buClr>
              <a:buSzPts val="1800"/>
              <a:buFont typeface="Noto Sans Symbols"/>
              <a:buNone/>
            </a:pPr>
            <a:endParaRPr sz="20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186745868"/>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Shape 2391"/>
        <p:cNvGrpSpPr/>
        <p:nvPr/>
      </p:nvGrpSpPr>
      <p:grpSpPr>
        <a:xfrm>
          <a:off x="0" y="0"/>
          <a:ext cx="0" cy="0"/>
          <a:chOff x="0" y="0"/>
          <a:chExt cx="0" cy="0"/>
        </a:xfrm>
      </p:grpSpPr>
      <p:sp>
        <p:nvSpPr>
          <p:cNvPr id="2392" name="Shape 2392"/>
          <p:cNvSpPr txBox="1">
            <a:spLocks noGrp="1"/>
          </p:cNvSpPr>
          <p:nvPr>
            <p:ph type="title" idx="4294967295"/>
          </p:nvPr>
        </p:nvSpPr>
        <p:spPr>
          <a:xfrm>
            <a:off x="1371600" y="277813"/>
            <a:ext cx="7772400" cy="1143000"/>
          </a:xfrm>
          <a:prstGeom prst="rect">
            <a:avLst/>
          </a:prstGeom>
          <a:noFill/>
          <a:ln>
            <a:noFill/>
          </a:ln>
        </p:spPr>
        <p:txBody>
          <a:bodyPr spcFirstLastPara="1" wrap="square" lIns="90475" tIns="44450" rIns="90475" bIns="44450" anchor="b" anchorCtr="0">
            <a:noAutofit/>
          </a:bodyPr>
          <a:lstStyle/>
          <a:p>
            <a:pPr marL="0" marR="0" lvl="0" indent="0" algn="l" rtl="0">
              <a:spcBef>
                <a:spcPts val="0"/>
              </a:spcBef>
              <a:spcAft>
                <a:spcPts val="0"/>
              </a:spcAft>
              <a:buNone/>
            </a:pPr>
            <a:r>
              <a:rPr lang="ca-ES" sz="4200" b="0" i="0" u="none" strike="noStrike" cap="none" dirty="0">
                <a:solidFill>
                  <a:schemeClr val="dk2"/>
                </a:solidFill>
                <a:latin typeface="Verdana"/>
                <a:ea typeface="Verdana"/>
                <a:cs typeface="Verdana"/>
                <a:sym typeface="Verdana"/>
              </a:rPr>
              <a:t>Classificació prostatitis</a:t>
            </a:r>
            <a:endParaRPr dirty="0"/>
          </a:p>
        </p:txBody>
      </p:sp>
      <p:sp>
        <p:nvSpPr>
          <p:cNvPr id="2393" name="Shape 2393"/>
          <p:cNvSpPr txBox="1">
            <a:spLocks noGrp="1"/>
          </p:cNvSpPr>
          <p:nvPr>
            <p:ph type="body" idx="4294967295"/>
          </p:nvPr>
        </p:nvSpPr>
        <p:spPr>
          <a:xfrm>
            <a:off x="1066800" y="1700213"/>
            <a:ext cx="7608888" cy="3240955"/>
          </a:xfrm>
          <a:prstGeom prst="rect">
            <a:avLst/>
          </a:prstGeom>
          <a:solidFill>
            <a:schemeClr val="tx2"/>
          </a:solidFill>
          <a:ln>
            <a:noFill/>
          </a:ln>
        </p:spPr>
        <p:txBody>
          <a:bodyPr spcFirstLastPara="1" wrap="square" lIns="90475" tIns="44450" rIns="90475" bIns="44450" anchor="t" anchorCtr="0">
            <a:noAutofit/>
          </a:bodyPr>
          <a:lstStyle/>
          <a:p>
            <a:pPr marL="342900" marR="0" lvl="0" indent="-342900" algn="l" rtl="0">
              <a:lnSpc>
                <a:spcPct val="140000"/>
              </a:lnSpc>
              <a:spcBef>
                <a:spcPts val="0"/>
              </a:spcBef>
              <a:spcAft>
                <a:spcPts val="0"/>
              </a:spcAft>
              <a:buClr>
                <a:schemeClr val="folHlink"/>
              </a:buClr>
              <a:buSzPts val="1800"/>
              <a:buFont typeface="Noto Sans Symbols"/>
              <a:buChar char="■"/>
            </a:pPr>
            <a:r>
              <a:rPr lang="ca-ES" sz="1800" b="0" i="0" u="none" strike="noStrike" cap="none" dirty="0">
                <a:solidFill>
                  <a:schemeClr val="dk1"/>
                </a:solidFill>
                <a:latin typeface="+mj-lt"/>
                <a:ea typeface="Verdana"/>
                <a:cs typeface="Verdana"/>
                <a:sym typeface="Verdana"/>
              </a:rPr>
              <a:t>P. aguda bacteriana</a:t>
            </a:r>
            <a:endParaRPr sz="1800" dirty="0">
              <a:latin typeface="+mj-lt"/>
            </a:endParaRPr>
          </a:p>
          <a:p>
            <a:pPr marL="342900" marR="0" lvl="0" indent="-342900" algn="l" rtl="0">
              <a:lnSpc>
                <a:spcPct val="140000"/>
              </a:lnSpc>
              <a:spcBef>
                <a:spcPts val="400"/>
              </a:spcBef>
              <a:spcAft>
                <a:spcPts val="0"/>
              </a:spcAft>
              <a:buClr>
                <a:schemeClr val="folHlink"/>
              </a:buClr>
              <a:buSzPts val="1800"/>
              <a:buFont typeface="Noto Sans Symbols"/>
              <a:buChar char="■"/>
            </a:pPr>
            <a:r>
              <a:rPr lang="ca-ES" sz="1800" b="0" i="0" u="none" strike="noStrike" cap="none" dirty="0">
                <a:solidFill>
                  <a:schemeClr val="dk1"/>
                </a:solidFill>
                <a:latin typeface="+mj-lt"/>
                <a:ea typeface="Verdana"/>
                <a:cs typeface="Verdana"/>
                <a:sym typeface="Verdana"/>
              </a:rPr>
              <a:t>P. crònica bacteriana (&gt;3 mesos)</a:t>
            </a:r>
            <a:endParaRPr sz="1800" dirty="0">
              <a:latin typeface="+mj-lt"/>
            </a:endParaRPr>
          </a:p>
          <a:p>
            <a:pPr marL="342900" marR="0" lvl="0" indent="-342900" algn="l" rtl="0">
              <a:lnSpc>
                <a:spcPct val="140000"/>
              </a:lnSpc>
              <a:spcBef>
                <a:spcPts val="400"/>
              </a:spcBef>
              <a:spcAft>
                <a:spcPts val="0"/>
              </a:spcAft>
              <a:buClr>
                <a:schemeClr val="folHlink"/>
              </a:buClr>
              <a:buSzPts val="1800"/>
              <a:buFont typeface="Noto Sans Symbols"/>
              <a:buChar char="■"/>
            </a:pPr>
            <a:r>
              <a:rPr lang="ca-ES" sz="1800" b="0" i="0" u="none" strike="noStrike" cap="none" dirty="0">
                <a:solidFill>
                  <a:schemeClr val="dk1"/>
                </a:solidFill>
                <a:latin typeface="+mj-lt"/>
                <a:ea typeface="Verdana"/>
                <a:cs typeface="Verdana"/>
                <a:sym typeface="Verdana"/>
              </a:rPr>
              <a:t>P. crònica no bacteriana: (&gt;3 mesos, no gèrmens)</a:t>
            </a:r>
            <a:endParaRPr sz="1800" dirty="0">
              <a:latin typeface="+mj-lt"/>
            </a:endParaRPr>
          </a:p>
          <a:p>
            <a:pPr marL="742950" marR="0" lvl="1" indent="-285750" algn="l" rtl="0">
              <a:lnSpc>
                <a:spcPct val="140000"/>
              </a:lnSpc>
              <a:spcBef>
                <a:spcPts val="440"/>
              </a:spcBef>
              <a:spcAft>
                <a:spcPts val="0"/>
              </a:spcAft>
              <a:buClr>
                <a:schemeClr val="accent1"/>
              </a:buClr>
              <a:buSzPts val="1650"/>
              <a:buFont typeface="Noto Sans Symbols"/>
              <a:buChar char="■"/>
            </a:pPr>
            <a:r>
              <a:rPr lang="ca-ES" sz="1800" b="0" i="0" u="none" strike="noStrike" cap="none" dirty="0">
                <a:solidFill>
                  <a:schemeClr val="dk1"/>
                </a:solidFill>
                <a:latin typeface="+mj-lt"/>
                <a:ea typeface="Verdana"/>
                <a:cs typeface="Verdana"/>
                <a:sym typeface="Verdana"/>
              </a:rPr>
              <a:t>tipus inflamatori (leucòcits a líquid prostàtic)</a:t>
            </a:r>
            <a:endParaRPr sz="1800" dirty="0">
              <a:latin typeface="+mj-lt"/>
            </a:endParaRPr>
          </a:p>
          <a:p>
            <a:pPr marL="742950" marR="0" lvl="1" indent="-285750" algn="l" rtl="0">
              <a:lnSpc>
                <a:spcPct val="140000"/>
              </a:lnSpc>
              <a:spcBef>
                <a:spcPts val="440"/>
              </a:spcBef>
              <a:spcAft>
                <a:spcPts val="0"/>
              </a:spcAft>
              <a:buClr>
                <a:schemeClr val="accent1"/>
              </a:buClr>
              <a:buSzPts val="1650"/>
              <a:buFont typeface="Noto Sans Symbols"/>
              <a:buChar char="■"/>
            </a:pPr>
            <a:r>
              <a:rPr lang="ca-ES" sz="1800" b="0" i="0" u="none" strike="noStrike" cap="none" dirty="0">
                <a:solidFill>
                  <a:schemeClr val="dk1"/>
                </a:solidFill>
                <a:latin typeface="+mj-lt"/>
                <a:ea typeface="Verdana"/>
                <a:cs typeface="Verdana"/>
                <a:sym typeface="Verdana"/>
              </a:rPr>
              <a:t>tipus no inflamatori</a:t>
            </a:r>
            <a:endParaRPr sz="1800" dirty="0">
              <a:latin typeface="+mj-lt"/>
            </a:endParaRPr>
          </a:p>
          <a:p>
            <a:pPr marL="342900" marR="0" lvl="0" indent="-342900" algn="l" rtl="0">
              <a:lnSpc>
                <a:spcPct val="140000"/>
              </a:lnSpc>
              <a:spcBef>
                <a:spcPts val="400"/>
              </a:spcBef>
              <a:spcAft>
                <a:spcPts val="0"/>
              </a:spcAft>
              <a:buClr>
                <a:schemeClr val="folHlink"/>
              </a:buClr>
              <a:buSzPts val="1800"/>
              <a:buFont typeface="Noto Sans Symbols"/>
              <a:buChar char="■"/>
            </a:pPr>
            <a:r>
              <a:rPr lang="ca-ES" sz="1800" b="0" i="0" u="none" strike="noStrike" cap="none" dirty="0">
                <a:solidFill>
                  <a:schemeClr val="dk1"/>
                </a:solidFill>
                <a:latin typeface="+mj-lt"/>
                <a:ea typeface="Verdana"/>
                <a:cs typeface="Verdana"/>
                <a:sym typeface="Verdana"/>
              </a:rPr>
              <a:t>P. inflamatòria asimptomàtica (sense símptomes i amb leucòcits a líquid/teixit prostàtic)</a:t>
            </a:r>
            <a:endParaRPr sz="1800" dirty="0">
              <a:latin typeface="+mj-lt"/>
            </a:endParaRPr>
          </a:p>
          <a:p>
            <a:pPr marL="342900" marR="0" lvl="0" indent="-342900" algn="l" rtl="0">
              <a:lnSpc>
                <a:spcPct val="90000"/>
              </a:lnSpc>
              <a:spcBef>
                <a:spcPts val="900"/>
              </a:spcBef>
              <a:spcAft>
                <a:spcPts val="0"/>
              </a:spcAft>
              <a:buClr>
                <a:schemeClr val="dk1"/>
              </a:buClr>
              <a:buFont typeface="Noto Sans Symbols"/>
              <a:buNone/>
            </a:pPr>
            <a:endParaRPr sz="1800" b="0" i="1" u="none" strike="noStrike" cap="none" dirty="0">
              <a:solidFill>
                <a:schemeClr val="dk1"/>
              </a:solidFill>
              <a:latin typeface="Arial"/>
              <a:ea typeface="Arial"/>
              <a:cs typeface="Arial"/>
              <a:sym typeface="Arial"/>
            </a:endParaRPr>
          </a:p>
          <a:p>
            <a:pPr marL="342900" marR="0" lvl="0" indent="-342900" algn="l" rtl="0">
              <a:lnSpc>
                <a:spcPct val="90000"/>
              </a:lnSpc>
              <a:spcBef>
                <a:spcPts val="900"/>
              </a:spcBef>
              <a:spcAft>
                <a:spcPts val="0"/>
              </a:spcAft>
              <a:buClr>
                <a:schemeClr val="dk1"/>
              </a:buClr>
              <a:buFont typeface="Noto Sans Symbols"/>
              <a:buNone/>
            </a:pPr>
            <a:r>
              <a:rPr lang="ca-ES" sz="1800" b="0" i="1" u="none" strike="noStrike" cap="none" dirty="0">
                <a:solidFill>
                  <a:schemeClr val="dk1"/>
                </a:solidFill>
                <a:latin typeface="Arial"/>
                <a:ea typeface="Arial"/>
                <a:cs typeface="Arial"/>
                <a:sym typeface="Arial"/>
              </a:rPr>
              <a:t>     </a:t>
            </a:r>
          </a:p>
          <a:p>
            <a:pPr marL="342900" marR="0" lvl="0" indent="-342900" algn="l" rtl="0">
              <a:lnSpc>
                <a:spcPct val="90000"/>
              </a:lnSpc>
              <a:spcBef>
                <a:spcPts val="900"/>
              </a:spcBef>
              <a:spcAft>
                <a:spcPts val="0"/>
              </a:spcAft>
              <a:buClr>
                <a:schemeClr val="dk1"/>
              </a:buClr>
              <a:buFont typeface="Noto Sans Symbols"/>
              <a:buNone/>
            </a:pPr>
            <a:r>
              <a:rPr lang="ca-ES" sz="1800" i="1" dirty="0"/>
              <a:t>     </a:t>
            </a:r>
            <a:r>
              <a:rPr lang="ca-ES" sz="1800" b="0" i="1" u="none" strike="noStrike" cap="none" dirty="0">
                <a:solidFill>
                  <a:schemeClr val="dk1"/>
                </a:solidFill>
                <a:latin typeface="Arial"/>
                <a:ea typeface="Arial"/>
                <a:cs typeface="Arial"/>
                <a:sym typeface="Arial"/>
              </a:rPr>
              <a:t> </a:t>
            </a:r>
            <a:r>
              <a:rPr lang="ca-ES" sz="1600" b="0" i="1" u="none" strike="noStrike" cap="none" dirty="0" err="1">
                <a:solidFill>
                  <a:schemeClr val="dk1"/>
                </a:solidFill>
                <a:latin typeface="Arial"/>
                <a:ea typeface="Arial"/>
                <a:cs typeface="Arial"/>
                <a:sym typeface="Arial"/>
              </a:rPr>
              <a:t>Krieger</a:t>
            </a:r>
            <a:r>
              <a:rPr lang="ca-ES" sz="1600" b="0" i="1" u="none" strike="noStrike" cap="none" dirty="0">
                <a:solidFill>
                  <a:schemeClr val="dk1"/>
                </a:solidFill>
                <a:latin typeface="Arial"/>
                <a:ea typeface="Arial"/>
                <a:cs typeface="Arial"/>
                <a:sym typeface="Arial"/>
              </a:rPr>
              <a:t> JN, et </a:t>
            </a:r>
            <a:r>
              <a:rPr lang="ca-ES" sz="1600" b="0" i="1" u="none" strike="noStrike" cap="none" dirty="0" err="1">
                <a:solidFill>
                  <a:schemeClr val="dk1"/>
                </a:solidFill>
                <a:latin typeface="Arial"/>
                <a:ea typeface="Arial"/>
                <a:cs typeface="Arial"/>
                <a:sym typeface="Arial"/>
              </a:rPr>
              <a:t>al.The</a:t>
            </a:r>
            <a:r>
              <a:rPr lang="ca-ES" sz="1600" b="0" i="1" u="none" strike="noStrike" cap="none" dirty="0">
                <a:solidFill>
                  <a:schemeClr val="dk1"/>
                </a:solidFill>
                <a:latin typeface="Arial"/>
                <a:ea typeface="Arial"/>
                <a:cs typeface="Arial"/>
                <a:sym typeface="Arial"/>
              </a:rPr>
              <a:t> NIH </a:t>
            </a:r>
            <a:r>
              <a:rPr lang="ca-ES" sz="1600" b="0" i="1" u="none" strike="noStrike" cap="none" dirty="0" err="1">
                <a:solidFill>
                  <a:schemeClr val="dk1"/>
                </a:solidFill>
                <a:latin typeface="Arial"/>
                <a:ea typeface="Arial"/>
                <a:cs typeface="Arial"/>
                <a:sym typeface="Arial"/>
              </a:rPr>
              <a:t>Consensus</a:t>
            </a:r>
            <a:r>
              <a:rPr lang="ca-ES" sz="1600" b="0" i="1" u="none" strike="noStrike" cap="none" dirty="0">
                <a:solidFill>
                  <a:schemeClr val="dk1"/>
                </a:solidFill>
                <a:latin typeface="Arial"/>
                <a:ea typeface="Arial"/>
                <a:cs typeface="Arial"/>
                <a:sym typeface="Arial"/>
              </a:rPr>
              <a:t> </a:t>
            </a:r>
            <a:r>
              <a:rPr lang="ca-ES" sz="1600" b="0" i="1" u="none" strike="noStrike" cap="none" dirty="0" err="1">
                <a:solidFill>
                  <a:schemeClr val="dk1"/>
                </a:solidFill>
                <a:latin typeface="Arial"/>
                <a:ea typeface="Arial"/>
                <a:cs typeface="Arial"/>
                <a:sym typeface="Arial"/>
              </a:rPr>
              <a:t>concept</a:t>
            </a:r>
            <a:r>
              <a:rPr lang="ca-ES" sz="1600" b="0" i="1" u="none" strike="noStrike" cap="none" dirty="0">
                <a:solidFill>
                  <a:schemeClr val="dk1"/>
                </a:solidFill>
                <a:latin typeface="Arial"/>
                <a:ea typeface="Arial"/>
                <a:cs typeface="Arial"/>
                <a:sym typeface="Arial"/>
              </a:rPr>
              <a:t> of </a:t>
            </a:r>
            <a:r>
              <a:rPr lang="ca-ES" sz="1600" b="0" i="1" u="none" strike="noStrike" cap="none" dirty="0" err="1">
                <a:solidFill>
                  <a:schemeClr val="dk1"/>
                </a:solidFill>
                <a:latin typeface="Arial"/>
                <a:ea typeface="Arial"/>
                <a:cs typeface="Arial"/>
                <a:sym typeface="Arial"/>
              </a:rPr>
              <a:t>chronic</a:t>
            </a:r>
            <a:r>
              <a:rPr lang="ca-ES" sz="1600" b="0" i="1" u="none" strike="noStrike" cap="none" dirty="0">
                <a:solidFill>
                  <a:schemeClr val="dk1"/>
                </a:solidFill>
                <a:latin typeface="Arial"/>
                <a:ea typeface="Arial"/>
                <a:cs typeface="Arial"/>
                <a:sym typeface="Arial"/>
              </a:rPr>
              <a:t> prostatitis/</a:t>
            </a:r>
            <a:r>
              <a:rPr lang="ca-ES" sz="1600" b="0" i="1" u="none" strike="noStrike" cap="none" dirty="0" err="1">
                <a:solidFill>
                  <a:schemeClr val="dk1"/>
                </a:solidFill>
                <a:latin typeface="Arial"/>
                <a:ea typeface="Arial"/>
                <a:cs typeface="Arial"/>
                <a:sym typeface="Arial"/>
              </a:rPr>
              <a:t>chronic</a:t>
            </a:r>
            <a:r>
              <a:rPr lang="ca-ES" sz="1600" b="0" i="1" u="none" strike="noStrike" cap="none" dirty="0">
                <a:solidFill>
                  <a:schemeClr val="dk1"/>
                </a:solidFill>
                <a:latin typeface="Arial"/>
                <a:ea typeface="Arial"/>
                <a:cs typeface="Arial"/>
                <a:sym typeface="Arial"/>
              </a:rPr>
              <a:t> </a:t>
            </a:r>
            <a:r>
              <a:rPr lang="ca-ES" sz="1600" b="0" i="1" u="none" strike="noStrike" cap="none" dirty="0" err="1">
                <a:solidFill>
                  <a:schemeClr val="dk1"/>
                </a:solidFill>
                <a:latin typeface="Arial"/>
                <a:ea typeface="Arial"/>
                <a:cs typeface="Arial"/>
                <a:sym typeface="Arial"/>
              </a:rPr>
              <a:t>pelvic</a:t>
            </a:r>
            <a:r>
              <a:rPr lang="ca-ES" sz="1600" b="0" i="1" u="none" strike="noStrike" cap="none" dirty="0">
                <a:solidFill>
                  <a:schemeClr val="dk1"/>
                </a:solidFill>
                <a:latin typeface="Arial"/>
                <a:ea typeface="Arial"/>
                <a:cs typeface="Arial"/>
                <a:sym typeface="Arial"/>
              </a:rPr>
              <a:t> </a:t>
            </a:r>
            <a:r>
              <a:rPr lang="ca-ES" sz="1600" b="0" i="1" u="none" strike="noStrike" cap="none" dirty="0" err="1">
                <a:solidFill>
                  <a:schemeClr val="dk1"/>
                </a:solidFill>
                <a:latin typeface="Arial"/>
                <a:ea typeface="Arial"/>
                <a:cs typeface="Arial"/>
                <a:sym typeface="Arial"/>
              </a:rPr>
              <a:t>pain</a:t>
            </a:r>
            <a:r>
              <a:rPr lang="ca-ES" sz="1600" b="0" i="1" u="none" strike="noStrike" cap="none" dirty="0">
                <a:solidFill>
                  <a:schemeClr val="dk1"/>
                </a:solidFill>
                <a:latin typeface="Arial"/>
                <a:ea typeface="Arial"/>
                <a:cs typeface="Arial"/>
                <a:sym typeface="Arial"/>
              </a:rPr>
              <a:t> </a:t>
            </a:r>
            <a:r>
              <a:rPr lang="ca-ES" sz="1600" b="0" i="1" u="none" strike="noStrike" cap="none" dirty="0" err="1">
                <a:solidFill>
                  <a:schemeClr val="dk1"/>
                </a:solidFill>
                <a:latin typeface="Arial"/>
                <a:ea typeface="Arial"/>
                <a:cs typeface="Arial"/>
                <a:sym typeface="Arial"/>
              </a:rPr>
              <a:t>syndrome</a:t>
            </a:r>
            <a:r>
              <a:rPr lang="ca-ES" sz="1600" b="0" i="1" u="none" strike="noStrike" cap="none" dirty="0">
                <a:solidFill>
                  <a:schemeClr val="dk1"/>
                </a:solidFill>
                <a:latin typeface="Arial"/>
                <a:ea typeface="Arial"/>
                <a:cs typeface="Arial"/>
                <a:sym typeface="Arial"/>
              </a:rPr>
              <a:t> </a:t>
            </a:r>
            <a:r>
              <a:rPr lang="ca-ES" sz="1600" b="0" i="1" u="none" strike="noStrike" cap="none" dirty="0" err="1">
                <a:solidFill>
                  <a:schemeClr val="dk1"/>
                </a:solidFill>
                <a:latin typeface="Arial"/>
                <a:ea typeface="Arial"/>
                <a:cs typeface="Arial"/>
                <a:sym typeface="Arial"/>
              </a:rPr>
              <a:t>compared</a:t>
            </a:r>
            <a:r>
              <a:rPr lang="ca-ES" sz="1600" b="0" i="1" u="none" strike="noStrike" cap="none" dirty="0">
                <a:solidFill>
                  <a:schemeClr val="dk1"/>
                </a:solidFill>
                <a:latin typeface="Arial"/>
                <a:ea typeface="Arial"/>
                <a:cs typeface="Arial"/>
                <a:sym typeface="Arial"/>
              </a:rPr>
              <a:t> </a:t>
            </a:r>
            <a:r>
              <a:rPr lang="ca-ES" sz="1600" b="0" i="1" u="none" strike="noStrike" cap="none" dirty="0" err="1">
                <a:solidFill>
                  <a:schemeClr val="dk1"/>
                </a:solidFill>
                <a:latin typeface="Arial"/>
                <a:ea typeface="Arial"/>
                <a:cs typeface="Arial"/>
                <a:sym typeface="Arial"/>
              </a:rPr>
              <a:t>with</a:t>
            </a:r>
            <a:r>
              <a:rPr lang="ca-ES" sz="1600" b="0" i="1" u="none" strike="noStrike" cap="none" dirty="0">
                <a:solidFill>
                  <a:schemeClr val="dk1"/>
                </a:solidFill>
                <a:latin typeface="Arial"/>
                <a:ea typeface="Arial"/>
                <a:cs typeface="Arial"/>
                <a:sym typeface="Arial"/>
              </a:rPr>
              <a:t> </a:t>
            </a:r>
            <a:r>
              <a:rPr lang="ca-ES" sz="1600" b="0" i="1" u="none" strike="noStrike" cap="none" dirty="0" err="1">
                <a:solidFill>
                  <a:schemeClr val="dk1"/>
                </a:solidFill>
                <a:latin typeface="Arial"/>
                <a:ea typeface="Arial"/>
                <a:cs typeface="Arial"/>
                <a:sym typeface="Arial"/>
              </a:rPr>
              <a:t>traditional</a:t>
            </a:r>
            <a:r>
              <a:rPr lang="ca-ES" sz="1600" b="0" i="1" u="none" strike="noStrike" cap="none" dirty="0">
                <a:solidFill>
                  <a:schemeClr val="dk1"/>
                </a:solidFill>
                <a:latin typeface="Arial"/>
                <a:ea typeface="Arial"/>
                <a:cs typeface="Arial"/>
                <a:sym typeface="Arial"/>
              </a:rPr>
              <a:t> </a:t>
            </a:r>
            <a:r>
              <a:rPr lang="ca-ES" sz="1600" b="0" i="1" u="none" strike="noStrike" cap="none" dirty="0" err="1">
                <a:solidFill>
                  <a:schemeClr val="dk1"/>
                </a:solidFill>
                <a:latin typeface="Arial"/>
                <a:ea typeface="Arial"/>
                <a:cs typeface="Arial"/>
                <a:sym typeface="Arial"/>
              </a:rPr>
              <a:t>concepts</a:t>
            </a:r>
            <a:r>
              <a:rPr lang="ca-ES" sz="1600" b="0" i="1" u="none" strike="noStrike" cap="none" dirty="0">
                <a:solidFill>
                  <a:schemeClr val="dk1"/>
                </a:solidFill>
                <a:latin typeface="Arial"/>
                <a:ea typeface="Arial"/>
                <a:cs typeface="Arial"/>
                <a:sym typeface="Arial"/>
              </a:rPr>
              <a:t> of </a:t>
            </a:r>
            <a:r>
              <a:rPr lang="ca-ES" sz="1600" b="0" i="1" u="none" strike="noStrike" cap="none" dirty="0" err="1">
                <a:solidFill>
                  <a:schemeClr val="dk1"/>
                </a:solidFill>
                <a:latin typeface="Arial"/>
                <a:ea typeface="Arial"/>
                <a:cs typeface="Arial"/>
                <a:sym typeface="Arial"/>
              </a:rPr>
              <a:t>nonbacterial</a:t>
            </a:r>
            <a:r>
              <a:rPr lang="ca-ES" sz="1600" b="0" i="1" u="none" strike="noStrike" cap="none" dirty="0">
                <a:solidFill>
                  <a:schemeClr val="dk1"/>
                </a:solidFill>
                <a:latin typeface="Arial"/>
                <a:ea typeface="Arial"/>
                <a:cs typeface="Arial"/>
                <a:sym typeface="Arial"/>
              </a:rPr>
              <a:t> prostatitis </a:t>
            </a:r>
            <a:r>
              <a:rPr lang="ca-ES" sz="1600" b="0" i="1" u="none" strike="noStrike" cap="none" dirty="0" err="1">
                <a:solidFill>
                  <a:schemeClr val="dk1"/>
                </a:solidFill>
                <a:latin typeface="Arial"/>
                <a:ea typeface="Arial"/>
                <a:cs typeface="Arial"/>
                <a:sym typeface="Arial"/>
              </a:rPr>
              <a:t>and</a:t>
            </a:r>
            <a:r>
              <a:rPr lang="ca-ES" sz="1600" b="0" i="1" u="none" strike="noStrike" cap="none" dirty="0">
                <a:solidFill>
                  <a:schemeClr val="dk1"/>
                </a:solidFill>
                <a:latin typeface="Arial"/>
                <a:ea typeface="Arial"/>
                <a:cs typeface="Arial"/>
                <a:sym typeface="Arial"/>
              </a:rPr>
              <a:t> </a:t>
            </a:r>
            <a:r>
              <a:rPr lang="ca-ES" sz="1600" b="0" i="1" u="none" strike="noStrike" cap="none" dirty="0" err="1">
                <a:solidFill>
                  <a:schemeClr val="dk1"/>
                </a:solidFill>
                <a:latin typeface="Arial"/>
                <a:ea typeface="Arial"/>
                <a:cs typeface="Arial"/>
                <a:sym typeface="Arial"/>
              </a:rPr>
              <a:t>prostatodynia</a:t>
            </a:r>
            <a:r>
              <a:rPr lang="ca-ES" sz="1600" b="0" i="1" u="none" strike="noStrike" cap="none" dirty="0">
                <a:solidFill>
                  <a:schemeClr val="dk1"/>
                </a:solidFill>
                <a:latin typeface="Arial"/>
                <a:ea typeface="Arial"/>
                <a:cs typeface="Arial"/>
                <a:sym typeface="Arial"/>
              </a:rPr>
              <a:t>. </a:t>
            </a:r>
            <a:r>
              <a:rPr lang="ca-ES" sz="1600" b="0" i="1" u="none" strike="noStrike" cap="none" dirty="0" err="1">
                <a:solidFill>
                  <a:schemeClr val="dk1"/>
                </a:solidFill>
                <a:latin typeface="Arial"/>
                <a:ea typeface="Arial"/>
                <a:cs typeface="Arial"/>
                <a:sym typeface="Arial"/>
              </a:rPr>
              <a:t>Curr</a:t>
            </a:r>
            <a:r>
              <a:rPr lang="ca-ES" sz="1600" b="0" i="1" u="none" strike="noStrike" cap="none" dirty="0">
                <a:solidFill>
                  <a:schemeClr val="dk1"/>
                </a:solidFill>
                <a:latin typeface="Arial"/>
                <a:ea typeface="Arial"/>
                <a:cs typeface="Arial"/>
                <a:sym typeface="Arial"/>
              </a:rPr>
              <a:t> </a:t>
            </a:r>
            <a:r>
              <a:rPr lang="ca-ES" sz="1600" b="0" i="1" u="none" strike="noStrike" cap="none" dirty="0" err="1">
                <a:solidFill>
                  <a:schemeClr val="dk1"/>
                </a:solidFill>
                <a:latin typeface="Arial"/>
                <a:ea typeface="Arial"/>
                <a:cs typeface="Arial"/>
                <a:sym typeface="Arial"/>
              </a:rPr>
              <a:t>Urol</a:t>
            </a:r>
            <a:r>
              <a:rPr lang="ca-ES" sz="1600" b="0" i="1" u="none" strike="noStrike" cap="none" dirty="0">
                <a:solidFill>
                  <a:schemeClr val="dk1"/>
                </a:solidFill>
                <a:latin typeface="Arial"/>
                <a:ea typeface="Arial"/>
                <a:cs typeface="Arial"/>
                <a:sym typeface="Arial"/>
              </a:rPr>
              <a:t> Rep. 2002 Aug;3(4):301-6.</a:t>
            </a:r>
            <a:r>
              <a:rPr lang="ca-ES" sz="1600" b="0" i="0" u="none" strike="noStrike" cap="none" dirty="0">
                <a:solidFill>
                  <a:schemeClr val="dk1"/>
                </a:solidFill>
                <a:latin typeface="Arial"/>
                <a:ea typeface="Arial"/>
                <a:cs typeface="Arial"/>
                <a:sym typeface="Arial"/>
              </a:rPr>
              <a:t> </a:t>
            </a:r>
            <a:endParaRPr sz="1600" dirty="0"/>
          </a:p>
          <a:p>
            <a:pPr marL="342900" marR="0" lvl="0" indent="-342900" algn="l" rtl="0">
              <a:lnSpc>
                <a:spcPct val="140000"/>
              </a:lnSpc>
              <a:spcBef>
                <a:spcPts val="360"/>
              </a:spcBef>
              <a:spcAft>
                <a:spcPts val="0"/>
              </a:spcAft>
              <a:buClr>
                <a:schemeClr val="folHlink"/>
              </a:buClr>
              <a:buFont typeface="Noto Sans Symbols"/>
              <a:buNone/>
            </a:pPr>
            <a:endParaRPr sz="1800" b="0" i="0" u="none" strike="noStrike" cap="none" dirty="0">
              <a:solidFill>
                <a:schemeClr val="dk1"/>
              </a:solidFill>
              <a:latin typeface="Verdana"/>
              <a:ea typeface="Verdana"/>
              <a:cs typeface="Verdana"/>
              <a:sym typeface="Verdana"/>
            </a:endParaRPr>
          </a:p>
        </p:txBody>
      </p:sp>
    </p:spTree>
    <p:extLst>
      <p:ext uri="{BB962C8B-B14F-4D97-AF65-F5344CB8AC3E}">
        <p14:creationId xmlns:p14="http://schemas.microsoft.com/office/powerpoint/2010/main" val="386859292"/>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Shape 2398"/>
        <p:cNvGrpSpPr/>
        <p:nvPr/>
      </p:nvGrpSpPr>
      <p:grpSpPr>
        <a:xfrm>
          <a:off x="0" y="0"/>
          <a:ext cx="0" cy="0"/>
          <a:chOff x="0" y="0"/>
          <a:chExt cx="0" cy="0"/>
        </a:xfrm>
      </p:grpSpPr>
      <p:sp>
        <p:nvSpPr>
          <p:cNvPr id="2399" name="Shape 2399"/>
          <p:cNvSpPr txBox="1">
            <a:spLocks noGrp="1"/>
          </p:cNvSpPr>
          <p:nvPr>
            <p:ph type="title"/>
          </p:nvPr>
        </p:nvSpPr>
        <p:spPr>
          <a:xfrm>
            <a:off x="785813" y="357188"/>
            <a:ext cx="7758112" cy="842962"/>
          </a:xfrm>
          <a:prstGeom prst="rect">
            <a:avLst/>
          </a:prstGeom>
          <a:noFill/>
          <a:ln>
            <a:noFill/>
          </a:ln>
        </p:spPr>
        <p:txBody>
          <a:bodyPr spcFirstLastPara="1" wrap="square" lIns="90475" tIns="44450" rIns="90475" bIns="44450" anchor="ctr" anchorCtr="0">
            <a:noAutofit/>
          </a:bodyPr>
          <a:lstStyle/>
          <a:p>
            <a:pPr marL="0" marR="0" lvl="0" indent="0" algn="l" rtl="0">
              <a:spcBef>
                <a:spcPts val="0"/>
              </a:spcBef>
              <a:spcAft>
                <a:spcPts val="0"/>
              </a:spcAft>
              <a:buNone/>
            </a:pPr>
            <a:r>
              <a:rPr lang="ca-ES" sz="3800" b="0" i="0" u="none" strike="noStrike" cap="none">
                <a:solidFill>
                  <a:schemeClr val="dk2"/>
                </a:solidFill>
                <a:latin typeface="Verdana"/>
                <a:ea typeface="Verdana"/>
                <a:cs typeface="Verdana"/>
                <a:sym typeface="Verdana"/>
              </a:rPr>
              <a:t>Prostatitis crònica bacteriana</a:t>
            </a:r>
            <a:endParaRPr/>
          </a:p>
        </p:txBody>
      </p:sp>
      <p:sp>
        <p:nvSpPr>
          <p:cNvPr id="2400" name="Shape 2400"/>
          <p:cNvSpPr txBox="1">
            <a:spLocks noGrp="1"/>
          </p:cNvSpPr>
          <p:nvPr>
            <p:ph type="body" idx="1"/>
          </p:nvPr>
        </p:nvSpPr>
        <p:spPr>
          <a:xfrm>
            <a:off x="685800" y="1916832"/>
            <a:ext cx="7924800" cy="4320480"/>
          </a:xfrm>
          <a:prstGeom prst="rect">
            <a:avLst/>
          </a:prstGeom>
          <a:solidFill>
            <a:schemeClr val="tx2"/>
          </a:solidFill>
          <a:ln>
            <a:noFill/>
          </a:ln>
        </p:spPr>
        <p:txBody>
          <a:bodyPr spcFirstLastPara="1" wrap="square" lIns="90475" tIns="44450" rIns="90475" bIns="44450" anchor="t" anchorCtr="0">
            <a:noAutofit/>
          </a:bodyPr>
          <a:lstStyle/>
          <a:p>
            <a:pPr marL="342900" marR="0" lvl="0" indent="-342900" algn="l" rtl="0">
              <a:lnSpc>
                <a:spcPct val="90000"/>
              </a:lnSpc>
              <a:spcBef>
                <a:spcPts val="0"/>
              </a:spcBef>
              <a:spcAft>
                <a:spcPts val="0"/>
              </a:spcAft>
              <a:buClr>
                <a:schemeClr val="folHlink"/>
              </a:buClr>
              <a:buFont typeface="Noto Sans Symbols"/>
              <a:buNone/>
            </a:pPr>
            <a:r>
              <a:rPr lang="ca-ES" sz="2890" b="0" i="0" u="none" strike="noStrike" cap="none" dirty="0">
                <a:solidFill>
                  <a:schemeClr val="dk1"/>
                </a:solidFill>
                <a:latin typeface="Arial"/>
                <a:ea typeface="Arial"/>
                <a:cs typeface="Arial"/>
                <a:sym typeface="Arial"/>
              </a:rPr>
              <a:t> </a:t>
            </a:r>
            <a:r>
              <a:rPr lang="ca-ES" sz="1700" b="1" i="0" u="none" strike="noStrike" cap="none" dirty="0">
                <a:solidFill>
                  <a:srgbClr val="C00000"/>
                </a:solidFill>
                <a:latin typeface="Verdana"/>
                <a:ea typeface="Verdana"/>
                <a:cs typeface="Verdana"/>
                <a:sym typeface="Verdana"/>
              </a:rPr>
              <a:t>ITU de repetició (pel mateix germen) o bacteriúria incidental</a:t>
            </a:r>
          </a:p>
          <a:p>
            <a:pPr marL="342900" marR="0" lvl="0" indent="-342900" algn="l" rtl="0">
              <a:lnSpc>
                <a:spcPct val="90000"/>
              </a:lnSpc>
              <a:spcBef>
                <a:spcPts val="595"/>
              </a:spcBef>
              <a:spcAft>
                <a:spcPts val="0"/>
              </a:spcAft>
              <a:buClr>
                <a:schemeClr val="folHlink"/>
              </a:buClr>
              <a:buSzPts val="1530"/>
              <a:buFont typeface="Noto Sans Symbols"/>
              <a:buChar char="■"/>
            </a:pPr>
            <a:endParaRPr lang="ca-ES" sz="1800" b="1" u="none" strike="noStrike" cap="none" dirty="0">
              <a:solidFill>
                <a:schemeClr val="dk1"/>
              </a:solidFill>
              <a:latin typeface="+mj-lt"/>
              <a:ea typeface="Arial"/>
              <a:cs typeface="Arial"/>
              <a:sym typeface="Arial"/>
            </a:endParaRPr>
          </a:p>
          <a:p>
            <a:pPr marL="0" marR="0" lvl="0" indent="0" algn="l" rtl="0">
              <a:lnSpc>
                <a:spcPct val="90000"/>
              </a:lnSpc>
              <a:spcBef>
                <a:spcPts val="595"/>
              </a:spcBef>
              <a:spcAft>
                <a:spcPts val="0"/>
              </a:spcAft>
              <a:buClr>
                <a:schemeClr val="folHlink"/>
              </a:buClr>
              <a:buSzPts val="1530"/>
              <a:buNone/>
            </a:pPr>
            <a:r>
              <a:rPr lang="ca-ES" sz="1800" b="1" u="none" strike="noStrike" cap="none" dirty="0">
                <a:solidFill>
                  <a:schemeClr val="dk1"/>
                </a:solidFill>
                <a:latin typeface="+mj-lt"/>
                <a:ea typeface="Arial"/>
                <a:cs typeface="Arial"/>
                <a:sym typeface="Arial"/>
              </a:rPr>
              <a:t>      Clínica:</a:t>
            </a:r>
            <a:r>
              <a:rPr lang="ca-ES" sz="1800" b="0" i="0" u="none" strike="noStrike" cap="none" dirty="0">
                <a:solidFill>
                  <a:schemeClr val="dk1"/>
                </a:solidFill>
                <a:latin typeface="+mj-lt"/>
                <a:ea typeface="Arial"/>
                <a:cs typeface="Arial"/>
                <a:sym typeface="Arial"/>
              </a:rPr>
              <a:t> </a:t>
            </a:r>
            <a:endParaRPr sz="1800" dirty="0">
              <a:latin typeface="+mj-lt"/>
            </a:endParaRPr>
          </a:p>
          <a:p>
            <a:pPr marL="742950" marR="0" lvl="1" indent="-285750" algn="l" rtl="0">
              <a:lnSpc>
                <a:spcPct val="90000"/>
              </a:lnSpc>
              <a:spcBef>
                <a:spcPts val="595"/>
              </a:spcBef>
              <a:spcAft>
                <a:spcPts val="0"/>
              </a:spcAft>
              <a:buClr>
                <a:schemeClr val="accent1"/>
              </a:buClr>
              <a:buSzPts val="1275"/>
              <a:buFont typeface="Noto Sans Symbols"/>
              <a:buChar char="■"/>
            </a:pPr>
            <a:r>
              <a:rPr lang="ca-ES" sz="1800" b="0" i="0" u="none" strike="noStrike" cap="none" dirty="0">
                <a:solidFill>
                  <a:schemeClr val="dk1"/>
                </a:solidFill>
                <a:latin typeface="+mj-lt"/>
                <a:ea typeface="Verdana"/>
                <a:cs typeface="Verdana"/>
                <a:sym typeface="Verdana"/>
              </a:rPr>
              <a:t>Entre episodi i episodi, pot ser </a:t>
            </a:r>
            <a:r>
              <a:rPr lang="ca-ES" sz="1800" i="0" u="none" strike="noStrike" cap="none" dirty="0">
                <a:solidFill>
                  <a:schemeClr val="dk1"/>
                </a:solidFill>
                <a:latin typeface="+mj-lt"/>
                <a:ea typeface="Verdana"/>
                <a:cs typeface="Verdana"/>
                <a:sym typeface="Verdana"/>
              </a:rPr>
              <a:t>asimptomàtica </a:t>
            </a:r>
            <a:r>
              <a:rPr lang="ca-ES" sz="1800" b="0" i="0" u="none" strike="noStrike" cap="none" dirty="0">
                <a:solidFill>
                  <a:schemeClr val="dk1"/>
                </a:solidFill>
                <a:latin typeface="+mj-lt"/>
                <a:ea typeface="Verdana"/>
                <a:cs typeface="Verdana"/>
                <a:sym typeface="Verdana"/>
              </a:rPr>
              <a:t>(..infertilitat) </a:t>
            </a:r>
          </a:p>
          <a:p>
            <a:pPr marL="742950" marR="0" lvl="1" indent="-285750" algn="l" rtl="0">
              <a:lnSpc>
                <a:spcPct val="90000"/>
              </a:lnSpc>
              <a:spcBef>
                <a:spcPts val="595"/>
              </a:spcBef>
              <a:spcAft>
                <a:spcPts val="0"/>
              </a:spcAft>
              <a:buClr>
                <a:schemeClr val="accent1"/>
              </a:buClr>
              <a:buSzPts val="1275"/>
              <a:buFont typeface="Noto Sans Symbols"/>
              <a:buChar char="■"/>
            </a:pPr>
            <a:r>
              <a:rPr lang="ca-ES" sz="1800" b="1" i="0" u="none" strike="noStrike" cap="none" dirty="0">
                <a:solidFill>
                  <a:schemeClr val="dk1"/>
                </a:solidFill>
                <a:latin typeface="+mj-lt"/>
                <a:ea typeface="Verdana"/>
                <a:cs typeface="Verdana"/>
                <a:sym typeface="Verdana"/>
              </a:rPr>
              <a:t>Símptomes urinaris </a:t>
            </a:r>
            <a:r>
              <a:rPr lang="ca-ES" sz="1800" b="0" i="0" u="none" strike="noStrike" cap="none" dirty="0">
                <a:solidFill>
                  <a:schemeClr val="dk1"/>
                </a:solidFill>
                <a:latin typeface="+mj-lt"/>
                <a:ea typeface="Verdana"/>
                <a:cs typeface="Verdana"/>
                <a:sym typeface="Verdana"/>
              </a:rPr>
              <a:t>irritatius/obstructius (DD amb HBP)</a:t>
            </a:r>
            <a:endParaRPr sz="1800" dirty="0">
              <a:latin typeface="+mj-lt"/>
            </a:endParaRPr>
          </a:p>
          <a:p>
            <a:pPr marL="742950" lvl="1" indent="-285750">
              <a:lnSpc>
                <a:spcPct val="90000"/>
              </a:lnSpc>
              <a:spcBef>
                <a:spcPts val="595"/>
              </a:spcBef>
              <a:buSzPts val="1275"/>
            </a:pPr>
            <a:r>
              <a:rPr lang="ca-ES" sz="1800" b="1" i="0" u="none" strike="noStrike" cap="none" dirty="0">
                <a:solidFill>
                  <a:schemeClr val="dk1"/>
                </a:solidFill>
                <a:latin typeface="+mj-lt"/>
                <a:ea typeface="Verdana"/>
                <a:cs typeface="Verdana"/>
                <a:sym typeface="Verdana"/>
              </a:rPr>
              <a:t>Dolor pelvià</a:t>
            </a:r>
            <a:r>
              <a:rPr lang="ca-ES" sz="1800" i="0" u="none" strike="noStrike" cap="none" dirty="0">
                <a:solidFill>
                  <a:schemeClr val="dk1"/>
                </a:solidFill>
                <a:latin typeface="+mj-lt"/>
                <a:ea typeface="Verdana"/>
                <a:cs typeface="Verdana"/>
                <a:sym typeface="Verdana"/>
              </a:rPr>
              <a:t>, </a:t>
            </a:r>
            <a:r>
              <a:rPr lang="ca-ES" sz="1800" b="0" i="0" u="none" strike="noStrike" cap="none" dirty="0">
                <a:solidFill>
                  <a:schemeClr val="dk1"/>
                </a:solidFill>
                <a:latin typeface="+mj-lt"/>
                <a:ea typeface="Verdana"/>
                <a:cs typeface="Verdana"/>
                <a:sym typeface="Verdana"/>
              </a:rPr>
              <a:t>testicular, </a:t>
            </a:r>
            <a:r>
              <a:rPr lang="ca-ES" sz="1800" dirty="0">
                <a:ea typeface="Verdana"/>
                <a:cs typeface="Verdana"/>
                <a:sym typeface="Verdana"/>
              </a:rPr>
              <a:t>penis, r</a:t>
            </a:r>
            <a:r>
              <a:rPr lang="ca-ES" sz="1800" b="0" i="0" u="none" strike="noStrike" cap="none" dirty="0">
                <a:solidFill>
                  <a:schemeClr val="dk1"/>
                </a:solidFill>
                <a:latin typeface="+mj-lt"/>
                <a:ea typeface="Verdana"/>
                <a:cs typeface="Verdana"/>
                <a:sym typeface="Verdana"/>
              </a:rPr>
              <a:t>ectal, cara interna cuixes, lumbosacre..</a:t>
            </a:r>
            <a:endParaRPr sz="1800" dirty="0">
              <a:latin typeface="+mj-lt"/>
            </a:endParaRPr>
          </a:p>
          <a:p>
            <a:pPr marL="742950" marR="0" lvl="1" indent="-285750" algn="l" rtl="0">
              <a:lnSpc>
                <a:spcPct val="90000"/>
              </a:lnSpc>
              <a:spcBef>
                <a:spcPts val="595"/>
              </a:spcBef>
              <a:spcAft>
                <a:spcPts val="0"/>
              </a:spcAft>
              <a:buClr>
                <a:schemeClr val="accent1"/>
              </a:buClr>
              <a:buSzPts val="1275"/>
              <a:buFont typeface="Noto Sans Symbols"/>
              <a:buChar char="■"/>
            </a:pPr>
            <a:r>
              <a:rPr lang="ca-ES" sz="1800" i="0" u="none" strike="noStrike" cap="none" dirty="0">
                <a:solidFill>
                  <a:schemeClr val="dk1"/>
                </a:solidFill>
                <a:latin typeface="+mj-lt"/>
                <a:ea typeface="Verdana"/>
                <a:cs typeface="Verdana"/>
                <a:sym typeface="Verdana"/>
              </a:rPr>
              <a:t>Símptomes sexuals</a:t>
            </a:r>
            <a:r>
              <a:rPr lang="ca-ES" sz="1800" b="0" i="0" u="none" strike="noStrike" cap="none" dirty="0">
                <a:solidFill>
                  <a:schemeClr val="dk1"/>
                </a:solidFill>
                <a:latin typeface="+mj-lt"/>
                <a:ea typeface="Verdana"/>
                <a:cs typeface="Verdana"/>
                <a:sym typeface="Verdana"/>
              </a:rPr>
              <a:t>: </a:t>
            </a:r>
            <a:r>
              <a:rPr lang="ca-ES" sz="1800" b="0" i="0" u="none" strike="noStrike" cap="none" dirty="0" err="1">
                <a:solidFill>
                  <a:schemeClr val="dk1"/>
                </a:solidFill>
                <a:latin typeface="+mj-lt"/>
                <a:ea typeface="Verdana"/>
                <a:cs typeface="Verdana"/>
                <a:sym typeface="Verdana"/>
              </a:rPr>
              <a:t>hemospèrmia</a:t>
            </a:r>
            <a:r>
              <a:rPr lang="ca-ES" sz="1800" b="0" i="0" u="none" strike="noStrike" cap="none" dirty="0">
                <a:solidFill>
                  <a:schemeClr val="dk1"/>
                </a:solidFill>
                <a:latin typeface="+mj-lt"/>
                <a:ea typeface="Verdana"/>
                <a:cs typeface="Verdana"/>
                <a:sym typeface="Verdana"/>
              </a:rPr>
              <a:t>, </a:t>
            </a:r>
            <a:r>
              <a:rPr lang="ca-ES" sz="1800" dirty="0">
                <a:latin typeface="+mj-lt"/>
                <a:ea typeface="Verdana"/>
                <a:cs typeface="Verdana"/>
                <a:sym typeface="Verdana"/>
              </a:rPr>
              <a:t>disfunció sexual, </a:t>
            </a:r>
            <a:r>
              <a:rPr lang="ca-ES" sz="1800" b="0" i="0" u="none" strike="noStrike" cap="none" dirty="0">
                <a:solidFill>
                  <a:schemeClr val="dk1"/>
                </a:solidFill>
                <a:latin typeface="+mj-lt"/>
                <a:ea typeface="Verdana"/>
                <a:cs typeface="Verdana"/>
                <a:sym typeface="Verdana"/>
              </a:rPr>
              <a:t>dolor ejaculació, ejaculació precoç, infertilitat</a:t>
            </a:r>
          </a:p>
          <a:p>
            <a:pPr marL="742950" lvl="1" indent="-285750">
              <a:lnSpc>
                <a:spcPct val="90000"/>
              </a:lnSpc>
              <a:spcBef>
                <a:spcPts val="595"/>
              </a:spcBef>
              <a:buNone/>
            </a:pPr>
            <a:r>
              <a:rPr lang="pt-BR" sz="1800" dirty="0" err="1">
                <a:ea typeface="Verdana"/>
                <a:cs typeface="Verdana"/>
                <a:sym typeface="Verdana"/>
              </a:rPr>
              <a:t>Tacte</a:t>
            </a:r>
            <a:r>
              <a:rPr lang="pt-BR" sz="1800" dirty="0">
                <a:ea typeface="Verdana"/>
                <a:cs typeface="Verdana"/>
                <a:sym typeface="Verdana"/>
              </a:rPr>
              <a:t> </a:t>
            </a:r>
            <a:r>
              <a:rPr lang="pt-BR" sz="1800" dirty="0" err="1">
                <a:ea typeface="Verdana"/>
                <a:cs typeface="Verdana"/>
                <a:sym typeface="Verdana"/>
              </a:rPr>
              <a:t>rectal</a:t>
            </a:r>
            <a:r>
              <a:rPr lang="pt-BR" sz="1800" dirty="0">
                <a:ea typeface="Verdana"/>
                <a:cs typeface="Verdana"/>
                <a:sym typeface="Verdana"/>
              </a:rPr>
              <a:t> </a:t>
            </a:r>
            <a:r>
              <a:rPr lang="pt-BR" sz="1800" dirty="0" err="1">
                <a:ea typeface="Verdana"/>
                <a:cs typeface="Verdana"/>
                <a:sym typeface="Verdana"/>
              </a:rPr>
              <a:t>anodí</a:t>
            </a:r>
            <a:r>
              <a:rPr lang="pt-BR" sz="1800" dirty="0">
                <a:ea typeface="Verdana"/>
                <a:cs typeface="Verdana"/>
                <a:sym typeface="Verdana"/>
              </a:rPr>
              <a:t>. </a:t>
            </a:r>
          </a:p>
          <a:p>
            <a:pPr marL="742950" lvl="1" indent="-285750">
              <a:lnSpc>
                <a:spcPct val="90000"/>
              </a:lnSpc>
              <a:spcBef>
                <a:spcPts val="595"/>
              </a:spcBef>
              <a:buNone/>
            </a:pPr>
            <a:r>
              <a:rPr lang="pt-BR" sz="1800" dirty="0">
                <a:ea typeface="Verdana"/>
                <a:cs typeface="Verdana"/>
                <a:sym typeface="Verdana"/>
              </a:rPr>
              <a:t>Tira </a:t>
            </a:r>
            <a:r>
              <a:rPr lang="pt-BR" sz="1800" dirty="0" err="1">
                <a:ea typeface="Verdana"/>
                <a:cs typeface="Verdana"/>
                <a:sym typeface="Verdana"/>
              </a:rPr>
              <a:t>reactiva</a:t>
            </a:r>
            <a:r>
              <a:rPr lang="pt-BR" sz="1800" dirty="0">
                <a:ea typeface="Verdana"/>
                <a:cs typeface="Verdana"/>
                <a:sym typeface="Verdana"/>
              </a:rPr>
              <a:t> i </a:t>
            </a:r>
            <a:r>
              <a:rPr lang="pt-BR" sz="1800" dirty="0" err="1">
                <a:ea typeface="Verdana"/>
                <a:cs typeface="Verdana"/>
                <a:sym typeface="Verdana"/>
              </a:rPr>
              <a:t>urocultiu</a:t>
            </a:r>
            <a:r>
              <a:rPr lang="pt-BR" sz="1800" dirty="0">
                <a:ea typeface="Verdana"/>
                <a:cs typeface="Verdana"/>
                <a:sym typeface="Verdana"/>
              </a:rPr>
              <a:t> –</a:t>
            </a:r>
          </a:p>
          <a:p>
            <a:pPr marL="742950" lvl="1" indent="-285750">
              <a:lnSpc>
                <a:spcPct val="90000"/>
              </a:lnSpc>
              <a:spcBef>
                <a:spcPts val="595"/>
              </a:spcBef>
              <a:buNone/>
            </a:pPr>
            <a:endParaRPr lang="pt-BR" sz="1800" dirty="0">
              <a:ea typeface="Verdana"/>
            </a:endParaRPr>
          </a:p>
          <a:p>
            <a:pPr marL="742950" lvl="1" indent="-285750">
              <a:lnSpc>
                <a:spcPct val="90000"/>
              </a:lnSpc>
              <a:spcBef>
                <a:spcPts val="595"/>
              </a:spcBef>
              <a:buNone/>
            </a:pPr>
            <a:r>
              <a:rPr lang="ca-ES" sz="1800" b="1" u="none" strike="noStrike" cap="none" dirty="0">
                <a:solidFill>
                  <a:schemeClr val="dk1"/>
                </a:solidFill>
                <a:latin typeface="+mj-lt"/>
                <a:ea typeface="Verdana"/>
                <a:cs typeface="Verdana"/>
                <a:sym typeface="Verdana"/>
              </a:rPr>
              <a:t>Diagnòstic</a:t>
            </a:r>
            <a:r>
              <a:rPr lang="ca-ES" sz="1800" b="0" u="none" strike="noStrike" cap="none" dirty="0">
                <a:solidFill>
                  <a:schemeClr val="dk1"/>
                </a:solidFill>
                <a:latin typeface="+mj-lt"/>
                <a:ea typeface="Verdana"/>
                <a:cs typeface="Verdana"/>
                <a:sym typeface="Verdana"/>
              </a:rPr>
              <a:t>:</a:t>
            </a:r>
            <a:r>
              <a:rPr lang="ca-ES" sz="1800" b="0" i="0" u="none" strike="noStrike" cap="none" dirty="0">
                <a:solidFill>
                  <a:schemeClr val="dk1"/>
                </a:solidFill>
                <a:latin typeface="+mj-lt"/>
                <a:ea typeface="Verdana"/>
                <a:cs typeface="Verdana"/>
                <a:sym typeface="Verdana"/>
              </a:rPr>
              <a:t> Ecografia + </a:t>
            </a:r>
            <a:r>
              <a:rPr lang="ca-ES" sz="1800" b="1" i="0" u="none" strike="noStrike" cap="none" dirty="0">
                <a:solidFill>
                  <a:schemeClr val="dk1"/>
                </a:solidFill>
                <a:latin typeface="+mj-lt"/>
                <a:ea typeface="Verdana"/>
                <a:cs typeface="Verdana"/>
                <a:sym typeface="Verdana"/>
              </a:rPr>
              <a:t>cultiu fraccionat </a:t>
            </a:r>
            <a:endParaRPr sz="1800" b="1" dirty="0">
              <a:latin typeface="+mj-lt"/>
            </a:endParaRPr>
          </a:p>
          <a:p>
            <a:pPr marL="342900" marR="0" lvl="0" indent="-342900" algn="l" rtl="0">
              <a:lnSpc>
                <a:spcPct val="90000"/>
              </a:lnSpc>
              <a:spcBef>
                <a:spcPts val="565"/>
              </a:spcBef>
              <a:spcAft>
                <a:spcPts val="0"/>
              </a:spcAft>
              <a:buClr>
                <a:schemeClr val="folHlink"/>
              </a:buClr>
              <a:buFont typeface="Noto Sans Symbols"/>
              <a:buNone/>
            </a:pPr>
            <a:endParaRPr sz="1615" b="0" i="0" u="none" strike="noStrike" cap="none" dirty="0">
              <a:solidFill>
                <a:schemeClr val="dk1"/>
              </a:solidFill>
              <a:latin typeface="Verdana"/>
              <a:ea typeface="Verdana"/>
              <a:cs typeface="Verdana"/>
              <a:sym typeface="Verdana"/>
            </a:endParaRPr>
          </a:p>
        </p:txBody>
      </p:sp>
    </p:spTree>
    <p:extLst>
      <p:ext uri="{BB962C8B-B14F-4D97-AF65-F5344CB8AC3E}">
        <p14:creationId xmlns:p14="http://schemas.microsoft.com/office/powerpoint/2010/main" val="1355540644"/>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show="0">
  <p:cSld>
    <p:spTree>
      <p:nvGrpSpPr>
        <p:cNvPr id="1" name="Shape 2404"/>
        <p:cNvGrpSpPr/>
        <p:nvPr/>
      </p:nvGrpSpPr>
      <p:grpSpPr>
        <a:xfrm>
          <a:off x="0" y="0"/>
          <a:ext cx="0" cy="0"/>
          <a:chOff x="0" y="0"/>
          <a:chExt cx="0" cy="0"/>
        </a:xfrm>
      </p:grpSpPr>
      <p:sp>
        <p:nvSpPr>
          <p:cNvPr id="2405" name="Shape 2405"/>
          <p:cNvSpPr txBox="1">
            <a:spLocks noGrp="1"/>
          </p:cNvSpPr>
          <p:nvPr>
            <p:ph type="title"/>
          </p:nvPr>
        </p:nvSpPr>
        <p:spPr>
          <a:xfrm>
            <a:off x="914400" y="277813"/>
            <a:ext cx="7772400" cy="1143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ca-ES" sz="3780" b="0" i="0" u="none" strike="noStrike" cap="none">
                <a:solidFill>
                  <a:schemeClr val="dk2"/>
                </a:solidFill>
                <a:latin typeface="Verdana"/>
                <a:ea typeface="Verdana"/>
                <a:cs typeface="Verdana"/>
                <a:sym typeface="Verdana"/>
              </a:rPr>
              <a:t>Prostatitis crònica bacteriana</a:t>
            </a:r>
            <a:endParaRPr sz="3780" b="0" i="0" u="none" strike="noStrike" cap="none">
              <a:solidFill>
                <a:schemeClr val="dk2"/>
              </a:solidFill>
              <a:latin typeface="Times New Roman"/>
              <a:ea typeface="Times New Roman"/>
              <a:cs typeface="Times New Roman"/>
              <a:sym typeface="Times New Roman"/>
            </a:endParaRPr>
          </a:p>
        </p:txBody>
      </p:sp>
      <p:pic>
        <p:nvPicPr>
          <p:cNvPr id="2406" name="Shape 2406" descr="camfic blanc"/>
          <p:cNvPicPr preferRelativeResize="0"/>
          <p:nvPr/>
        </p:nvPicPr>
        <p:blipFill rotWithShape="1">
          <a:blip r:embed="rId3">
            <a:alphaModFix/>
          </a:blip>
          <a:srcRect/>
          <a:stretch/>
        </p:blipFill>
        <p:spPr>
          <a:xfrm>
            <a:off x="8382000" y="6281738"/>
            <a:ext cx="463550" cy="576262"/>
          </a:xfrm>
          <a:prstGeom prst="rect">
            <a:avLst/>
          </a:prstGeom>
          <a:noFill/>
          <a:ln>
            <a:noFill/>
          </a:ln>
        </p:spPr>
      </p:pic>
      <p:grpSp>
        <p:nvGrpSpPr>
          <p:cNvPr id="2407" name="Shape 2407"/>
          <p:cNvGrpSpPr/>
          <p:nvPr/>
        </p:nvGrpSpPr>
        <p:grpSpPr>
          <a:xfrm>
            <a:off x="2627785" y="2278596"/>
            <a:ext cx="6095999" cy="3412478"/>
            <a:chOff x="1" y="1724"/>
            <a:chExt cx="6095999" cy="3412478"/>
          </a:xfrm>
        </p:grpSpPr>
        <p:sp>
          <p:nvSpPr>
            <p:cNvPr id="2408" name="Shape 2408"/>
            <p:cNvSpPr/>
            <p:nvPr/>
          </p:nvSpPr>
          <p:spPr>
            <a:xfrm rot="5400000">
              <a:off x="-277710" y="279435"/>
              <a:ext cx="1851406" cy="1295984"/>
            </a:xfrm>
            <a:prstGeom prst="chevron">
              <a:avLst>
                <a:gd name="adj" fmla="val 50000"/>
              </a:avLst>
            </a:prstGeom>
            <a:solidFill>
              <a:schemeClr val="accent1"/>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09" name="Shape 2409"/>
            <p:cNvSpPr txBox="1"/>
            <p:nvPr/>
          </p:nvSpPr>
          <p:spPr>
            <a:xfrm>
              <a:off x="1" y="649716"/>
              <a:ext cx="1295984" cy="555422"/>
            </a:xfrm>
            <a:prstGeom prst="rect">
              <a:avLst/>
            </a:prstGeom>
            <a:noFill/>
            <a:ln>
              <a:noFill/>
            </a:ln>
          </p:spPr>
          <p:txBody>
            <a:bodyPr spcFirstLastPara="1" wrap="square" lIns="12050" tIns="12050" rIns="12050" bIns="12050" anchor="ctr" anchorCtr="0">
              <a:noAutofit/>
            </a:bodyPr>
            <a:lstStyle/>
            <a:p>
              <a:pPr marL="0" marR="0" lvl="0" indent="0" algn="ctr" rtl="0">
                <a:lnSpc>
                  <a:spcPct val="90000"/>
                </a:lnSpc>
                <a:spcBef>
                  <a:spcPts val="0"/>
                </a:spcBef>
                <a:spcAft>
                  <a:spcPts val="0"/>
                </a:spcAft>
                <a:buNone/>
              </a:pPr>
              <a:r>
                <a:rPr lang="ca-ES" sz="1900">
                  <a:solidFill>
                    <a:schemeClr val="lt1"/>
                  </a:solidFill>
                  <a:latin typeface="Verdana"/>
                  <a:ea typeface="Verdana"/>
                  <a:cs typeface="Verdana"/>
                  <a:sym typeface="Verdana"/>
                </a:rPr>
                <a:t>Clínica</a:t>
              </a:r>
              <a:endParaRPr/>
            </a:p>
          </p:txBody>
        </p:sp>
        <p:sp>
          <p:nvSpPr>
            <p:cNvPr id="2410" name="Shape 2410"/>
            <p:cNvSpPr/>
            <p:nvPr/>
          </p:nvSpPr>
          <p:spPr>
            <a:xfrm rot="5400000">
              <a:off x="3094285" y="-1796575"/>
              <a:ext cx="1203414" cy="4800015"/>
            </a:xfrm>
            <a:prstGeom prst="round2SameRect">
              <a:avLst>
                <a:gd name="adj1" fmla="val 16667"/>
                <a:gd name="adj2" fmla="val 0"/>
              </a:avLst>
            </a:prstGeom>
            <a:solidFill>
              <a:schemeClr val="lt1">
                <a:alpha val="89803"/>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11" name="Shape 2411"/>
            <p:cNvSpPr txBox="1"/>
            <p:nvPr/>
          </p:nvSpPr>
          <p:spPr>
            <a:xfrm>
              <a:off x="1295985" y="60471"/>
              <a:ext cx="4741269" cy="1085922"/>
            </a:xfrm>
            <a:prstGeom prst="rect">
              <a:avLst/>
            </a:prstGeom>
            <a:noFill/>
            <a:ln>
              <a:noFill/>
            </a:ln>
          </p:spPr>
          <p:txBody>
            <a:bodyPr spcFirstLastPara="1" wrap="square" lIns="78225" tIns="6975" rIns="6975" bIns="6975" anchor="ctr" anchorCtr="0">
              <a:noAutofit/>
            </a:bodyPr>
            <a:lstStyle/>
            <a:p>
              <a:pPr marL="57150" marR="0" lvl="1" indent="-57150" algn="l" rtl="0">
                <a:lnSpc>
                  <a:spcPct val="90000"/>
                </a:lnSpc>
                <a:spcBef>
                  <a:spcPts val="0"/>
                </a:spcBef>
                <a:spcAft>
                  <a:spcPts val="0"/>
                </a:spcAft>
                <a:buClr>
                  <a:schemeClr val="dk1"/>
                </a:buClr>
                <a:buSzPts val="1100"/>
                <a:buFont typeface="Verdana"/>
                <a:buChar char="•"/>
              </a:pPr>
              <a:r>
                <a:rPr lang="ca-ES" sz="1100" b="0" i="0" u="none" strike="noStrike" cap="none" dirty="0">
                  <a:solidFill>
                    <a:schemeClr val="dk1"/>
                  </a:solidFill>
                  <a:latin typeface="Verdana"/>
                  <a:ea typeface="Verdana"/>
                  <a:cs typeface="Verdana"/>
                  <a:sym typeface="Verdana"/>
                </a:rPr>
                <a:t>entre episodi i episodi, pot ser asimptomàtica</a:t>
              </a:r>
              <a:endParaRPr sz="1100" b="0" i="0" u="none" strike="noStrike" cap="none" dirty="0">
                <a:solidFill>
                  <a:schemeClr val="dk1"/>
                </a:solidFill>
                <a:latin typeface="Arial"/>
                <a:ea typeface="Arial"/>
                <a:cs typeface="Arial"/>
                <a:sym typeface="Arial"/>
              </a:endParaRPr>
            </a:p>
            <a:p>
              <a:pPr marL="57150" marR="0" lvl="1" indent="-57150" algn="l" rtl="0">
                <a:lnSpc>
                  <a:spcPct val="90000"/>
                </a:lnSpc>
                <a:spcBef>
                  <a:spcPts val="165"/>
                </a:spcBef>
                <a:spcAft>
                  <a:spcPts val="0"/>
                </a:spcAft>
                <a:buClr>
                  <a:schemeClr val="dk1"/>
                </a:buClr>
                <a:buSzPts val="1100"/>
                <a:buFont typeface="Verdana"/>
                <a:buChar char="•"/>
              </a:pPr>
              <a:r>
                <a:rPr lang="ca-ES" sz="1100" b="0" i="0" u="none" strike="noStrike" cap="none" dirty="0">
                  <a:solidFill>
                    <a:schemeClr val="dk1"/>
                  </a:solidFill>
                  <a:latin typeface="Verdana"/>
                  <a:ea typeface="Verdana"/>
                  <a:cs typeface="Verdana"/>
                  <a:sym typeface="Verdana"/>
                </a:rPr>
                <a:t>símptomes irritatius/obstructius, dolor perineal, testicular o rectal, símptomes urinaris, </a:t>
              </a:r>
              <a:r>
                <a:rPr lang="ca-ES" sz="1100" b="0" i="0" u="none" strike="noStrike" cap="none" dirty="0" err="1">
                  <a:solidFill>
                    <a:schemeClr val="dk1"/>
                  </a:solidFill>
                  <a:latin typeface="Verdana"/>
                  <a:ea typeface="Verdana"/>
                  <a:cs typeface="Verdana"/>
                  <a:sym typeface="Verdana"/>
                </a:rPr>
                <a:t>hemospèrmia</a:t>
              </a:r>
              <a:r>
                <a:rPr lang="ca-ES" sz="1100" b="0" i="0" u="none" strike="noStrike" cap="none" dirty="0">
                  <a:solidFill>
                    <a:schemeClr val="dk1"/>
                  </a:solidFill>
                  <a:latin typeface="Verdana"/>
                  <a:ea typeface="Verdana"/>
                  <a:cs typeface="Verdana"/>
                  <a:sym typeface="Verdana"/>
                </a:rPr>
                <a:t>, dolor ejaculació, cansament, artràlgies</a:t>
              </a:r>
              <a:endParaRPr sz="1100" b="0" i="0" u="none" strike="noStrike" cap="none" dirty="0">
                <a:solidFill>
                  <a:schemeClr val="dk1"/>
                </a:solidFill>
                <a:latin typeface="Arial"/>
                <a:ea typeface="Arial"/>
                <a:cs typeface="Arial"/>
                <a:sym typeface="Arial"/>
              </a:endParaRPr>
            </a:p>
            <a:p>
              <a:pPr marL="57150" marR="0" lvl="1" indent="-57150" algn="l" rtl="0">
                <a:lnSpc>
                  <a:spcPct val="90000"/>
                </a:lnSpc>
                <a:spcBef>
                  <a:spcPts val="165"/>
                </a:spcBef>
                <a:spcAft>
                  <a:spcPts val="0"/>
                </a:spcAft>
                <a:buClr>
                  <a:schemeClr val="dk1"/>
                </a:buClr>
                <a:buSzPts val="1100"/>
                <a:buFont typeface="Verdana"/>
                <a:buChar char="•"/>
              </a:pPr>
              <a:r>
                <a:rPr lang="ca-ES" sz="1100" b="0" i="0" u="none" strike="noStrike" cap="none" dirty="0">
                  <a:solidFill>
                    <a:schemeClr val="dk1"/>
                  </a:solidFill>
                  <a:latin typeface="Verdana"/>
                  <a:ea typeface="Verdana"/>
                  <a:cs typeface="Verdana"/>
                  <a:sym typeface="Verdana"/>
                </a:rPr>
                <a:t>tacte rectal anodí</a:t>
              </a:r>
              <a:endParaRPr sz="1100" b="0" i="0" u="none" strike="noStrike" cap="none" dirty="0">
                <a:solidFill>
                  <a:schemeClr val="dk1"/>
                </a:solidFill>
                <a:latin typeface="Arial"/>
                <a:ea typeface="Arial"/>
                <a:cs typeface="Arial"/>
                <a:sym typeface="Arial"/>
              </a:endParaRPr>
            </a:p>
            <a:p>
              <a:pPr marL="57150" marR="0" lvl="1" indent="-57150" algn="l" rtl="0">
                <a:lnSpc>
                  <a:spcPct val="90000"/>
                </a:lnSpc>
                <a:spcBef>
                  <a:spcPts val="165"/>
                </a:spcBef>
                <a:spcAft>
                  <a:spcPts val="0"/>
                </a:spcAft>
                <a:buClr>
                  <a:schemeClr val="dk1"/>
                </a:buClr>
                <a:buSzPts val="1100"/>
                <a:buFont typeface="Verdana"/>
                <a:buChar char="•"/>
              </a:pPr>
              <a:r>
                <a:rPr lang="ca-ES" sz="1100" b="0" i="0" u="none" strike="noStrike" cap="none" dirty="0">
                  <a:solidFill>
                    <a:schemeClr val="dk1"/>
                  </a:solidFill>
                  <a:latin typeface="Verdana"/>
                  <a:ea typeface="Verdana"/>
                  <a:cs typeface="Verdana"/>
                  <a:sym typeface="Verdana"/>
                </a:rPr>
                <a:t>tira reactiva i </a:t>
              </a:r>
              <a:r>
                <a:rPr lang="ca-ES" sz="1100" b="0" i="0" u="none" strike="noStrike" cap="none" dirty="0" err="1">
                  <a:solidFill>
                    <a:schemeClr val="dk1"/>
                  </a:solidFill>
                  <a:latin typeface="Verdana"/>
                  <a:ea typeface="Verdana"/>
                  <a:cs typeface="Verdana"/>
                  <a:sym typeface="Verdana"/>
                </a:rPr>
                <a:t>urocultiu</a:t>
              </a:r>
              <a:r>
                <a:rPr lang="ca-ES" sz="1100" b="0" i="0" u="none" strike="noStrike" cap="none" dirty="0">
                  <a:solidFill>
                    <a:schemeClr val="dk1"/>
                  </a:solidFill>
                  <a:latin typeface="Verdana"/>
                  <a:ea typeface="Verdana"/>
                  <a:cs typeface="Verdana"/>
                  <a:sym typeface="Verdana"/>
                </a:rPr>
                <a:t> negatiu</a:t>
              </a:r>
              <a:endParaRPr sz="1100" b="0" i="0" u="none" strike="noStrike" cap="none" dirty="0">
                <a:solidFill>
                  <a:schemeClr val="dk1"/>
                </a:solidFill>
                <a:latin typeface="Arial"/>
                <a:ea typeface="Arial"/>
                <a:cs typeface="Arial"/>
                <a:sym typeface="Arial"/>
              </a:endParaRPr>
            </a:p>
          </p:txBody>
        </p:sp>
        <p:sp>
          <p:nvSpPr>
            <p:cNvPr id="2412" name="Shape 2412"/>
            <p:cNvSpPr/>
            <p:nvPr/>
          </p:nvSpPr>
          <p:spPr>
            <a:xfrm rot="5400000">
              <a:off x="-277710" y="1840507"/>
              <a:ext cx="1851406" cy="1295984"/>
            </a:xfrm>
            <a:prstGeom prst="chevron">
              <a:avLst>
                <a:gd name="adj" fmla="val 50000"/>
              </a:avLst>
            </a:prstGeom>
            <a:solidFill>
              <a:schemeClr val="accent1"/>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13" name="Shape 2413"/>
            <p:cNvSpPr txBox="1"/>
            <p:nvPr/>
          </p:nvSpPr>
          <p:spPr>
            <a:xfrm>
              <a:off x="1" y="2210788"/>
              <a:ext cx="1295984" cy="555422"/>
            </a:xfrm>
            <a:prstGeom prst="rect">
              <a:avLst/>
            </a:prstGeom>
            <a:noFill/>
            <a:ln>
              <a:noFill/>
            </a:ln>
          </p:spPr>
          <p:txBody>
            <a:bodyPr spcFirstLastPara="1" wrap="square" lIns="12050" tIns="12050" rIns="12050" bIns="12050" anchor="ctr" anchorCtr="0">
              <a:noAutofit/>
            </a:bodyPr>
            <a:lstStyle/>
            <a:p>
              <a:pPr marL="0" marR="0" lvl="0" indent="0" algn="ctr" rtl="0">
                <a:lnSpc>
                  <a:spcPct val="90000"/>
                </a:lnSpc>
                <a:spcBef>
                  <a:spcPts val="0"/>
                </a:spcBef>
                <a:spcAft>
                  <a:spcPts val="0"/>
                </a:spcAft>
                <a:buNone/>
              </a:pPr>
              <a:r>
                <a:rPr lang="ca-ES" sz="1900">
                  <a:solidFill>
                    <a:schemeClr val="lt1"/>
                  </a:solidFill>
                  <a:latin typeface="Verdana"/>
                  <a:ea typeface="Verdana"/>
                  <a:cs typeface="Verdana"/>
                  <a:sym typeface="Verdana"/>
                </a:rPr>
                <a:t>Diagnòstic</a:t>
              </a:r>
              <a:endParaRPr/>
            </a:p>
          </p:txBody>
        </p:sp>
        <p:sp>
          <p:nvSpPr>
            <p:cNvPr id="2414" name="Shape 2414"/>
            <p:cNvSpPr/>
            <p:nvPr/>
          </p:nvSpPr>
          <p:spPr>
            <a:xfrm rot="5400000">
              <a:off x="3094285" y="-235503"/>
              <a:ext cx="1203414" cy="4800015"/>
            </a:xfrm>
            <a:prstGeom prst="round2SameRect">
              <a:avLst>
                <a:gd name="adj1" fmla="val 16667"/>
                <a:gd name="adj2" fmla="val 0"/>
              </a:avLst>
            </a:prstGeom>
            <a:solidFill>
              <a:schemeClr val="lt1">
                <a:alpha val="89803"/>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15" name="Shape 2415"/>
            <p:cNvSpPr txBox="1"/>
            <p:nvPr/>
          </p:nvSpPr>
          <p:spPr>
            <a:xfrm>
              <a:off x="1295985" y="1621543"/>
              <a:ext cx="4741269" cy="1085922"/>
            </a:xfrm>
            <a:prstGeom prst="rect">
              <a:avLst/>
            </a:prstGeom>
            <a:noFill/>
            <a:ln>
              <a:noFill/>
            </a:ln>
          </p:spPr>
          <p:txBody>
            <a:bodyPr spcFirstLastPara="1" wrap="square" lIns="78225" tIns="6975" rIns="6975" bIns="6975" anchor="ctr" anchorCtr="0">
              <a:noAutofit/>
            </a:bodyPr>
            <a:lstStyle/>
            <a:p>
              <a:pPr marL="57150" marR="0" lvl="1" indent="-57150" algn="l" rtl="0">
                <a:lnSpc>
                  <a:spcPct val="90000"/>
                </a:lnSpc>
                <a:spcBef>
                  <a:spcPts val="0"/>
                </a:spcBef>
                <a:spcAft>
                  <a:spcPts val="0"/>
                </a:spcAft>
                <a:buClr>
                  <a:schemeClr val="dk1"/>
                </a:buClr>
                <a:buSzPts val="1100"/>
                <a:buFont typeface="Verdana"/>
                <a:buChar char="•"/>
              </a:pPr>
              <a:r>
                <a:rPr lang="ca-ES" sz="1100" b="0" i="0" u="none" strike="noStrike" cap="none">
                  <a:solidFill>
                    <a:schemeClr val="dk1"/>
                  </a:solidFill>
                  <a:latin typeface="Verdana"/>
                  <a:ea typeface="Verdana"/>
                  <a:cs typeface="Verdana"/>
                  <a:sym typeface="Verdana"/>
                </a:rPr>
                <a:t>ecografia transrectal</a:t>
              </a:r>
              <a:endParaRPr sz="1100" b="0" i="0" u="none" strike="noStrike" cap="none">
                <a:solidFill>
                  <a:schemeClr val="dk1"/>
                </a:solidFill>
                <a:latin typeface="Arial"/>
                <a:ea typeface="Arial"/>
                <a:cs typeface="Arial"/>
                <a:sym typeface="Arial"/>
              </a:endParaRPr>
            </a:p>
            <a:p>
              <a:pPr marL="57150" marR="0" lvl="1" indent="-57150" algn="l" rtl="0">
                <a:lnSpc>
                  <a:spcPct val="90000"/>
                </a:lnSpc>
                <a:spcBef>
                  <a:spcPts val="165"/>
                </a:spcBef>
                <a:spcAft>
                  <a:spcPts val="0"/>
                </a:spcAft>
                <a:buClr>
                  <a:schemeClr val="dk1"/>
                </a:buClr>
                <a:buSzPts val="1100"/>
                <a:buFont typeface="Verdana"/>
                <a:buChar char="•"/>
              </a:pPr>
              <a:r>
                <a:rPr lang="ca-ES" sz="1100" b="0" i="0" u="none" strike="noStrike" cap="none">
                  <a:solidFill>
                    <a:schemeClr val="dk1"/>
                  </a:solidFill>
                  <a:latin typeface="Verdana"/>
                  <a:ea typeface="Verdana"/>
                  <a:cs typeface="Verdana"/>
                  <a:sym typeface="Verdana"/>
                </a:rPr>
                <a:t>anàlisi del líquid prostàtic</a:t>
              </a:r>
              <a:endParaRPr sz="1100" b="0" i="0" u="none" strike="noStrike" cap="none">
                <a:solidFill>
                  <a:schemeClr val="dk1"/>
                </a:solidFill>
                <a:latin typeface="Arial"/>
                <a:ea typeface="Arial"/>
                <a:cs typeface="Arial"/>
                <a:sym typeface="Arial"/>
              </a:endParaRPr>
            </a:p>
            <a:p>
              <a:pPr marL="57150" marR="0" lvl="1" indent="-57150" algn="l" rtl="0">
                <a:lnSpc>
                  <a:spcPct val="90000"/>
                </a:lnSpc>
                <a:spcBef>
                  <a:spcPts val="165"/>
                </a:spcBef>
                <a:spcAft>
                  <a:spcPts val="0"/>
                </a:spcAft>
                <a:buClr>
                  <a:schemeClr val="dk1"/>
                </a:buClr>
                <a:buSzPts val="1100"/>
                <a:buFont typeface="Verdana"/>
                <a:buChar char="•"/>
              </a:pPr>
              <a:r>
                <a:rPr lang="ca-ES" sz="1100" b="0" i="0" u="none" strike="noStrike" cap="none">
                  <a:solidFill>
                    <a:schemeClr val="dk1"/>
                  </a:solidFill>
                  <a:latin typeface="Verdana"/>
                  <a:ea typeface="Verdana"/>
                  <a:cs typeface="Verdana"/>
                  <a:sym typeface="Verdana"/>
                </a:rPr>
                <a:t>cultiu fraccionat </a:t>
              </a:r>
              <a:endParaRPr sz="1100" b="0" i="0" u="none" strike="noStrike" cap="none">
                <a:solidFill>
                  <a:schemeClr val="dk1"/>
                </a:solidFill>
                <a:latin typeface="Arial"/>
                <a:ea typeface="Arial"/>
                <a:cs typeface="Arial"/>
                <a:sym typeface="Arial"/>
              </a:endParaRPr>
            </a:p>
          </p:txBody>
        </p:sp>
      </p:grpSp>
      <p:grpSp>
        <p:nvGrpSpPr>
          <p:cNvPr id="2416" name="Shape 2416"/>
          <p:cNvGrpSpPr/>
          <p:nvPr/>
        </p:nvGrpSpPr>
        <p:grpSpPr>
          <a:xfrm>
            <a:off x="683568" y="1628800"/>
            <a:ext cx="1800200" cy="4064000"/>
            <a:chOff x="0" y="0"/>
            <a:chExt cx="1800200" cy="4064000"/>
          </a:xfrm>
        </p:grpSpPr>
        <p:sp>
          <p:nvSpPr>
            <p:cNvPr id="2417" name="Shape 2417"/>
            <p:cNvSpPr/>
            <p:nvPr/>
          </p:nvSpPr>
          <p:spPr>
            <a:xfrm rot="-5400000">
              <a:off x="-1131900" y="1131900"/>
              <a:ext cx="4064000" cy="1800200"/>
            </a:xfrm>
            <a:prstGeom prst="flowChartManualOperation">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18" name="Shape 2418"/>
            <p:cNvSpPr txBox="1"/>
            <p:nvPr/>
          </p:nvSpPr>
          <p:spPr>
            <a:xfrm>
              <a:off x="0" y="812800"/>
              <a:ext cx="1800200" cy="2438400"/>
            </a:xfrm>
            <a:prstGeom prst="rect">
              <a:avLst/>
            </a:prstGeom>
            <a:noFill/>
            <a:ln>
              <a:noFill/>
            </a:ln>
          </p:spPr>
          <p:txBody>
            <a:bodyPr spcFirstLastPara="1" wrap="square" lIns="107950" tIns="0" rIns="109125" bIns="0" anchor="ctr" anchorCtr="0">
              <a:noAutofit/>
            </a:bodyPr>
            <a:lstStyle/>
            <a:p>
              <a:pPr marL="0" marR="0" lvl="0" indent="0" algn="ctr" rtl="0">
                <a:lnSpc>
                  <a:spcPct val="90000"/>
                </a:lnSpc>
                <a:spcBef>
                  <a:spcPts val="0"/>
                </a:spcBef>
                <a:spcAft>
                  <a:spcPts val="0"/>
                </a:spcAft>
                <a:buNone/>
              </a:pPr>
              <a:r>
                <a:rPr lang="ca-ES" sz="1700" b="1" dirty="0">
                  <a:solidFill>
                    <a:schemeClr val="lt1"/>
                  </a:solidFill>
                  <a:latin typeface="Verdana"/>
                  <a:ea typeface="Verdana"/>
                  <a:cs typeface="Verdana"/>
                  <a:sym typeface="Verdana"/>
                </a:rPr>
                <a:t>ITU de repetició causades pel mateix germen (recaigudes)</a:t>
              </a:r>
              <a:endParaRPr sz="1700" dirty="0">
                <a:solidFill>
                  <a:schemeClr val="lt1"/>
                </a:solidFill>
                <a:latin typeface="Arial"/>
                <a:ea typeface="Arial"/>
                <a:cs typeface="Arial"/>
                <a:sym typeface="Arial"/>
              </a:endParaRPr>
            </a:p>
          </p:txBody>
        </p:sp>
      </p:grpSp>
    </p:spTree>
    <p:extLst>
      <p:ext uri="{BB962C8B-B14F-4D97-AF65-F5344CB8AC3E}">
        <p14:creationId xmlns:p14="http://schemas.microsoft.com/office/powerpoint/2010/main" val="13402577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4F29DDA4-F552-40CC-92AB-5E360B4D67E5}"/>
              </a:ext>
            </a:extLst>
          </p:cNvPr>
          <p:cNvSpPr>
            <a:spLocks noGrp="1"/>
          </p:cNvSpPr>
          <p:nvPr>
            <p:ph type="title"/>
          </p:nvPr>
        </p:nvSpPr>
        <p:spPr/>
        <p:txBody>
          <a:bodyPr/>
          <a:lstStyle/>
          <a:p>
            <a:r>
              <a:rPr lang="ca-ES" sz="4000" dirty="0">
                <a:latin typeface="+mj-lt"/>
                <a:ea typeface="Verdana"/>
                <a:cs typeface="Verdana"/>
                <a:sym typeface="Verdana"/>
              </a:rPr>
              <a:t>Classificació de les prostatitis</a:t>
            </a:r>
            <a:endParaRPr lang="ca-ES" sz="4000" dirty="0">
              <a:latin typeface="+mj-lt"/>
            </a:endParaRPr>
          </a:p>
        </p:txBody>
      </p:sp>
      <p:pic>
        <p:nvPicPr>
          <p:cNvPr id="3" name="Shape 2307">
            <a:extLst>
              <a:ext uri="{FF2B5EF4-FFF2-40B4-BE49-F238E27FC236}">
                <a16:creationId xmlns="" xmlns:a16="http://schemas.microsoft.com/office/drawing/2014/main" id="{8889A4D9-BD84-45DC-A104-0EF45325F4BF}"/>
              </a:ext>
            </a:extLst>
          </p:cNvPr>
          <p:cNvPicPr preferRelativeResize="0"/>
          <p:nvPr/>
        </p:nvPicPr>
        <p:blipFill>
          <a:blip r:embed="rId2">
            <a:alphaModFix/>
          </a:blip>
          <a:stretch>
            <a:fillRect/>
          </a:stretch>
        </p:blipFill>
        <p:spPr>
          <a:xfrm>
            <a:off x="755576" y="1420813"/>
            <a:ext cx="8232163" cy="5255862"/>
          </a:xfrm>
          <a:prstGeom prst="rect">
            <a:avLst/>
          </a:prstGeom>
          <a:noFill/>
          <a:ln>
            <a:noFill/>
          </a:ln>
        </p:spPr>
      </p:pic>
    </p:spTree>
    <p:extLst>
      <p:ext uri="{BB962C8B-B14F-4D97-AF65-F5344CB8AC3E}">
        <p14:creationId xmlns:p14="http://schemas.microsoft.com/office/powerpoint/2010/main" val="3652344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p:tgtEl>
                                          <p:spTgt spid="3"/>
                                        </p:tgtEl>
                                        <p:attrNameLst>
                                          <p:attrName>ppt_w</p:attrName>
                                        </p:attrNameLst>
                                      </p:cBhvr>
                                      <p:tavLst>
                                        <p:tav tm="0">
                                          <p:val>
                                            <p:strVal val="0"/>
                                          </p:val>
                                        </p:tav>
                                        <p:tav tm="100000">
                                          <p:val>
                                            <p:strVal val="#ppt_w"/>
                                          </p:val>
                                        </p:tav>
                                      </p:tavLst>
                                    </p:anim>
                                    <p:anim calcmode="lin" valueType="num">
                                      <p:cBhvr additive="base">
                                        <p:cTn id="8" dur="1000"/>
                                        <p:tgtEl>
                                          <p:spTgt spid="3"/>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pic>
        <p:nvPicPr>
          <p:cNvPr id="307" name="Shape 307"/>
          <p:cNvPicPr preferRelativeResize="0"/>
          <p:nvPr/>
        </p:nvPicPr>
        <p:blipFill rotWithShape="1">
          <a:blip r:embed="rId3">
            <a:alphaModFix/>
          </a:blip>
          <a:srcRect/>
          <a:stretch/>
        </p:blipFill>
        <p:spPr>
          <a:xfrm>
            <a:off x="457200" y="6162675"/>
            <a:ext cx="8229600" cy="19050"/>
          </a:xfrm>
          <a:prstGeom prst="rect">
            <a:avLst/>
          </a:prstGeom>
          <a:noFill/>
          <a:ln>
            <a:noFill/>
          </a:ln>
        </p:spPr>
      </p:pic>
      <p:sp>
        <p:nvSpPr>
          <p:cNvPr id="308" name="Shape 308"/>
          <p:cNvSpPr txBox="1">
            <a:spLocks noGrp="1"/>
          </p:cNvSpPr>
          <p:nvPr>
            <p:ph type="ctrTitle" idx="4294967295"/>
          </p:nvPr>
        </p:nvSpPr>
        <p:spPr>
          <a:xfrm>
            <a:off x="0" y="322263"/>
            <a:ext cx="8150225" cy="1049337"/>
          </a:xfrm>
          <a:prstGeom prst="rect">
            <a:avLst/>
          </a:prstGeom>
          <a:noFill/>
          <a:ln>
            <a:noFill/>
          </a:ln>
        </p:spPr>
        <p:txBody>
          <a:bodyPr spcFirstLastPara="1" wrap="square" lIns="0" tIns="0" rIns="0" bIns="0" anchor="t" anchorCtr="0">
            <a:noAutofit/>
          </a:bodyPr>
          <a:lstStyle/>
          <a:p>
            <a:pPr marL="0" marR="0" lvl="0" indent="0" algn="l" rtl="0">
              <a:lnSpc>
                <a:spcPct val="95000"/>
              </a:lnSpc>
              <a:spcBef>
                <a:spcPts val="0"/>
              </a:spcBef>
              <a:spcAft>
                <a:spcPts val="0"/>
              </a:spcAft>
              <a:buNone/>
            </a:pPr>
            <a:r>
              <a:rPr lang="ca-ES" sz="4200" b="1" i="0" u="none" strike="noStrike" cap="none" dirty="0">
                <a:solidFill>
                  <a:srgbClr val="006633"/>
                </a:solidFill>
                <a:latin typeface="Arial"/>
                <a:ea typeface="Arial"/>
                <a:cs typeface="Arial"/>
                <a:sym typeface="Arial"/>
              </a:rPr>
              <a:t>      </a:t>
            </a:r>
            <a:r>
              <a:rPr lang="ca-ES" sz="4200" i="0" u="none" strike="noStrike" cap="none" dirty="0">
                <a:solidFill>
                  <a:srgbClr val="006633"/>
                </a:solidFill>
                <a:latin typeface="Verdana" pitchFamily="34" charset="0"/>
                <a:ea typeface="Verdana" pitchFamily="34" charset="0"/>
                <a:cs typeface="Arial"/>
                <a:sym typeface="Arial"/>
              </a:rPr>
              <a:t>Diagnòstic</a:t>
            </a:r>
            <a:endParaRPr dirty="0">
              <a:latin typeface="Verdana" pitchFamily="34" charset="0"/>
              <a:ea typeface="Verdana" pitchFamily="34" charset="0"/>
            </a:endParaRPr>
          </a:p>
        </p:txBody>
      </p:sp>
      <p:sp>
        <p:nvSpPr>
          <p:cNvPr id="309" name="Shape 309"/>
          <p:cNvSpPr txBox="1">
            <a:spLocks noGrp="1"/>
          </p:cNvSpPr>
          <p:nvPr>
            <p:ph type="subTitle" idx="4294967295"/>
          </p:nvPr>
        </p:nvSpPr>
        <p:spPr>
          <a:xfrm rot="10800000" flipV="1">
            <a:off x="642938" y="5301208"/>
            <a:ext cx="8501062" cy="333751"/>
          </a:xfrm>
          <a:prstGeom prst="rect">
            <a:avLst/>
          </a:prstGeom>
          <a:noFill/>
          <a:ln>
            <a:noFill/>
          </a:ln>
        </p:spPr>
        <p:txBody>
          <a:bodyPr spcFirstLastPara="1" wrap="square" lIns="0" tIns="0" rIns="0" bIns="0" anchor="ctr" anchorCtr="0">
            <a:noAutofit/>
          </a:bodyPr>
          <a:lstStyle/>
          <a:p>
            <a:pPr marL="0" marR="0" lvl="0" indent="0" algn="l" rtl="0">
              <a:lnSpc>
                <a:spcPct val="95000"/>
              </a:lnSpc>
              <a:spcBef>
                <a:spcPts val="0"/>
              </a:spcBef>
              <a:spcAft>
                <a:spcPts val="0"/>
              </a:spcAft>
              <a:buClr>
                <a:schemeClr val="folHlink"/>
              </a:buClr>
              <a:buFont typeface="Noto Sans Symbols"/>
              <a:buNone/>
            </a:pPr>
            <a:endParaRPr sz="1800" b="0" i="1" u="none" strike="noStrike" cap="none" dirty="0">
              <a:solidFill>
                <a:srgbClr val="000000"/>
              </a:solidFill>
              <a:latin typeface="Arial"/>
              <a:ea typeface="Arial"/>
              <a:cs typeface="Arial"/>
              <a:sym typeface="Arial"/>
            </a:endParaRPr>
          </a:p>
          <a:p>
            <a:pPr marL="0" marR="0" lvl="0" indent="0" algn="l" rtl="0">
              <a:lnSpc>
                <a:spcPct val="95000"/>
              </a:lnSpc>
              <a:spcBef>
                <a:spcPts val="0"/>
              </a:spcBef>
              <a:spcAft>
                <a:spcPts val="0"/>
              </a:spcAft>
              <a:buClr>
                <a:schemeClr val="folHlink"/>
              </a:buClr>
              <a:buFont typeface="Noto Sans Symbols"/>
              <a:buNone/>
            </a:pPr>
            <a:endParaRPr sz="1800" b="0" i="1" u="none" strike="noStrike" cap="none" dirty="0">
              <a:solidFill>
                <a:srgbClr val="000000"/>
              </a:solidFill>
              <a:latin typeface="Arial"/>
              <a:ea typeface="Arial"/>
              <a:cs typeface="Arial"/>
              <a:sym typeface="Arial"/>
            </a:endParaRPr>
          </a:p>
          <a:p>
            <a:pPr marL="0" marR="0" lvl="0" indent="0" algn="l" rtl="0">
              <a:lnSpc>
                <a:spcPct val="95000"/>
              </a:lnSpc>
              <a:spcBef>
                <a:spcPts val="0"/>
              </a:spcBef>
              <a:spcAft>
                <a:spcPts val="0"/>
              </a:spcAft>
              <a:buClr>
                <a:schemeClr val="folHlink"/>
              </a:buClr>
              <a:buFont typeface="Noto Sans Symbols"/>
              <a:buNone/>
            </a:pPr>
            <a:endParaRPr sz="1800" b="0" i="1" u="none" strike="noStrike" cap="none" dirty="0">
              <a:solidFill>
                <a:srgbClr val="000000"/>
              </a:solidFill>
              <a:latin typeface="Arial"/>
              <a:ea typeface="Arial"/>
              <a:cs typeface="Arial"/>
              <a:sym typeface="Arial"/>
            </a:endParaRPr>
          </a:p>
          <a:p>
            <a:pPr marL="0" marR="0" lvl="0" indent="0" algn="l" rtl="0">
              <a:lnSpc>
                <a:spcPct val="95000"/>
              </a:lnSpc>
              <a:spcBef>
                <a:spcPts val="0"/>
              </a:spcBef>
              <a:spcAft>
                <a:spcPts val="0"/>
              </a:spcAft>
              <a:buClr>
                <a:schemeClr val="folHlink"/>
              </a:buClr>
              <a:buFont typeface="Noto Sans Symbols"/>
              <a:buNone/>
            </a:pPr>
            <a:endParaRPr sz="1800" b="0" i="1" u="none" strike="noStrike" cap="none" dirty="0">
              <a:solidFill>
                <a:srgbClr val="000000"/>
              </a:solidFill>
              <a:latin typeface="Arial"/>
              <a:ea typeface="Arial"/>
              <a:cs typeface="Arial"/>
              <a:sym typeface="Arial"/>
            </a:endParaRPr>
          </a:p>
          <a:p>
            <a:pPr marL="0" marR="0" lvl="0" indent="0" algn="l" rtl="0">
              <a:lnSpc>
                <a:spcPct val="95000"/>
              </a:lnSpc>
              <a:spcBef>
                <a:spcPts val="0"/>
              </a:spcBef>
              <a:spcAft>
                <a:spcPts val="0"/>
              </a:spcAft>
              <a:buClr>
                <a:schemeClr val="folHlink"/>
              </a:buClr>
              <a:buFont typeface="Noto Sans Symbols"/>
              <a:buNone/>
            </a:pPr>
            <a:endParaRPr sz="1800" b="0" u="none" strike="noStrike" cap="none" dirty="0">
              <a:solidFill>
                <a:schemeClr val="tx1"/>
              </a:solidFill>
              <a:latin typeface="Arial"/>
              <a:ea typeface="Arial"/>
              <a:cs typeface="Arial"/>
              <a:sym typeface="Arial"/>
            </a:endParaRPr>
          </a:p>
          <a:p>
            <a:pPr marL="0" marR="0" lvl="0" indent="0" algn="l" rtl="0">
              <a:lnSpc>
                <a:spcPct val="95000"/>
              </a:lnSpc>
              <a:spcBef>
                <a:spcPts val="0"/>
              </a:spcBef>
              <a:spcAft>
                <a:spcPts val="0"/>
              </a:spcAft>
              <a:buClr>
                <a:schemeClr val="folHlink"/>
              </a:buClr>
              <a:buFont typeface="Noto Sans Symbols"/>
              <a:buNone/>
            </a:pPr>
            <a:r>
              <a:rPr lang="ca-ES" sz="1200" b="0" u="none" strike="noStrike" cap="none" dirty="0" err="1">
                <a:solidFill>
                  <a:schemeClr val="tx1"/>
                </a:solidFill>
                <a:latin typeface="Verdana" pitchFamily="34" charset="0"/>
                <a:ea typeface="Verdana" pitchFamily="34" charset="0"/>
                <a:sym typeface="Arial"/>
              </a:rPr>
              <a:t>Validation</a:t>
            </a:r>
            <a:r>
              <a:rPr lang="ca-ES" sz="1200" b="0" u="none" strike="noStrike" cap="none" dirty="0">
                <a:solidFill>
                  <a:schemeClr val="tx1"/>
                </a:solidFill>
                <a:latin typeface="Verdana" pitchFamily="34" charset="0"/>
                <a:ea typeface="Verdana" pitchFamily="34" charset="0"/>
                <a:sym typeface="Arial"/>
              </a:rPr>
              <a:t> of a </a:t>
            </a:r>
            <a:r>
              <a:rPr lang="ca-ES" sz="1200" b="0" u="none" strike="noStrike" cap="none" dirty="0" err="1">
                <a:solidFill>
                  <a:schemeClr val="tx1"/>
                </a:solidFill>
                <a:latin typeface="Verdana" pitchFamily="34" charset="0"/>
                <a:ea typeface="Verdana" pitchFamily="34" charset="0"/>
                <a:sym typeface="Arial"/>
              </a:rPr>
              <a:t>decision</a:t>
            </a:r>
            <a:r>
              <a:rPr lang="ca-ES" sz="1200" b="0" u="none" strike="noStrike" cap="none" dirty="0">
                <a:solidFill>
                  <a:schemeClr val="tx1"/>
                </a:solidFill>
                <a:latin typeface="Verdana" pitchFamily="34" charset="0"/>
                <a:ea typeface="Verdana" pitchFamily="34" charset="0"/>
                <a:sym typeface="Arial"/>
              </a:rPr>
              <a:t> </a:t>
            </a:r>
            <a:r>
              <a:rPr lang="ca-ES" sz="1200" b="0" u="none" strike="noStrike" cap="none" dirty="0" err="1">
                <a:solidFill>
                  <a:schemeClr val="tx1"/>
                </a:solidFill>
                <a:latin typeface="Verdana" pitchFamily="34" charset="0"/>
                <a:ea typeface="Verdana" pitchFamily="34" charset="0"/>
                <a:sym typeface="Arial"/>
              </a:rPr>
              <a:t>aid</a:t>
            </a:r>
            <a:r>
              <a:rPr lang="ca-ES" sz="1200" b="0" u="none" strike="noStrike" cap="none" dirty="0">
                <a:solidFill>
                  <a:schemeClr val="tx1"/>
                </a:solidFill>
                <a:latin typeface="Verdana" pitchFamily="34" charset="0"/>
                <a:ea typeface="Verdana" pitchFamily="34" charset="0"/>
                <a:sym typeface="Arial"/>
              </a:rPr>
              <a:t> to </a:t>
            </a:r>
            <a:r>
              <a:rPr lang="ca-ES" sz="1200" b="0" u="none" strike="noStrike" cap="none" dirty="0" err="1">
                <a:solidFill>
                  <a:schemeClr val="tx1"/>
                </a:solidFill>
                <a:latin typeface="Verdana" pitchFamily="34" charset="0"/>
                <a:ea typeface="Verdana" pitchFamily="34" charset="0"/>
                <a:sym typeface="Arial"/>
              </a:rPr>
              <a:t>assist</a:t>
            </a:r>
            <a:r>
              <a:rPr lang="ca-ES" sz="1200" b="0" u="none" strike="noStrike" cap="none" dirty="0">
                <a:solidFill>
                  <a:schemeClr val="tx1"/>
                </a:solidFill>
                <a:latin typeface="Verdana" pitchFamily="34" charset="0"/>
                <a:ea typeface="Verdana" pitchFamily="34" charset="0"/>
                <a:sym typeface="Arial"/>
              </a:rPr>
              <a:t> </a:t>
            </a:r>
            <a:r>
              <a:rPr lang="ca-ES" sz="1200" b="0" u="none" strike="noStrike" cap="none" dirty="0" err="1">
                <a:solidFill>
                  <a:schemeClr val="tx1"/>
                </a:solidFill>
                <a:latin typeface="Verdana" pitchFamily="34" charset="0"/>
                <a:ea typeface="Verdana" pitchFamily="34" charset="0"/>
                <a:sym typeface="Arial"/>
              </a:rPr>
              <a:t>physicians</a:t>
            </a:r>
            <a:r>
              <a:rPr lang="ca-ES" sz="1200" b="0" u="none" strike="noStrike" cap="none" dirty="0">
                <a:solidFill>
                  <a:schemeClr val="tx1"/>
                </a:solidFill>
                <a:latin typeface="Verdana" pitchFamily="34" charset="0"/>
                <a:ea typeface="Verdana" pitchFamily="34" charset="0"/>
                <a:sym typeface="Arial"/>
              </a:rPr>
              <a:t> in </a:t>
            </a:r>
            <a:r>
              <a:rPr lang="ca-ES" sz="1200" b="0" u="none" strike="noStrike" cap="none" dirty="0" err="1">
                <a:solidFill>
                  <a:schemeClr val="tx1"/>
                </a:solidFill>
                <a:latin typeface="Verdana" pitchFamily="34" charset="0"/>
                <a:ea typeface="Verdana" pitchFamily="34" charset="0"/>
                <a:sym typeface="Arial"/>
              </a:rPr>
              <a:t>reducing</a:t>
            </a:r>
            <a:r>
              <a:rPr lang="ca-ES" sz="1200" b="0" u="none" strike="noStrike" cap="none" dirty="0">
                <a:solidFill>
                  <a:schemeClr val="tx1"/>
                </a:solidFill>
                <a:latin typeface="Verdana" pitchFamily="34" charset="0"/>
                <a:ea typeface="Verdana" pitchFamily="34" charset="0"/>
                <a:sym typeface="Arial"/>
              </a:rPr>
              <a:t> </a:t>
            </a:r>
            <a:r>
              <a:rPr lang="ca-ES" sz="1200" b="0" u="none" strike="noStrike" cap="none" dirty="0" err="1">
                <a:solidFill>
                  <a:schemeClr val="tx1"/>
                </a:solidFill>
                <a:latin typeface="Verdana" pitchFamily="34" charset="0"/>
                <a:ea typeface="Verdana" pitchFamily="34" charset="0"/>
                <a:sym typeface="Arial"/>
              </a:rPr>
              <a:t>unnecessary</a:t>
            </a:r>
            <a:r>
              <a:rPr lang="ca-ES" sz="1200" b="0" u="none" strike="noStrike" cap="none" dirty="0">
                <a:solidFill>
                  <a:schemeClr val="tx1"/>
                </a:solidFill>
                <a:latin typeface="Verdana" pitchFamily="34" charset="0"/>
                <a:ea typeface="Verdana" pitchFamily="34" charset="0"/>
                <a:sym typeface="Arial"/>
              </a:rPr>
              <a:t> </a:t>
            </a:r>
            <a:r>
              <a:rPr lang="ca-ES" sz="1200" b="0" u="none" strike="noStrike" cap="none" dirty="0" err="1">
                <a:solidFill>
                  <a:schemeClr val="tx1"/>
                </a:solidFill>
                <a:latin typeface="Verdana" pitchFamily="34" charset="0"/>
                <a:ea typeface="Verdana" pitchFamily="34" charset="0"/>
                <a:sym typeface="Arial"/>
              </a:rPr>
              <a:t>antibiotic</a:t>
            </a:r>
            <a:r>
              <a:rPr lang="ca-ES" sz="1200" b="0" u="none" strike="noStrike" cap="none" dirty="0">
                <a:solidFill>
                  <a:schemeClr val="tx1"/>
                </a:solidFill>
                <a:latin typeface="Verdana" pitchFamily="34" charset="0"/>
                <a:ea typeface="Verdana" pitchFamily="34" charset="0"/>
                <a:sym typeface="Arial"/>
              </a:rPr>
              <a:t> </a:t>
            </a:r>
            <a:r>
              <a:rPr lang="ca-ES" sz="1200" b="0" u="none" strike="noStrike" cap="none" dirty="0" err="1">
                <a:solidFill>
                  <a:schemeClr val="tx1"/>
                </a:solidFill>
                <a:latin typeface="Verdana" pitchFamily="34" charset="0"/>
                <a:ea typeface="Verdana" pitchFamily="34" charset="0"/>
                <a:sym typeface="Arial"/>
              </a:rPr>
              <a:t>drug</a:t>
            </a:r>
            <a:r>
              <a:rPr lang="ca-ES" sz="1200" b="0" u="none" strike="noStrike" cap="none" dirty="0">
                <a:solidFill>
                  <a:schemeClr val="tx1"/>
                </a:solidFill>
                <a:latin typeface="Verdana" pitchFamily="34" charset="0"/>
                <a:ea typeface="Verdana" pitchFamily="34" charset="0"/>
                <a:sym typeface="Arial"/>
              </a:rPr>
              <a:t> </a:t>
            </a:r>
            <a:r>
              <a:rPr lang="ca-ES" sz="1200" b="0" u="none" strike="noStrike" cap="none" dirty="0" err="1">
                <a:solidFill>
                  <a:schemeClr val="tx1"/>
                </a:solidFill>
                <a:latin typeface="Verdana" pitchFamily="34" charset="0"/>
                <a:ea typeface="Verdana" pitchFamily="34" charset="0"/>
                <a:sym typeface="Arial"/>
              </a:rPr>
              <a:t>use</a:t>
            </a:r>
            <a:r>
              <a:rPr lang="ca-ES" sz="1200" b="0" u="none" strike="noStrike" cap="none" dirty="0">
                <a:solidFill>
                  <a:schemeClr val="tx1"/>
                </a:solidFill>
                <a:latin typeface="Verdana" pitchFamily="34" charset="0"/>
                <a:ea typeface="Verdana" pitchFamily="34" charset="0"/>
                <a:sym typeface="Arial"/>
              </a:rPr>
              <a:t> for </a:t>
            </a:r>
            <a:r>
              <a:rPr lang="ca-ES" sz="1200" b="0" u="none" strike="noStrike" cap="none" dirty="0" err="1">
                <a:solidFill>
                  <a:schemeClr val="tx1"/>
                </a:solidFill>
                <a:latin typeface="Verdana" pitchFamily="34" charset="0"/>
                <a:ea typeface="Verdana" pitchFamily="34" charset="0"/>
                <a:sym typeface="Arial"/>
              </a:rPr>
              <a:t>acute</a:t>
            </a:r>
            <a:r>
              <a:rPr lang="ca-ES" sz="1200" b="0" u="none" strike="noStrike" cap="none" dirty="0">
                <a:solidFill>
                  <a:schemeClr val="tx1"/>
                </a:solidFill>
                <a:latin typeface="Verdana" pitchFamily="34" charset="0"/>
                <a:ea typeface="Verdana" pitchFamily="34" charset="0"/>
                <a:sym typeface="Arial"/>
              </a:rPr>
              <a:t> </a:t>
            </a:r>
            <a:r>
              <a:rPr lang="ca-ES" sz="1200" b="0" u="none" strike="noStrike" cap="none" dirty="0" err="1">
                <a:solidFill>
                  <a:schemeClr val="tx1"/>
                </a:solidFill>
                <a:latin typeface="Verdana" pitchFamily="34" charset="0"/>
                <a:ea typeface="Verdana" pitchFamily="34" charset="0"/>
                <a:sym typeface="Arial"/>
              </a:rPr>
              <a:t>cystitis</a:t>
            </a:r>
            <a:r>
              <a:rPr lang="ca-ES" sz="1200" b="0" u="none" strike="noStrike" cap="none" dirty="0">
                <a:solidFill>
                  <a:schemeClr val="tx1"/>
                </a:solidFill>
                <a:latin typeface="Verdana" pitchFamily="34" charset="0"/>
                <a:ea typeface="Verdana" pitchFamily="34" charset="0"/>
                <a:sym typeface="Arial"/>
              </a:rPr>
              <a:t>. </a:t>
            </a:r>
            <a:r>
              <a:rPr lang="ca-ES" sz="1200" b="0" u="none" strike="noStrike" cap="none" dirty="0" err="1">
                <a:solidFill>
                  <a:schemeClr val="tx1"/>
                </a:solidFill>
                <a:latin typeface="Verdana" pitchFamily="34" charset="0"/>
                <a:ea typeface="Verdana" pitchFamily="34" charset="0"/>
                <a:sym typeface="Arial"/>
              </a:rPr>
              <a:t>Melsaac</a:t>
            </a:r>
            <a:r>
              <a:rPr lang="ca-ES" sz="1200" b="0" u="none" strike="noStrike" cap="none" dirty="0">
                <a:solidFill>
                  <a:schemeClr val="tx1"/>
                </a:solidFill>
                <a:latin typeface="Verdana" pitchFamily="34" charset="0"/>
                <a:ea typeface="Verdana" pitchFamily="34" charset="0"/>
                <a:sym typeface="Arial"/>
              </a:rPr>
              <a:t> W.J. </a:t>
            </a:r>
            <a:r>
              <a:rPr lang="ca-ES" sz="1200" b="0" u="none" strike="noStrike" cap="none" dirty="0" err="1">
                <a:solidFill>
                  <a:schemeClr val="tx1"/>
                </a:solidFill>
                <a:latin typeface="Verdana" pitchFamily="34" charset="0"/>
                <a:ea typeface="Verdana" pitchFamily="34" charset="0"/>
                <a:sym typeface="Arial"/>
              </a:rPr>
              <a:t>Arch</a:t>
            </a:r>
            <a:r>
              <a:rPr lang="ca-ES" sz="1200" b="0" u="none" strike="noStrike" cap="none" dirty="0">
                <a:solidFill>
                  <a:schemeClr val="tx1"/>
                </a:solidFill>
                <a:latin typeface="Verdana" pitchFamily="34" charset="0"/>
                <a:ea typeface="Verdana" pitchFamily="34" charset="0"/>
                <a:sym typeface="Arial"/>
              </a:rPr>
              <a:t> Intern </a:t>
            </a:r>
            <a:r>
              <a:rPr lang="ca-ES" sz="1200" b="0" u="none" strike="noStrike" cap="none" dirty="0" err="1">
                <a:solidFill>
                  <a:schemeClr val="tx1"/>
                </a:solidFill>
                <a:latin typeface="Verdana" pitchFamily="34" charset="0"/>
                <a:ea typeface="Verdana" pitchFamily="34" charset="0"/>
                <a:sym typeface="Arial"/>
              </a:rPr>
              <a:t>Med</a:t>
            </a:r>
            <a:r>
              <a:rPr lang="ca-ES" sz="1200" b="0" u="none" strike="noStrike" cap="none" dirty="0">
                <a:solidFill>
                  <a:schemeClr val="tx1"/>
                </a:solidFill>
                <a:latin typeface="Verdana" pitchFamily="34" charset="0"/>
                <a:ea typeface="Verdana" pitchFamily="34" charset="0"/>
                <a:sym typeface="Arial"/>
              </a:rPr>
              <a:t> </a:t>
            </a:r>
            <a:r>
              <a:rPr lang="ca-ES" sz="1200" b="0" u="none" strike="noStrike" cap="none" dirty="0" smtClean="0">
                <a:solidFill>
                  <a:schemeClr val="tx1"/>
                </a:solidFill>
                <a:latin typeface="Verdana" pitchFamily="34" charset="0"/>
                <a:ea typeface="Verdana" pitchFamily="34" charset="0"/>
                <a:sym typeface="Arial"/>
              </a:rPr>
              <a:t>2007</a:t>
            </a:r>
            <a:endParaRPr sz="1200" dirty="0">
              <a:solidFill>
                <a:schemeClr val="tx1"/>
              </a:solidFill>
              <a:latin typeface="Verdana" pitchFamily="34" charset="0"/>
              <a:ea typeface="Verdana" pitchFamily="34" charset="0"/>
            </a:endParaRPr>
          </a:p>
          <a:p>
            <a:pPr marL="0" marR="0" lvl="0" indent="0" algn="l" rtl="0">
              <a:lnSpc>
                <a:spcPct val="95000"/>
              </a:lnSpc>
              <a:spcBef>
                <a:spcPts val="0"/>
              </a:spcBef>
              <a:spcAft>
                <a:spcPts val="0"/>
              </a:spcAft>
              <a:buClr>
                <a:schemeClr val="folHlink"/>
              </a:buClr>
              <a:buFont typeface="Noto Sans Symbols"/>
              <a:buNone/>
            </a:pPr>
            <a:endParaRPr sz="1400" b="0" i="0" u="none" strike="noStrike" cap="none" dirty="0">
              <a:solidFill>
                <a:schemeClr val="dk1"/>
              </a:solidFill>
              <a:latin typeface="Verdana"/>
              <a:ea typeface="Verdana"/>
              <a:cs typeface="Verdana"/>
              <a:sym typeface="Verdana"/>
            </a:endParaRPr>
          </a:p>
          <a:p>
            <a:pPr marL="0" marR="0" lvl="0" indent="0" algn="l" rtl="0">
              <a:lnSpc>
                <a:spcPct val="95000"/>
              </a:lnSpc>
              <a:spcBef>
                <a:spcPts val="0"/>
              </a:spcBef>
              <a:spcAft>
                <a:spcPts val="0"/>
              </a:spcAft>
              <a:buClr>
                <a:schemeClr val="folHlink"/>
              </a:buClr>
              <a:buFont typeface="Noto Sans Symbols"/>
              <a:buNone/>
            </a:pPr>
            <a:endParaRPr sz="1900" b="0" i="0" u="none" strike="noStrike" cap="none" dirty="0">
              <a:solidFill>
                <a:srgbClr val="000000"/>
              </a:solidFill>
              <a:latin typeface="Verdana"/>
              <a:ea typeface="Verdana"/>
              <a:cs typeface="Verdana"/>
              <a:sym typeface="Verdana"/>
            </a:endParaRPr>
          </a:p>
        </p:txBody>
      </p:sp>
      <p:grpSp>
        <p:nvGrpSpPr>
          <p:cNvPr id="310" name="Shape 310"/>
          <p:cNvGrpSpPr/>
          <p:nvPr/>
        </p:nvGrpSpPr>
        <p:grpSpPr>
          <a:xfrm>
            <a:off x="1547664" y="2636912"/>
            <a:ext cx="6765925" cy="2811462"/>
            <a:chOff x="832" y="744"/>
            <a:chExt cx="4736" cy="1971"/>
          </a:xfrm>
        </p:grpSpPr>
        <p:sp>
          <p:nvSpPr>
            <p:cNvPr id="311" name="Shape 311"/>
            <p:cNvSpPr/>
            <p:nvPr/>
          </p:nvSpPr>
          <p:spPr>
            <a:xfrm>
              <a:off x="832" y="744"/>
              <a:ext cx="1184" cy="393"/>
            </a:xfrm>
            <a:prstGeom prst="rect">
              <a:avLst/>
            </a:prstGeom>
            <a:noFill/>
            <a:ln>
              <a:noFill/>
            </a:ln>
          </p:spPr>
          <p:txBody>
            <a:bodyPr spcFirstLastPara="1" wrap="square" lIns="0" tIns="0" rIns="0" bIns="0" anchor="t" anchorCtr="0">
              <a:noAutofit/>
            </a:bodyPr>
            <a:lstStyle/>
            <a:p>
              <a:pPr marL="0" marR="0" lvl="0" indent="0" algn="l" rtl="0">
                <a:lnSpc>
                  <a:spcPct val="95000"/>
                </a:lnSpc>
                <a:spcBef>
                  <a:spcPts val="0"/>
                </a:spcBef>
                <a:spcAft>
                  <a:spcPts val="0"/>
                </a:spcAft>
                <a:buNone/>
              </a:pPr>
              <a:endParaRPr sz="2600">
                <a:solidFill>
                  <a:srgbClr val="000000"/>
                </a:solidFill>
                <a:latin typeface="Arial"/>
                <a:ea typeface="Arial"/>
                <a:cs typeface="Arial"/>
                <a:sym typeface="Arial"/>
              </a:endParaRPr>
            </a:p>
          </p:txBody>
        </p:sp>
        <p:sp>
          <p:nvSpPr>
            <p:cNvPr id="312" name="Shape 312"/>
            <p:cNvSpPr/>
            <p:nvPr/>
          </p:nvSpPr>
          <p:spPr>
            <a:xfrm>
              <a:off x="2016" y="744"/>
              <a:ext cx="1184" cy="393"/>
            </a:xfrm>
            <a:prstGeom prst="rect">
              <a:avLst/>
            </a:prstGeom>
            <a:noFill/>
            <a:ln>
              <a:noFill/>
            </a:ln>
          </p:spPr>
          <p:txBody>
            <a:bodyPr spcFirstLastPara="1" wrap="square" lIns="0" tIns="0" rIns="0" bIns="0" anchor="t" anchorCtr="0">
              <a:noAutofit/>
            </a:bodyPr>
            <a:lstStyle/>
            <a:p>
              <a:pPr marL="0" marR="0" lvl="0" indent="0" algn="l" rtl="0">
                <a:lnSpc>
                  <a:spcPct val="95000"/>
                </a:lnSpc>
                <a:spcBef>
                  <a:spcPts val="0"/>
                </a:spcBef>
                <a:spcAft>
                  <a:spcPts val="0"/>
                </a:spcAft>
                <a:buNone/>
              </a:pPr>
              <a:r>
                <a:rPr lang="ca-ES" sz="2000">
                  <a:solidFill>
                    <a:srgbClr val="000000"/>
                  </a:solidFill>
                  <a:latin typeface="Arial"/>
                  <a:ea typeface="Arial"/>
                  <a:cs typeface="Arial"/>
                  <a:sym typeface="Arial"/>
                </a:rPr>
                <a:t>Clínica</a:t>
              </a:r>
              <a:endParaRPr/>
            </a:p>
          </p:txBody>
        </p:sp>
        <p:sp>
          <p:nvSpPr>
            <p:cNvPr id="313" name="Shape 313"/>
            <p:cNvSpPr/>
            <p:nvPr/>
          </p:nvSpPr>
          <p:spPr>
            <a:xfrm>
              <a:off x="3200" y="744"/>
              <a:ext cx="1184" cy="393"/>
            </a:xfrm>
            <a:prstGeom prst="rect">
              <a:avLst/>
            </a:prstGeom>
            <a:solidFill>
              <a:srgbClr val="00FF00"/>
            </a:solidFill>
            <a:ln>
              <a:noFill/>
            </a:ln>
          </p:spPr>
          <p:txBody>
            <a:bodyPr spcFirstLastPara="1" wrap="square" lIns="0" tIns="0" rIns="0" bIns="0" anchor="t" anchorCtr="0">
              <a:noAutofit/>
            </a:bodyPr>
            <a:lstStyle/>
            <a:p>
              <a:pPr marL="0" marR="0" lvl="0" indent="0" algn="l" rtl="0">
                <a:lnSpc>
                  <a:spcPct val="95000"/>
                </a:lnSpc>
                <a:spcBef>
                  <a:spcPts val="0"/>
                </a:spcBef>
                <a:spcAft>
                  <a:spcPts val="0"/>
                </a:spcAft>
                <a:buNone/>
              </a:pPr>
              <a:r>
                <a:rPr lang="ca-ES" sz="2000">
                  <a:solidFill>
                    <a:srgbClr val="000000"/>
                  </a:solidFill>
                  <a:latin typeface="Arial"/>
                  <a:ea typeface="Arial"/>
                  <a:cs typeface="Arial"/>
                  <a:sym typeface="Arial"/>
                </a:rPr>
                <a:t>Combinació</a:t>
              </a:r>
              <a:endParaRPr/>
            </a:p>
          </p:txBody>
        </p:sp>
        <p:sp>
          <p:nvSpPr>
            <p:cNvPr id="314" name="Shape 314"/>
            <p:cNvSpPr/>
            <p:nvPr/>
          </p:nvSpPr>
          <p:spPr>
            <a:xfrm>
              <a:off x="4384" y="744"/>
              <a:ext cx="1184" cy="393"/>
            </a:xfrm>
            <a:prstGeom prst="rect">
              <a:avLst/>
            </a:prstGeom>
            <a:noFill/>
            <a:ln>
              <a:noFill/>
            </a:ln>
          </p:spPr>
          <p:txBody>
            <a:bodyPr spcFirstLastPara="1" wrap="square" lIns="0" tIns="0" rIns="0" bIns="0" anchor="t" anchorCtr="0">
              <a:noAutofit/>
            </a:bodyPr>
            <a:lstStyle/>
            <a:p>
              <a:pPr marL="0" marR="0" lvl="0" indent="0" algn="l" rtl="0">
                <a:lnSpc>
                  <a:spcPct val="95000"/>
                </a:lnSpc>
                <a:spcBef>
                  <a:spcPts val="0"/>
                </a:spcBef>
                <a:spcAft>
                  <a:spcPts val="0"/>
                </a:spcAft>
                <a:buNone/>
              </a:pPr>
              <a:r>
                <a:rPr lang="ca-ES" sz="2000">
                  <a:solidFill>
                    <a:srgbClr val="000000"/>
                  </a:solidFill>
                  <a:latin typeface="Arial"/>
                  <a:ea typeface="Arial"/>
                  <a:cs typeface="Arial"/>
                  <a:sym typeface="Arial"/>
                </a:rPr>
                <a:t>Diferència</a:t>
              </a:r>
              <a:endParaRPr/>
            </a:p>
          </p:txBody>
        </p:sp>
        <p:sp>
          <p:nvSpPr>
            <p:cNvPr id="315" name="Shape 315"/>
            <p:cNvSpPr/>
            <p:nvPr/>
          </p:nvSpPr>
          <p:spPr>
            <a:xfrm>
              <a:off x="832" y="1137"/>
              <a:ext cx="1184" cy="564"/>
            </a:xfrm>
            <a:prstGeom prst="rect">
              <a:avLst/>
            </a:prstGeom>
            <a:noFill/>
            <a:ln>
              <a:noFill/>
            </a:ln>
          </p:spPr>
          <p:txBody>
            <a:bodyPr spcFirstLastPara="1" wrap="square" lIns="0" tIns="0" rIns="0" bIns="0" anchor="t" anchorCtr="0">
              <a:noAutofit/>
            </a:bodyPr>
            <a:lstStyle/>
            <a:p>
              <a:pPr marL="0" marR="0" lvl="0" indent="0" algn="l" rtl="0">
                <a:lnSpc>
                  <a:spcPct val="95000"/>
                </a:lnSpc>
                <a:spcBef>
                  <a:spcPts val="0"/>
                </a:spcBef>
                <a:spcAft>
                  <a:spcPts val="0"/>
                </a:spcAft>
                <a:buNone/>
              </a:pPr>
              <a:r>
                <a:rPr lang="ca-ES" sz="2000">
                  <a:solidFill>
                    <a:srgbClr val="000000"/>
                  </a:solidFill>
                  <a:latin typeface="Arial"/>
                  <a:ea typeface="Arial"/>
                  <a:cs typeface="Arial"/>
                  <a:sym typeface="Arial"/>
                </a:rPr>
                <a:t>Prescripció antibiòtic</a:t>
              </a:r>
              <a:endParaRPr/>
            </a:p>
          </p:txBody>
        </p:sp>
        <p:sp>
          <p:nvSpPr>
            <p:cNvPr id="316" name="Shape 316"/>
            <p:cNvSpPr/>
            <p:nvPr/>
          </p:nvSpPr>
          <p:spPr>
            <a:xfrm>
              <a:off x="2016" y="1137"/>
              <a:ext cx="1184" cy="564"/>
            </a:xfrm>
            <a:prstGeom prst="rect">
              <a:avLst/>
            </a:prstGeom>
            <a:noFill/>
            <a:ln>
              <a:noFill/>
            </a:ln>
          </p:spPr>
          <p:txBody>
            <a:bodyPr spcFirstLastPara="1" wrap="square" lIns="0" tIns="0" rIns="0" bIns="0" anchor="t" anchorCtr="0">
              <a:noAutofit/>
            </a:bodyPr>
            <a:lstStyle/>
            <a:p>
              <a:pPr marL="0" marR="0" lvl="0" indent="0" algn="l" rtl="0">
                <a:lnSpc>
                  <a:spcPct val="95000"/>
                </a:lnSpc>
                <a:spcBef>
                  <a:spcPts val="0"/>
                </a:spcBef>
                <a:spcAft>
                  <a:spcPts val="0"/>
                </a:spcAft>
                <a:buNone/>
              </a:pPr>
              <a:r>
                <a:rPr lang="ca-ES" sz="2000" dirty="0">
                  <a:solidFill>
                    <a:srgbClr val="000000"/>
                  </a:solidFill>
                  <a:latin typeface="Arial"/>
                  <a:ea typeface="Arial"/>
                  <a:cs typeface="Arial"/>
                  <a:sym typeface="Arial"/>
                </a:rPr>
                <a:t>88,5%</a:t>
              </a:r>
              <a:endParaRPr dirty="0"/>
            </a:p>
          </p:txBody>
        </p:sp>
        <p:sp>
          <p:nvSpPr>
            <p:cNvPr id="317" name="Shape 317"/>
            <p:cNvSpPr/>
            <p:nvPr/>
          </p:nvSpPr>
          <p:spPr>
            <a:xfrm>
              <a:off x="3200" y="1137"/>
              <a:ext cx="1184" cy="564"/>
            </a:xfrm>
            <a:prstGeom prst="rect">
              <a:avLst/>
            </a:prstGeom>
            <a:solidFill>
              <a:srgbClr val="00FF00"/>
            </a:solidFill>
            <a:ln>
              <a:noFill/>
            </a:ln>
          </p:spPr>
          <p:txBody>
            <a:bodyPr spcFirstLastPara="1" wrap="square" lIns="0" tIns="0" rIns="0" bIns="0" anchor="t" anchorCtr="0">
              <a:noAutofit/>
            </a:bodyPr>
            <a:lstStyle/>
            <a:p>
              <a:pPr marL="0" marR="0" lvl="0" indent="0" algn="l" rtl="0">
                <a:lnSpc>
                  <a:spcPct val="95000"/>
                </a:lnSpc>
                <a:spcBef>
                  <a:spcPts val="0"/>
                </a:spcBef>
                <a:spcAft>
                  <a:spcPts val="0"/>
                </a:spcAft>
                <a:buNone/>
              </a:pPr>
              <a:r>
                <a:rPr lang="ca-ES" sz="2000">
                  <a:solidFill>
                    <a:srgbClr val="000000"/>
                  </a:solidFill>
                  <a:latin typeface="Arial"/>
                  <a:ea typeface="Arial"/>
                  <a:cs typeface="Arial"/>
                  <a:sym typeface="Arial"/>
                </a:rPr>
                <a:t>67,7%</a:t>
              </a:r>
              <a:endParaRPr/>
            </a:p>
          </p:txBody>
        </p:sp>
        <p:sp>
          <p:nvSpPr>
            <p:cNvPr id="318" name="Shape 318"/>
            <p:cNvSpPr/>
            <p:nvPr/>
          </p:nvSpPr>
          <p:spPr>
            <a:xfrm>
              <a:off x="4384" y="1137"/>
              <a:ext cx="1184" cy="564"/>
            </a:xfrm>
            <a:prstGeom prst="rect">
              <a:avLst/>
            </a:prstGeom>
            <a:noFill/>
            <a:ln>
              <a:noFill/>
            </a:ln>
          </p:spPr>
          <p:txBody>
            <a:bodyPr spcFirstLastPara="1" wrap="square" lIns="0" tIns="0" rIns="0" bIns="0" anchor="t" anchorCtr="0">
              <a:noAutofit/>
            </a:bodyPr>
            <a:lstStyle/>
            <a:p>
              <a:pPr marL="0" marR="0" lvl="0" indent="0" algn="l" rtl="0">
                <a:lnSpc>
                  <a:spcPct val="95000"/>
                </a:lnSpc>
                <a:spcBef>
                  <a:spcPts val="0"/>
                </a:spcBef>
                <a:spcAft>
                  <a:spcPts val="0"/>
                </a:spcAft>
                <a:buNone/>
              </a:pPr>
              <a:r>
                <a:rPr lang="ca-ES" sz="2000">
                  <a:solidFill>
                    <a:srgbClr val="000000"/>
                  </a:solidFill>
                  <a:latin typeface="Arial"/>
                  <a:ea typeface="Arial"/>
                  <a:cs typeface="Arial"/>
                  <a:sym typeface="Arial"/>
                </a:rPr>
                <a:t>-23,5%</a:t>
              </a:r>
              <a:endParaRPr/>
            </a:p>
          </p:txBody>
        </p:sp>
        <p:sp>
          <p:nvSpPr>
            <p:cNvPr id="319" name="Shape 319"/>
            <p:cNvSpPr/>
            <p:nvPr/>
          </p:nvSpPr>
          <p:spPr>
            <a:xfrm>
              <a:off x="832" y="1701"/>
              <a:ext cx="1184" cy="737"/>
            </a:xfrm>
            <a:prstGeom prst="rect">
              <a:avLst/>
            </a:prstGeom>
            <a:noFill/>
            <a:ln>
              <a:noFill/>
            </a:ln>
          </p:spPr>
          <p:txBody>
            <a:bodyPr spcFirstLastPara="1" wrap="square" lIns="0" tIns="0" rIns="0" bIns="0" anchor="t" anchorCtr="0">
              <a:noAutofit/>
            </a:bodyPr>
            <a:lstStyle/>
            <a:p>
              <a:pPr marL="0" marR="0" lvl="0" indent="0" algn="l" rtl="0">
                <a:lnSpc>
                  <a:spcPct val="95000"/>
                </a:lnSpc>
                <a:spcBef>
                  <a:spcPts val="0"/>
                </a:spcBef>
                <a:spcAft>
                  <a:spcPts val="0"/>
                </a:spcAft>
                <a:buNone/>
              </a:pPr>
              <a:r>
                <a:rPr lang="ca-ES" sz="2000">
                  <a:solidFill>
                    <a:srgbClr val="000000"/>
                  </a:solidFill>
                  <a:latin typeface="Arial"/>
                  <a:ea typeface="Arial"/>
                  <a:cs typeface="Arial"/>
                  <a:sym typeface="Arial"/>
                </a:rPr>
                <a:t>Tractament innecessari</a:t>
              </a:r>
              <a:endParaRPr/>
            </a:p>
          </p:txBody>
        </p:sp>
        <p:sp>
          <p:nvSpPr>
            <p:cNvPr id="320" name="Shape 320"/>
            <p:cNvSpPr/>
            <p:nvPr/>
          </p:nvSpPr>
          <p:spPr>
            <a:xfrm>
              <a:off x="2016" y="1701"/>
              <a:ext cx="1184" cy="737"/>
            </a:xfrm>
            <a:prstGeom prst="rect">
              <a:avLst/>
            </a:prstGeom>
            <a:noFill/>
            <a:ln>
              <a:noFill/>
            </a:ln>
          </p:spPr>
          <p:txBody>
            <a:bodyPr spcFirstLastPara="1" wrap="square" lIns="0" tIns="0" rIns="0" bIns="0" anchor="t" anchorCtr="0">
              <a:noAutofit/>
            </a:bodyPr>
            <a:lstStyle/>
            <a:p>
              <a:pPr marL="0" marR="0" lvl="0" indent="0" algn="l" rtl="0">
                <a:lnSpc>
                  <a:spcPct val="95000"/>
                </a:lnSpc>
                <a:spcBef>
                  <a:spcPts val="0"/>
                </a:spcBef>
                <a:spcAft>
                  <a:spcPts val="0"/>
                </a:spcAft>
                <a:buNone/>
              </a:pPr>
              <a:r>
                <a:rPr lang="ca-ES" sz="2000">
                  <a:solidFill>
                    <a:srgbClr val="000000"/>
                  </a:solidFill>
                  <a:latin typeface="Arial"/>
                  <a:ea typeface="Arial"/>
                  <a:cs typeface="Arial"/>
                  <a:sym typeface="Arial"/>
                </a:rPr>
                <a:t>28,8%</a:t>
              </a:r>
              <a:endParaRPr/>
            </a:p>
          </p:txBody>
        </p:sp>
        <p:sp>
          <p:nvSpPr>
            <p:cNvPr id="321" name="Shape 321"/>
            <p:cNvSpPr/>
            <p:nvPr/>
          </p:nvSpPr>
          <p:spPr>
            <a:xfrm>
              <a:off x="3200" y="1701"/>
              <a:ext cx="1184" cy="737"/>
            </a:xfrm>
            <a:prstGeom prst="rect">
              <a:avLst/>
            </a:prstGeom>
            <a:solidFill>
              <a:srgbClr val="00FF00"/>
            </a:solidFill>
            <a:ln>
              <a:noFill/>
            </a:ln>
          </p:spPr>
          <p:txBody>
            <a:bodyPr spcFirstLastPara="1" wrap="square" lIns="0" tIns="0" rIns="0" bIns="0" anchor="t" anchorCtr="0">
              <a:noAutofit/>
            </a:bodyPr>
            <a:lstStyle/>
            <a:p>
              <a:pPr marL="0" marR="0" lvl="0" indent="0" algn="l" rtl="0">
                <a:lnSpc>
                  <a:spcPct val="95000"/>
                </a:lnSpc>
                <a:spcBef>
                  <a:spcPts val="0"/>
                </a:spcBef>
                <a:spcAft>
                  <a:spcPts val="0"/>
                </a:spcAft>
                <a:buNone/>
              </a:pPr>
              <a:r>
                <a:rPr lang="ca-ES" sz="2000">
                  <a:solidFill>
                    <a:srgbClr val="000000"/>
                  </a:solidFill>
                  <a:latin typeface="Arial"/>
                  <a:ea typeface="Arial"/>
                  <a:cs typeface="Arial"/>
                  <a:sym typeface="Arial"/>
                </a:rPr>
                <a:t>17,2%</a:t>
              </a:r>
              <a:endParaRPr/>
            </a:p>
          </p:txBody>
        </p:sp>
        <p:sp>
          <p:nvSpPr>
            <p:cNvPr id="322" name="Shape 322"/>
            <p:cNvSpPr/>
            <p:nvPr/>
          </p:nvSpPr>
          <p:spPr>
            <a:xfrm>
              <a:off x="4384" y="1701"/>
              <a:ext cx="1184" cy="737"/>
            </a:xfrm>
            <a:prstGeom prst="rect">
              <a:avLst/>
            </a:prstGeom>
            <a:noFill/>
            <a:ln>
              <a:noFill/>
            </a:ln>
          </p:spPr>
          <p:txBody>
            <a:bodyPr spcFirstLastPara="1" wrap="square" lIns="0" tIns="0" rIns="0" bIns="0" anchor="t" anchorCtr="0">
              <a:noAutofit/>
            </a:bodyPr>
            <a:lstStyle/>
            <a:p>
              <a:pPr marL="0" marR="0" lvl="0" indent="0" algn="l" rtl="0">
                <a:lnSpc>
                  <a:spcPct val="95000"/>
                </a:lnSpc>
                <a:spcBef>
                  <a:spcPts val="0"/>
                </a:spcBef>
                <a:spcAft>
                  <a:spcPts val="0"/>
                </a:spcAft>
                <a:buNone/>
              </a:pPr>
              <a:r>
                <a:rPr lang="ca-ES" sz="2000">
                  <a:solidFill>
                    <a:srgbClr val="000000"/>
                  </a:solidFill>
                  <a:latin typeface="Arial"/>
                  <a:ea typeface="Arial"/>
                  <a:cs typeface="Arial"/>
                  <a:sym typeface="Arial"/>
                </a:rPr>
                <a:t>-40,2%</a:t>
              </a:r>
              <a:endParaRPr/>
            </a:p>
          </p:txBody>
        </p:sp>
        <p:sp>
          <p:nvSpPr>
            <p:cNvPr id="323" name="Shape 323"/>
            <p:cNvSpPr/>
            <p:nvPr/>
          </p:nvSpPr>
          <p:spPr>
            <a:xfrm>
              <a:off x="832" y="2438"/>
              <a:ext cx="1184" cy="277"/>
            </a:xfrm>
            <a:prstGeom prst="rect">
              <a:avLst/>
            </a:prstGeom>
            <a:noFill/>
            <a:ln>
              <a:noFill/>
            </a:ln>
          </p:spPr>
          <p:txBody>
            <a:bodyPr spcFirstLastPara="1" wrap="square" lIns="0" tIns="0" rIns="0" bIns="0" anchor="t" anchorCtr="0">
              <a:noAutofit/>
            </a:bodyPr>
            <a:lstStyle/>
            <a:p>
              <a:pPr marL="0" marR="0" lvl="0" indent="0" algn="l" rtl="0">
                <a:lnSpc>
                  <a:spcPct val="95000"/>
                </a:lnSpc>
                <a:spcBef>
                  <a:spcPts val="0"/>
                </a:spcBef>
                <a:spcAft>
                  <a:spcPts val="0"/>
                </a:spcAft>
                <a:buNone/>
              </a:pPr>
              <a:r>
                <a:rPr lang="ca-ES" sz="2000">
                  <a:solidFill>
                    <a:srgbClr val="000000"/>
                  </a:solidFill>
                  <a:latin typeface="Arial"/>
                  <a:ea typeface="Arial"/>
                  <a:cs typeface="Arial"/>
                  <a:sym typeface="Arial"/>
                </a:rPr>
                <a:t>Urocultiu</a:t>
              </a:r>
              <a:endParaRPr/>
            </a:p>
          </p:txBody>
        </p:sp>
        <p:sp>
          <p:nvSpPr>
            <p:cNvPr id="324" name="Shape 324"/>
            <p:cNvSpPr/>
            <p:nvPr/>
          </p:nvSpPr>
          <p:spPr>
            <a:xfrm>
              <a:off x="2016" y="2438"/>
              <a:ext cx="1184" cy="277"/>
            </a:xfrm>
            <a:prstGeom prst="rect">
              <a:avLst/>
            </a:prstGeom>
            <a:noFill/>
            <a:ln>
              <a:noFill/>
            </a:ln>
          </p:spPr>
          <p:txBody>
            <a:bodyPr spcFirstLastPara="1" wrap="square" lIns="0" tIns="0" rIns="0" bIns="0" anchor="t" anchorCtr="0">
              <a:noAutofit/>
            </a:bodyPr>
            <a:lstStyle/>
            <a:p>
              <a:pPr marL="0" marR="0" lvl="0" indent="0" algn="l" rtl="0">
                <a:lnSpc>
                  <a:spcPct val="95000"/>
                </a:lnSpc>
                <a:spcBef>
                  <a:spcPts val="0"/>
                </a:spcBef>
                <a:spcAft>
                  <a:spcPts val="0"/>
                </a:spcAft>
                <a:buNone/>
              </a:pPr>
              <a:r>
                <a:rPr lang="ca-ES" sz="2000">
                  <a:solidFill>
                    <a:srgbClr val="000000"/>
                  </a:solidFill>
                  <a:latin typeface="Arial"/>
                  <a:ea typeface="Arial"/>
                  <a:cs typeface="Arial"/>
                  <a:sym typeface="Arial"/>
                </a:rPr>
                <a:t>78,7%</a:t>
              </a:r>
              <a:endParaRPr/>
            </a:p>
          </p:txBody>
        </p:sp>
        <p:sp>
          <p:nvSpPr>
            <p:cNvPr id="325" name="Shape 325"/>
            <p:cNvSpPr/>
            <p:nvPr/>
          </p:nvSpPr>
          <p:spPr>
            <a:xfrm>
              <a:off x="3200" y="2438"/>
              <a:ext cx="1184" cy="277"/>
            </a:xfrm>
            <a:prstGeom prst="rect">
              <a:avLst/>
            </a:prstGeom>
            <a:solidFill>
              <a:srgbClr val="00FF00"/>
            </a:solidFill>
            <a:ln>
              <a:noFill/>
            </a:ln>
          </p:spPr>
          <p:txBody>
            <a:bodyPr spcFirstLastPara="1" wrap="square" lIns="0" tIns="0" rIns="0" bIns="0" anchor="t" anchorCtr="0">
              <a:noAutofit/>
            </a:bodyPr>
            <a:lstStyle/>
            <a:p>
              <a:pPr marL="0" marR="0" lvl="0" indent="0" algn="l" rtl="0">
                <a:lnSpc>
                  <a:spcPct val="95000"/>
                </a:lnSpc>
                <a:spcBef>
                  <a:spcPts val="0"/>
                </a:spcBef>
                <a:spcAft>
                  <a:spcPts val="0"/>
                </a:spcAft>
                <a:buNone/>
              </a:pPr>
              <a:r>
                <a:rPr lang="ca-ES" sz="2000">
                  <a:solidFill>
                    <a:srgbClr val="000000"/>
                  </a:solidFill>
                  <a:latin typeface="Arial"/>
                  <a:ea typeface="Arial"/>
                  <a:cs typeface="Arial"/>
                  <a:sym typeface="Arial"/>
                </a:rPr>
                <a:t>32,3%</a:t>
              </a:r>
              <a:endParaRPr/>
            </a:p>
          </p:txBody>
        </p:sp>
        <p:sp>
          <p:nvSpPr>
            <p:cNvPr id="326" name="Shape 326"/>
            <p:cNvSpPr/>
            <p:nvPr/>
          </p:nvSpPr>
          <p:spPr>
            <a:xfrm>
              <a:off x="4384" y="2438"/>
              <a:ext cx="1184" cy="277"/>
            </a:xfrm>
            <a:prstGeom prst="rect">
              <a:avLst/>
            </a:prstGeom>
            <a:noFill/>
            <a:ln>
              <a:noFill/>
            </a:ln>
          </p:spPr>
          <p:txBody>
            <a:bodyPr spcFirstLastPara="1" wrap="square" lIns="0" tIns="0" rIns="0" bIns="0" anchor="t" anchorCtr="0">
              <a:noAutofit/>
            </a:bodyPr>
            <a:lstStyle/>
            <a:p>
              <a:pPr marL="0" marR="0" lvl="0" indent="0" algn="l" rtl="0">
                <a:lnSpc>
                  <a:spcPct val="95000"/>
                </a:lnSpc>
                <a:spcBef>
                  <a:spcPts val="0"/>
                </a:spcBef>
                <a:spcAft>
                  <a:spcPts val="0"/>
                </a:spcAft>
                <a:buNone/>
              </a:pPr>
              <a:r>
                <a:rPr lang="ca-ES" sz="2000">
                  <a:solidFill>
                    <a:srgbClr val="000000"/>
                  </a:solidFill>
                  <a:latin typeface="Arial"/>
                  <a:ea typeface="Arial"/>
                  <a:cs typeface="Arial"/>
                  <a:sym typeface="Arial"/>
                </a:rPr>
                <a:t>-59%</a:t>
              </a:r>
              <a:endParaRPr/>
            </a:p>
          </p:txBody>
        </p:sp>
        <p:cxnSp>
          <p:nvCxnSpPr>
            <p:cNvPr id="327" name="Shape 327"/>
            <p:cNvCxnSpPr/>
            <p:nvPr/>
          </p:nvCxnSpPr>
          <p:spPr>
            <a:xfrm>
              <a:off x="4384" y="744"/>
              <a:ext cx="1184" cy="0"/>
            </a:xfrm>
            <a:prstGeom prst="straightConnector1">
              <a:avLst/>
            </a:prstGeom>
            <a:noFill/>
            <a:ln w="9525" cap="sq" cmpd="sng">
              <a:solidFill>
                <a:schemeClr val="dk1"/>
              </a:solidFill>
              <a:prstDash val="solid"/>
              <a:round/>
              <a:headEnd type="none" w="sm" len="sm"/>
              <a:tailEnd type="none" w="sm" len="sm"/>
            </a:ln>
          </p:spPr>
        </p:cxnSp>
        <p:cxnSp>
          <p:nvCxnSpPr>
            <p:cNvPr id="328" name="Shape 328"/>
            <p:cNvCxnSpPr/>
            <p:nvPr/>
          </p:nvCxnSpPr>
          <p:spPr>
            <a:xfrm>
              <a:off x="4384" y="1137"/>
              <a:ext cx="1184" cy="0"/>
            </a:xfrm>
            <a:prstGeom prst="straightConnector1">
              <a:avLst/>
            </a:prstGeom>
            <a:noFill/>
            <a:ln w="9525" cap="sq" cmpd="sng">
              <a:solidFill>
                <a:schemeClr val="dk1"/>
              </a:solidFill>
              <a:prstDash val="solid"/>
              <a:round/>
              <a:headEnd type="none" w="sm" len="sm"/>
              <a:tailEnd type="none" w="sm" len="sm"/>
            </a:ln>
          </p:spPr>
        </p:cxnSp>
        <p:cxnSp>
          <p:nvCxnSpPr>
            <p:cNvPr id="329" name="Shape 329"/>
            <p:cNvCxnSpPr/>
            <p:nvPr/>
          </p:nvCxnSpPr>
          <p:spPr>
            <a:xfrm>
              <a:off x="4384" y="1701"/>
              <a:ext cx="1184" cy="0"/>
            </a:xfrm>
            <a:prstGeom prst="straightConnector1">
              <a:avLst/>
            </a:prstGeom>
            <a:noFill/>
            <a:ln w="9525" cap="sq" cmpd="sng">
              <a:solidFill>
                <a:schemeClr val="dk1"/>
              </a:solidFill>
              <a:prstDash val="solid"/>
              <a:round/>
              <a:headEnd type="none" w="sm" len="sm"/>
              <a:tailEnd type="none" w="sm" len="sm"/>
            </a:ln>
          </p:spPr>
        </p:cxnSp>
        <p:cxnSp>
          <p:nvCxnSpPr>
            <p:cNvPr id="330" name="Shape 330"/>
            <p:cNvCxnSpPr/>
            <p:nvPr/>
          </p:nvCxnSpPr>
          <p:spPr>
            <a:xfrm>
              <a:off x="4384" y="2438"/>
              <a:ext cx="1184" cy="0"/>
            </a:xfrm>
            <a:prstGeom prst="straightConnector1">
              <a:avLst/>
            </a:prstGeom>
            <a:noFill/>
            <a:ln w="9525" cap="sq" cmpd="sng">
              <a:solidFill>
                <a:schemeClr val="dk1"/>
              </a:solidFill>
              <a:prstDash val="solid"/>
              <a:round/>
              <a:headEnd type="none" w="sm" len="sm"/>
              <a:tailEnd type="none" w="sm" len="sm"/>
            </a:ln>
          </p:spPr>
        </p:cxnSp>
        <p:cxnSp>
          <p:nvCxnSpPr>
            <p:cNvPr id="331" name="Shape 331"/>
            <p:cNvCxnSpPr/>
            <p:nvPr/>
          </p:nvCxnSpPr>
          <p:spPr>
            <a:xfrm>
              <a:off x="4384" y="2715"/>
              <a:ext cx="1184" cy="0"/>
            </a:xfrm>
            <a:prstGeom prst="straightConnector1">
              <a:avLst/>
            </a:prstGeom>
            <a:noFill/>
            <a:ln w="9525" cap="sq" cmpd="sng">
              <a:solidFill>
                <a:schemeClr val="dk1"/>
              </a:solidFill>
              <a:prstDash val="solid"/>
              <a:round/>
              <a:headEnd type="none" w="sm" len="sm"/>
              <a:tailEnd type="none" w="sm" len="sm"/>
            </a:ln>
          </p:spPr>
        </p:cxnSp>
        <p:cxnSp>
          <p:nvCxnSpPr>
            <p:cNvPr id="332" name="Shape 332"/>
            <p:cNvCxnSpPr/>
            <p:nvPr/>
          </p:nvCxnSpPr>
          <p:spPr>
            <a:xfrm>
              <a:off x="832" y="2438"/>
              <a:ext cx="0" cy="277"/>
            </a:xfrm>
            <a:prstGeom prst="straightConnector1">
              <a:avLst/>
            </a:prstGeom>
            <a:noFill/>
            <a:ln w="9525" cap="sq" cmpd="sng">
              <a:solidFill>
                <a:schemeClr val="dk1"/>
              </a:solidFill>
              <a:prstDash val="solid"/>
              <a:round/>
              <a:headEnd type="none" w="sm" len="sm"/>
              <a:tailEnd type="none" w="sm" len="sm"/>
            </a:ln>
          </p:spPr>
        </p:cxnSp>
        <p:cxnSp>
          <p:nvCxnSpPr>
            <p:cNvPr id="333" name="Shape 333"/>
            <p:cNvCxnSpPr/>
            <p:nvPr/>
          </p:nvCxnSpPr>
          <p:spPr>
            <a:xfrm>
              <a:off x="2016" y="2438"/>
              <a:ext cx="0" cy="277"/>
            </a:xfrm>
            <a:prstGeom prst="straightConnector1">
              <a:avLst/>
            </a:prstGeom>
            <a:noFill/>
            <a:ln w="9525" cap="sq" cmpd="sng">
              <a:solidFill>
                <a:schemeClr val="dk1"/>
              </a:solidFill>
              <a:prstDash val="solid"/>
              <a:round/>
              <a:headEnd type="none" w="sm" len="sm"/>
              <a:tailEnd type="none" w="sm" len="sm"/>
            </a:ln>
          </p:spPr>
        </p:cxnSp>
        <p:cxnSp>
          <p:nvCxnSpPr>
            <p:cNvPr id="334" name="Shape 334"/>
            <p:cNvCxnSpPr/>
            <p:nvPr/>
          </p:nvCxnSpPr>
          <p:spPr>
            <a:xfrm>
              <a:off x="3200" y="2438"/>
              <a:ext cx="0" cy="277"/>
            </a:xfrm>
            <a:prstGeom prst="straightConnector1">
              <a:avLst/>
            </a:prstGeom>
            <a:noFill/>
            <a:ln w="9525" cap="sq" cmpd="sng">
              <a:solidFill>
                <a:schemeClr val="dk1"/>
              </a:solidFill>
              <a:prstDash val="solid"/>
              <a:round/>
              <a:headEnd type="none" w="sm" len="sm"/>
              <a:tailEnd type="none" w="sm" len="sm"/>
            </a:ln>
          </p:spPr>
        </p:cxnSp>
        <p:cxnSp>
          <p:nvCxnSpPr>
            <p:cNvPr id="335" name="Shape 335"/>
            <p:cNvCxnSpPr/>
            <p:nvPr/>
          </p:nvCxnSpPr>
          <p:spPr>
            <a:xfrm>
              <a:off x="4384" y="2438"/>
              <a:ext cx="0" cy="277"/>
            </a:xfrm>
            <a:prstGeom prst="straightConnector1">
              <a:avLst/>
            </a:prstGeom>
            <a:noFill/>
            <a:ln w="9525" cap="sq" cmpd="sng">
              <a:solidFill>
                <a:schemeClr val="dk1"/>
              </a:solidFill>
              <a:prstDash val="solid"/>
              <a:round/>
              <a:headEnd type="none" w="sm" len="sm"/>
              <a:tailEnd type="none" w="sm" len="sm"/>
            </a:ln>
          </p:spPr>
        </p:cxnSp>
        <p:cxnSp>
          <p:nvCxnSpPr>
            <p:cNvPr id="336" name="Shape 336"/>
            <p:cNvCxnSpPr/>
            <p:nvPr/>
          </p:nvCxnSpPr>
          <p:spPr>
            <a:xfrm>
              <a:off x="5568" y="2438"/>
              <a:ext cx="0" cy="277"/>
            </a:xfrm>
            <a:prstGeom prst="straightConnector1">
              <a:avLst/>
            </a:prstGeom>
            <a:noFill/>
            <a:ln w="9525" cap="sq" cmpd="sng">
              <a:solidFill>
                <a:schemeClr val="dk1"/>
              </a:solidFill>
              <a:prstDash val="solid"/>
              <a:round/>
              <a:headEnd type="none" w="sm" len="sm"/>
              <a:tailEnd type="none" w="sm" len="sm"/>
            </a:ln>
          </p:spPr>
        </p:cxnSp>
        <p:cxnSp>
          <p:nvCxnSpPr>
            <p:cNvPr id="337" name="Shape 337"/>
            <p:cNvCxnSpPr/>
            <p:nvPr/>
          </p:nvCxnSpPr>
          <p:spPr>
            <a:xfrm>
              <a:off x="832" y="744"/>
              <a:ext cx="1184" cy="0"/>
            </a:xfrm>
            <a:prstGeom prst="straightConnector1">
              <a:avLst/>
            </a:prstGeom>
            <a:noFill/>
            <a:ln w="9525" cap="flat" cmpd="sng">
              <a:solidFill>
                <a:schemeClr val="dk1"/>
              </a:solidFill>
              <a:prstDash val="solid"/>
              <a:round/>
              <a:headEnd type="none" w="sm" len="sm"/>
              <a:tailEnd type="none" w="sm" len="sm"/>
            </a:ln>
          </p:spPr>
        </p:cxnSp>
        <p:cxnSp>
          <p:nvCxnSpPr>
            <p:cNvPr id="338" name="Shape 338"/>
            <p:cNvCxnSpPr/>
            <p:nvPr/>
          </p:nvCxnSpPr>
          <p:spPr>
            <a:xfrm>
              <a:off x="832" y="744"/>
              <a:ext cx="1184" cy="0"/>
            </a:xfrm>
            <a:prstGeom prst="straightConnector1">
              <a:avLst/>
            </a:prstGeom>
            <a:noFill/>
            <a:ln w="9525" cap="flat" cmpd="sng">
              <a:solidFill>
                <a:srgbClr val="000000"/>
              </a:solidFill>
              <a:prstDash val="solid"/>
              <a:round/>
              <a:headEnd type="none" w="sm" len="sm"/>
              <a:tailEnd type="none" w="sm" len="sm"/>
            </a:ln>
          </p:spPr>
        </p:cxnSp>
        <p:cxnSp>
          <p:nvCxnSpPr>
            <p:cNvPr id="339" name="Shape 339"/>
            <p:cNvCxnSpPr/>
            <p:nvPr/>
          </p:nvCxnSpPr>
          <p:spPr>
            <a:xfrm>
              <a:off x="832" y="744"/>
              <a:ext cx="1184" cy="0"/>
            </a:xfrm>
            <a:prstGeom prst="straightConnector1">
              <a:avLst/>
            </a:prstGeom>
            <a:noFill/>
            <a:ln w="9525" cap="sq" cmpd="sng">
              <a:solidFill>
                <a:schemeClr val="dk1"/>
              </a:solidFill>
              <a:prstDash val="solid"/>
              <a:round/>
              <a:headEnd type="none" w="sm" len="sm"/>
              <a:tailEnd type="none" w="sm" len="sm"/>
            </a:ln>
          </p:spPr>
        </p:cxnSp>
        <p:cxnSp>
          <p:nvCxnSpPr>
            <p:cNvPr id="340" name="Shape 340"/>
            <p:cNvCxnSpPr/>
            <p:nvPr/>
          </p:nvCxnSpPr>
          <p:spPr>
            <a:xfrm>
              <a:off x="832" y="744"/>
              <a:ext cx="0" cy="393"/>
            </a:xfrm>
            <a:prstGeom prst="straightConnector1">
              <a:avLst/>
            </a:prstGeom>
            <a:noFill/>
            <a:ln w="9525" cap="flat" cmpd="sng">
              <a:solidFill>
                <a:schemeClr val="dk1"/>
              </a:solidFill>
              <a:prstDash val="solid"/>
              <a:round/>
              <a:headEnd type="none" w="sm" len="sm"/>
              <a:tailEnd type="none" w="sm" len="sm"/>
            </a:ln>
          </p:spPr>
        </p:cxnSp>
        <p:cxnSp>
          <p:nvCxnSpPr>
            <p:cNvPr id="341" name="Shape 341"/>
            <p:cNvCxnSpPr/>
            <p:nvPr/>
          </p:nvCxnSpPr>
          <p:spPr>
            <a:xfrm>
              <a:off x="832" y="744"/>
              <a:ext cx="0" cy="393"/>
            </a:xfrm>
            <a:prstGeom prst="straightConnector1">
              <a:avLst/>
            </a:prstGeom>
            <a:noFill/>
            <a:ln w="9525" cap="flat" cmpd="sng">
              <a:solidFill>
                <a:srgbClr val="000000"/>
              </a:solidFill>
              <a:prstDash val="solid"/>
              <a:round/>
              <a:headEnd type="none" w="sm" len="sm"/>
              <a:tailEnd type="none" w="sm" len="sm"/>
            </a:ln>
          </p:spPr>
        </p:cxnSp>
        <p:cxnSp>
          <p:nvCxnSpPr>
            <p:cNvPr id="342" name="Shape 342"/>
            <p:cNvCxnSpPr/>
            <p:nvPr/>
          </p:nvCxnSpPr>
          <p:spPr>
            <a:xfrm>
              <a:off x="832" y="744"/>
              <a:ext cx="0" cy="393"/>
            </a:xfrm>
            <a:prstGeom prst="straightConnector1">
              <a:avLst/>
            </a:prstGeom>
            <a:noFill/>
            <a:ln w="9525" cap="sq" cmpd="sng">
              <a:solidFill>
                <a:schemeClr val="dk1"/>
              </a:solidFill>
              <a:prstDash val="solid"/>
              <a:round/>
              <a:headEnd type="none" w="sm" len="sm"/>
              <a:tailEnd type="none" w="sm" len="sm"/>
            </a:ln>
          </p:spPr>
        </p:cxnSp>
        <p:cxnSp>
          <p:nvCxnSpPr>
            <p:cNvPr id="343" name="Shape 343"/>
            <p:cNvCxnSpPr/>
            <p:nvPr/>
          </p:nvCxnSpPr>
          <p:spPr>
            <a:xfrm>
              <a:off x="2016" y="744"/>
              <a:ext cx="0" cy="393"/>
            </a:xfrm>
            <a:prstGeom prst="straightConnector1">
              <a:avLst/>
            </a:prstGeom>
            <a:noFill/>
            <a:ln w="9525" cap="flat" cmpd="sng">
              <a:solidFill>
                <a:schemeClr val="dk1"/>
              </a:solidFill>
              <a:prstDash val="solid"/>
              <a:round/>
              <a:headEnd type="none" w="sm" len="sm"/>
              <a:tailEnd type="none" w="sm" len="sm"/>
            </a:ln>
          </p:spPr>
        </p:cxnSp>
        <p:cxnSp>
          <p:nvCxnSpPr>
            <p:cNvPr id="344" name="Shape 344"/>
            <p:cNvCxnSpPr/>
            <p:nvPr/>
          </p:nvCxnSpPr>
          <p:spPr>
            <a:xfrm>
              <a:off x="2016" y="744"/>
              <a:ext cx="0" cy="393"/>
            </a:xfrm>
            <a:prstGeom prst="straightConnector1">
              <a:avLst/>
            </a:prstGeom>
            <a:noFill/>
            <a:ln w="9525" cap="flat" cmpd="sng">
              <a:solidFill>
                <a:srgbClr val="000000"/>
              </a:solidFill>
              <a:prstDash val="solid"/>
              <a:round/>
              <a:headEnd type="none" w="sm" len="sm"/>
              <a:tailEnd type="none" w="sm" len="sm"/>
            </a:ln>
          </p:spPr>
        </p:cxnSp>
        <p:cxnSp>
          <p:nvCxnSpPr>
            <p:cNvPr id="345" name="Shape 345"/>
            <p:cNvCxnSpPr/>
            <p:nvPr/>
          </p:nvCxnSpPr>
          <p:spPr>
            <a:xfrm>
              <a:off x="2016" y="744"/>
              <a:ext cx="0" cy="393"/>
            </a:xfrm>
            <a:prstGeom prst="straightConnector1">
              <a:avLst/>
            </a:prstGeom>
            <a:noFill/>
            <a:ln w="9525" cap="sq" cmpd="sng">
              <a:solidFill>
                <a:schemeClr val="dk1"/>
              </a:solidFill>
              <a:prstDash val="solid"/>
              <a:round/>
              <a:headEnd type="none" w="sm" len="sm"/>
              <a:tailEnd type="none" w="sm" len="sm"/>
            </a:ln>
          </p:spPr>
        </p:cxnSp>
        <p:cxnSp>
          <p:nvCxnSpPr>
            <p:cNvPr id="346" name="Shape 346"/>
            <p:cNvCxnSpPr/>
            <p:nvPr/>
          </p:nvCxnSpPr>
          <p:spPr>
            <a:xfrm>
              <a:off x="832" y="1137"/>
              <a:ext cx="1184" cy="0"/>
            </a:xfrm>
            <a:prstGeom prst="straightConnector1">
              <a:avLst/>
            </a:prstGeom>
            <a:noFill/>
            <a:ln w="9525" cap="flat" cmpd="sng">
              <a:solidFill>
                <a:schemeClr val="dk1"/>
              </a:solidFill>
              <a:prstDash val="solid"/>
              <a:round/>
              <a:headEnd type="none" w="sm" len="sm"/>
              <a:tailEnd type="none" w="sm" len="sm"/>
            </a:ln>
          </p:spPr>
        </p:cxnSp>
        <p:cxnSp>
          <p:nvCxnSpPr>
            <p:cNvPr id="347" name="Shape 347"/>
            <p:cNvCxnSpPr/>
            <p:nvPr/>
          </p:nvCxnSpPr>
          <p:spPr>
            <a:xfrm>
              <a:off x="832" y="1137"/>
              <a:ext cx="1184" cy="0"/>
            </a:xfrm>
            <a:prstGeom prst="straightConnector1">
              <a:avLst/>
            </a:prstGeom>
            <a:noFill/>
            <a:ln w="9525" cap="flat" cmpd="sng">
              <a:solidFill>
                <a:srgbClr val="000000"/>
              </a:solidFill>
              <a:prstDash val="solid"/>
              <a:round/>
              <a:headEnd type="none" w="sm" len="sm"/>
              <a:tailEnd type="none" w="sm" len="sm"/>
            </a:ln>
          </p:spPr>
        </p:cxnSp>
        <p:cxnSp>
          <p:nvCxnSpPr>
            <p:cNvPr id="348" name="Shape 348"/>
            <p:cNvCxnSpPr/>
            <p:nvPr/>
          </p:nvCxnSpPr>
          <p:spPr>
            <a:xfrm>
              <a:off x="832" y="1137"/>
              <a:ext cx="1184" cy="0"/>
            </a:xfrm>
            <a:prstGeom prst="straightConnector1">
              <a:avLst/>
            </a:prstGeom>
            <a:noFill/>
            <a:ln w="9525" cap="sq" cmpd="sng">
              <a:solidFill>
                <a:schemeClr val="dk1"/>
              </a:solidFill>
              <a:prstDash val="solid"/>
              <a:round/>
              <a:headEnd type="none" w="sm" len="sm"/>
              <a:tailEnd type="none" w="sm" len="sm"/>
            </a:ln>
          </p:spPr>
        </p:cxnSp>
        <p:cxnSp>
          <p:nvCxnSpPr>
            <p:cNvPr id="349" name="Shape 349"/>
            <p:cNvCxnSpPr/>
            <p:nvPr/>
          </p:nvCxnSpPr>
          <p:spPr>
            <a:xfrm>
              <a:off x="2016" y="744"/>
              <a:ext cx="1184" cy="0"/>
            </a:xfrm>
            <a:prstGeom prst="straightConnector1">
              <a:avLst/>
            </a:prstGeom>
            <a:noFill/>
            <a:ln w="9525" cap="flat" cmpd="sng">
              <a:solidFill>
                <a:schemeClr val="dk1"/>
              </a:solidFill>
              <a:prstDash val="solid"/>
              <a:round/>
              <a:headEnd type="none" w="sm" len="sm"/>
              <a:tailEnd type="none" w="sm" len="sm"/>
            </a:ln>
          </p:spPr>
        </p:cxnSp>
        <p:cxnSp>
          <p:nvCxnSpPr>
            <p:cNvPr id="350" name="Shape 350"/>
            <p:cNvCxnSpPr/>
            <p:nvPr/>
          </p:nvCxnSpPr>
          <p:spPr>
            <a:xfrm>
              <a:off x="2016" y="744"/>
              <a:ext cx="1184" cy="0"/>
            </a:xfrm>
            <a:prstGeom prst="straightConnector1">
              <a:avLst/>
            </a:prstGeom>
            <a:noFill/>
            <a:ln w="9525" cap="flat" cmpd="sng">
              <a:solidFill>
                <a:srgbClr val="000000"/>
              </a:solidFill>
              <a:prstDash val="solid"/>
              <a:round/>
              <a:headEnd type="none" w="sm" len="sm"/>
              <a:tailEnd type="none" w="sm" len="sm"/>
            </a:ln>
          </p:spPr>
        </p:cxnSp>
        <p:cxnSp>
          <p:nvCxnSpPr>
            <p:cNvPr id="351" name="Shape 351"/>
            <p:cNvCxnSpPr/>
            <p:nvPr/>
          </p:nvCxnSpPr>
          <p:spPr>
            <a:xfrm>
              <a:off x="2016" y="744"/>
              <a:ext cx="1184" cy="0"/>
            </a:xfrm>
            <a:prstGeom prst="straightConnector1">
              <a:avLst/>
            </a:prstGeom>
            <a:noFill/>
            <a:ln w="9525" cap="sq" cmpd="sng">
              <a:solidFill>
                <a:schemeClr val="dk1"/>
              </a:solidFill>
              <a:prstDash val="solid"/>
              <a:round/>
              <a:headEnd type="none" w="sm" len="sm"/>
              <a:tailEnd type="none" w="sm" len="sm"/>
            </a:ln>
          </p:spPr>
        </p:cxnSp>
        <p:cxnSp>
          <p:nvCxnSpPr>
            <p:cNvPr id="352" name="Shape 352"/>
            <p:cNvCxnSpPr/>
            <p:nvPr/>
          </p:nvCxnSpPr>
          <p:spPr>
            <a:xfrm>
              <a:off x="3200" y="744"/>
              <a:ext cx="0" cy="393"/>
            </a:xfrm>
            <a:prstGeom prst="straightConnector1">
              <a:avLst/>
            </a:prstGeom>
            <a:noFill/>
            <a:ln w="9525" cap="flat" cmpd="sng">
              <a:solidFill>
                <a:schemeClr val="dk1"/>
              </a:solidFill>
              <a:prstDash val="solid"/>
              <a:round/>
              <a:headEnd type="none" w="sm" len="sm"/>
              <a:tailEnd type="none" w="sm" len="sm"/>
            </a:ln>
          </p:spPr>
        </p:cxnSp>
        <p:cxnSp>
          <p:nvCxnSpPr>
            <p:cNvPr id="353" name="Shape 353"/>
            <p:cNvCxnSpPr/>
            <p:nvPr/>
          </p:nvCxnSpPr>
          <p:spPr>
            <a:xfrm>
              <a:off x="3200" y="744"/>
              <a:ext cx="0" cy="393"/>
            </a:xfrm>
            <a:prstGeom prst="straightConnector1">
              <a:avLst/>
            </a:prstGeom>
            <a:noFill/>
            <a:ln w="9525" cap="flat" cmpd="sng">
              <a:solidFill>
                <a:srgbClr val="000000"/>
              </a:solidFill>
              <a:prstDash val="solid"/>
              <a:round/>
              <a:headEnd type="none" w="sm" len="sm"/>
              <a:tailEnd type="none" w="sm" len="sm"/>
            </a:ln>
          </p:spPr>
        </p:cxnSp>
        <p:cxnSp>
          <p:nvCxnSpPr>
            <p:cNvPr id="354" name="Shape 354"/>
            <p:cNvCxnSpPr/>
            <p:nvPr/>
          </p:nvCxnSpPr>
          <p:spPr>
            <a:xfrm>
              <a:off x="3200" y="744"/>
              <a:ext cx="0" cy="393"/>
            </a:xfrm>
            <a:prstGeom prst="straightConnector1">
              <a:avLst/>
            </a:prstGeom>
            <a:noFill/>
            <a:ln w="9525" cap="sq" cmpd="sng">
              <a:solidFill>
                <a:schemeClr val="dk1"/>
              </a:solidFill>
              <a:prstDash val="solid"/>
              <a:round/>
              <a:headEnd type="none" w="sm" len="sm"/>
              <a:tailEnd type="none" w="sm" len="sm"/>
            </a:ln>
          </p:spPr>
        </p:cxnSp>
        <p:cxnSp>
          <p:nvCxnSpPr>
            <p:cNvPr id="355" name="Shape 355"/>
            <p:cNvCxnSpPr/>
            <p:nvPr/>
          </p:nvCxnSpPr>
          <p:spPr>
            <a:xfrm>
              <a:off x="2016" y="1137"/>
              <a:ext cx="1184" cy="0"/>
            </a:xfrm>
            <a:prstGeom prst="straightConnector1">
              <a:avLst/>
            </a:prstGeom>
            <a:noFill/>
            <a:ln w="9525" cap="flat" cmpd="sng">
              <a:solidFill>
                <a:schemeClr val="dk1"/>
              </a:solidFill>
              <a:prstDash val="solid"/>
              <a:round/>
              <a:headEnd type="none" w="sm" len="sm"/>
              <a:tailEnd type="none" w="sm" len="sm"/>
            </a:ln>
          </p:spPr>
        </p:cxnSp>
        <p:cxnSp>
          <p:nvCxnSpPr>
            <p:cNvPr id="356" name="Shape 356"/>
            <p:cNvCxnSpPr/>
            <p:nvPr/>
          </p:nvCxnSpPr>
          <p:spPr>
            <a:xfrm>
              <a:off x="2016" y="1137"/>
              <a:ext cx="1184" cy="0"/>
            </a:xfrm>
            <a:prstGeom prst="straightConnector1">
              <a:avLst/>
            </a:prstGeom>
            <a:noFill/>
            <a:ln w="9525" cap="flat" cmpd="sng">
              <a:solidFill>
                <a:srgbClr val="000000"/>
              </a:solidFill>
              <a:prstDash val="solid"/>
              <a:round/>
              <a:headEnd type="none" w="sm" len="sm"/>
              <a:tailEnd type="none" w="sm" len="sm"/>
            </a:ln>
          </p:spPr>
        </p:cxnSp>
        <p:cxnSp>
          <p:nvCxnSpPr>
            <p:cNvPr id="357" name="Shape 357"/>
            <p:cNvCxnSpPr/>
            <p:nvPr/>
          </p:nvCxnSpPr>
          <p:spPr>
            <a:xfrm>
              <a:off x="2016" y="1137"/>
              <a:ext cx="1184" cy="0"/>
            </a:xfrm>
            <a:prstGeom prst="straightConnector1">
              <a:avLst/>
            </a:prstGeom>
            <a:noFill/>
            <a:ln w="9525" cap="sq" cmpd="sng">
              <a:solidFill>
                <a:schemeClr val="dk1"/>
              </a:solidFill>
              <a:prstDash val="solid"/>
              <a:round/>
              <a:headEnd type="none" w="sm" len="sm"/>
              <a:tailEnd type="none" w="sm" len="sm"/>
            </a:ln>
          </p:spPr>
        </p:cxnSp>
        <p:cxnSp>
          <p:nvCxnSpPr>
            <p:cNvPr id="358" name="Shape 358"/>
            <p:cNvCxnSpPr/>
            <p:nvPr/>
          </p:nvCxnSpPr>
          <p:spPr>
            <a:xfrm>
              <a:off x="3200" y="744"/>
              <a:ext cx="1184" cy="0"/>
            </a:xfrm>
            <a:prstGeom prst="straightConnector1">
              <a:avLst/>
            </a:prstGeom>
            <a:noFill/>
            <a:ln w="9525" cap="flat" cmpd="sng">
              <a:solidFill>
                <a:schemeClr val="dk1"/>
              </a:solidFill>
              <a:prstDash val="solid"/>
              <a:round/>
              <a:headEnd type="none" w="sm" len="sm"/>
              <a:tailEnd type="none" w="sm" len="sm"/>
            </a:ln>
          </p:spPr>
        </p:cxnSp>
        <p:cxnSp>
          <p:nvCxnSpPr>
            <p:cNvPr id="359" name="Shape 359"/>
            <p:cNvCxnSpPr/>
            <p:nvPr/>
          </p:nvCxnSpPr>
          <p:spPr>
            <a:xfrm>
              <a:off x="3200" y="744"/>
              <a:ext cx="1184" cy="0"/>
            </a:xfrm>
            <a:prstGeom prst="straightConnector1">
              <a:avLst/>
            </a:prstGeom>
            <a:noFill/>
            <a:ln w="9525" cap="flat" cmpd="sng">
              <a:solidFill>
                <a:srgbClr val="000000"/>
              </a:solidFill>
              <a:prstDash val="solid"/>
              <a:round/>
              <a:headEnd type="none" w="sm" len="sm"/>
              <a:tailEnd type="none" w="sm" len="sm"/>
            </a:ln>
          </p:spPr>
        </p:cxnSp>
        <p:cxnSp>
          <p:nvCxnSpPr>
            <p:cNvPr id="360" name="Shape 360"/>
            <p:cNvCxnSpPr/>
            <p:nvPr/>
          </p:nvCxnSpPr>
          <p:spPr>
            <a:xfrm>
              <a:off x="3200" y="744"/>
              <a:ext cx="1184" cy="0"/>
            </a:xfrm>
            <a:prstGeom prst="straightConnector1">
              <a:avLst/>
            </a:prstGeom>
            <a:noFill/>
            <a:ln w="9525" cap="sq" cmpd="sng">
              <a:solidFill>
                <a:schemeClr val="dk1"/>
              </a:solidFill>
              <a:prstDash val="solid"/>
              <a:round/>
              <a:headEnd type="none" w="sm" len="sm"/>
              <a:tailEnd type="none" w="sm" len="sm"/>
            </a:ln>
          </p:spPr>
        </p:cxnSp>
        <p:cxnSp>
          <p:nvCxnSpPr>
            <p:cNvPr id="361" name="Shape 361"/>
            <p:cNvCxnSpPr/>
            <p:nvPr/>
          </p:nvCxnSpPr>
          <p:spPr>
            <a:xfrm>
              <a:off x="4384" y="744"/>
              <a:ext cx="0" cy="393"/>
            </a:xfrm>
            <a:prstGeom prst="straightConnector1">
              <a:avLst/>
            </a:prstGeom>
            <a:noFill/>
            <a:ln w="9525" cap="flat" cmpd="sng">
              <a:solidFill>
                <a:schemeClr val="dk1"/>
              </a:solidFill>
              <a:prstDash val="solid"/>
              <a:round/>
              <a:headEnd type="none" w="sm" len="sm"/>
              <a:tailEnd type="none" w="sm" len="sm"/>
            </a:ln>
          </p:spPr>
        </p:cxnSp>
        <p:cxnSp>
          <p:nvCxnSpPr>
            <p:cNvPr id="362" name="Shape 362"/>
            <p:cNvCxnSpPr/>
            <p:nvPr/>
          </p:nvCxnSpPr>
          <p:spPr>
            <a:xfrm>
              <a:off x="4384" y="744"/>
              <a:ext cx="0" cy="393"/>
            </a:xfrm>
            <a:prstGeom prst="straightConnector1">
              <a:avLst/>
            </a:prstGeom>
            <a:noFill/>
            <a:ln w="9525" cap="flat" cmpd="sng">
              <a:solidFill>
                <a:srgbClr val="000000"/>
              </a:solidFill>
              <a:prstDash val="solid"/>
              <a:round/>
              <a:headEnd type="none" w="sm" len="sm"/>
              <a:tailEnd type="none" w="sm" len="sm"/>
            </a:ln>
          </p:spPr>
        </p:cxnSp>
        <p:cxnSp>
          <p:nvCxnSpPr>
            <p:cNvPr id="363" name="Shape 363"/>
            <p:cNvCxnSpPr/>
            <p:nvPr/>
          </p:nvCxnSpPr>
          <p:spPr>
            <a:xfrm>
              <a:off x="4384" y="744"/>
              <a:ext cx="0" cy="393"/>
            </a:xfrm>
            <a:prstGeom prst="straightConnector1">
              <a:avLst/>
            </a:prstGeom>
            <a:noFill/>
            <a:ln w="9525" cap="sq" cmpd="sng">
              <a:solidFill>
                <a:schemeClr val="dk1"/>
              </a:solidFill>
              <a:prstDash val="solid"/>
              <a:round/>
              <a:headEnd type="none" w="sm" len="sm"/>
              <a:tailEnd type="none" w="sm" len="sm"/>
            </a:ln>
          </p:spPr>
        </p:cxnSp>
        <p:cxnSp>
          <p:nvCxnSpPr>
            <p:cNvPr id="364" name="Shape 364"/>
            <p:cNvCxnSpPr/>
            <p:nvPr/>
          </p:nvCxnSpPr>
          <p:spPr>
            <a:xfrm>
              <a:off x="3200" y="1137"/>
              <a:ext cx="1184" cy="0"/>
            </a:xfrm>
            <a:prstGeom prst="straightConnector1">
              <a:avLst/>
            </a:prstGeom>
            <a:noFill/>
            <a:ln w="9525" cap="flat" cmpd="sng">
              <a:solidFill>
                <a:schemeClr val="dk1"/>
              </a:solidFill>
              <a:prstDash val="solid"/>
              <a:round/>
              <a:headEnd type="none" w="sm" len="sm"/>
              <a:tailEnd type="none" w="sm" len="sm"/>
            </a:ln>
          </p:spPr>
        </p:cxnSp>
        <p:cxnSp>
          <p:nvCxnSpPr>
            <p:cNvPr id="365" name="Shape 365"/>
            <p:cNvCxnSpPr/>
            <p:nvPr/>
          </p:nvCxnSpPr>
          <p:spPr>
            <a:xfrm>
              <a:off x="3200" y="1137"/>
              <a:ext cx="1184" cy="0"/>
            </a:xfrm>
            <a:prstGeom prst="straightConnector1">
              <a:avLst/>
            </a:prstGeom>
            <a:noFill/>
            <a:ln w="9525" cap="flat" cmpd="sng">
              <a:solidFill>
                <a:srgbClr val="000000"/>
              </a:solidFill>
              <a:prstDash val="solid"/>
              <a:round/>
              <a:headEnd type="none" w="sm" len="sm"/>
              <a:tailEnd type="none" w="sm" len="sm"/>
            </a:ln>
          </p:spPr>
        </p:cxnSp>
        <p:cxnSp>
          <p:nvCxnSpPr>
            <p:cNvPr id="366" name="Shape 366"/>
            <p:cNvCxnSpPr/>
            <p:nvPr/>
          </p:nvCxnSpPr>
          <p:spPr>
            <a:xfrm>
              <a:off x="3200" y="1137"/>
              <a:ext cx="1184" cy="0"/>
            </a:xfrm>
            <a:prstGeom prst="straightConnector1">
              <a:avLst/>
            </a:prstGeom>
            <a:noFill/>
            <a:ln w="9525" cap="sq" cmpd="sng">
              <a:solidFill>
                <a:schemeClr val="dk1"/>
              </a:solidFill>
              <a:prstDash val="solid"/>
              <a:round/>
              <a:headEnd type="none" w="sm" len="sm"/>
              <a:tailEnd type="none" w="sm" len="sm"/>
            </a:ln>
          </p:spPr>
        </p:cxnSp>
        <p:cxnSp>
          <p:nvCxnSpPr>
            <p:cNvPr id="367" name="Shape 367"/>
            <p:cNvCxnSpPr/>
            <p:nvPr/>
          </p:nvCxnSpPr>
          <p:spPr>
            <a:xfrm>
              <a:off x="4384" y="744"/>
              <a:ext cx="1184" cy="0"/>
            </a:xfrm>
            <a:prstGeom prst="straightConnector1">
              <a:avLst/>
            </a:prstGeom>
            <a:noFill/>
            <a:ln w="9525" cap="flat" cmpd="sng">
              <a:solidFill>
                <a:schemeClr val="dk1"/>
              </a:solidFill>
              <a:prstDash val="solid"/>
              <a:round/>
              <a:headEnd type="none" w="sm" len="sm"/>
              <a:tailEnd type="none" w="sm" len="sm"/>
            </a:ln>
          </p:spPr>
        </p:cxnSp>
        <p:cxnSp>
          <p:nvCxnSpPr>
            <p:cNvPr id="368" name="Shape 368"/>
            <p:cNvCxnSpPr/>
            <p:nvPr/>
          </p:nvCxnSpPr>
          <p:spPr>
            <a:xfrm>
              <a:off x="4384" y="744"/>
              <a:ext cx="1184" cy="0"/>
            </a:xfrm>
            <a:prstGeom prst="straightConnector1">
              <a:avLst/>
            </a:prstGeom>
            <a:noFill/>
            <a:ln w="9525" cap="flat" cmpd="sng">
              <a:solidFill>
                <a:srgbClr val="000000"/>
              </a:solidFill>
              <a:prstDash val="solid"/>
              <a:round/>
              <a:headEnd type="none" w="sm" len="sm"/>
              <a:tailEnd type="none" w="sm" len="sm"/>
            </a:ln>
          </p:spPr>
        </p:cxnSp>
        <p:cxnSp>
          <p:nvCxnSpPr>
            <p:cNvPr id="369" name="Shape 369"/>
            <p:cNvCxnSpPr/>
            <p:nvPr/>
          </p:nvCxnSpPr>
          <p:spPr>
            <a:xfrm>
              <a:off x="5568" y="744"/>
              <a:ext cx="0" cy="393"/>
            </a:xfrm>
            <a:prstGeom prst="straightConnector1">
              <a:avLst/>
            </a:prstGeom>
            <a:noFill/>
            <a:ln w="9525" cap="flat" cmpd="sng">
              <a:solidFill>
                <a:schemeClr val="dk1"/>
              </a:solidFill>
              <a:prstDash val="solid"/>
              <a:round/>
              <a:headEnd type="none" w="sm" len="sm"/>
              <a:tailEnd type="none" w="sm" len="sm"/>
            </a:ln>
          </p:spPr>
        </p:cxnSp>
        <p:cxnSp>
          <p:nvCxnSpPr>
            <p:cNvPr id="370" name="Shape 370"/>
            <p:cNvCxnSpPr/>
            <p:nvPr/>
          </p:nvCxnSpPr>
          <p:spPr>
            <a:xfrm>
              <a:off x="5568" y="744"/>
              <a:ext cx="0" cy="393"/>
            </a:xfrm>
            <a:prstGeom prst="straightConnector1">
              <a:avLst/>
            </a:prstGeom>
            <a:noFill/>
            <a:ln w="9525" cap="flat" cmpd="sng">
              <a:solidFill>
                <a:srgbClr val="000000"/>
              </a:solidFill>
              <a:prstDash val="solid"/>
              <a:round/>
              <a:headEnd type="none" w="sm" len="sm"/>
              <a:tailEnd type="none" w="sm" len="sm"/>
            </a:ln>
          </p:spPr>
        </p:cxnSp>
        <p:cxnSp>
          <p:nvCxnSpPr>
            <p:cNvPr id="371" name="Shape 371"/>
            <p:cNvCxnSpPr/>
            <p:nvPr/>
          </p:nvCxnSpPr>
          <p:spPr>
            <a:xfrm>
              <a:off x="5568" y="744"/>
              <a:ext cx="0" cy="393"/>
            </a:xfrm>
            <a:prstGeom prst="straightConnector1">
              <a:avLst/>
            </a:prstGeom>
            <a:noFill/>
            <a:ln w="9525" cap="sq" cmpd="sng">
              <a:solidFill>
                <a:schemeClr val="dk1"/>
              </a:solidFill>
              <a:prstDash val="solid"/>
              <a:round/>
              <a:headEnd type="none" w="sm" len="sm"/>
              <a:tailEnd type="none" w="sm" len="sm"/>
            </a:ln>
          </p:spPr>
        </p:cxnSp>
        <p:cxnSp>
          <p:nvCxnSpPr>
            <p:cNvPr id="372" name="Shape 372"/>
            <p:cNvCxnSpPr/>
            <p:nvPr/>
          </p:nvCxnSpPr>
          <p:spPr>
            <a:xfrm>
              <a:off x="4384" y="1137"/>
              <a:ext cx="1184" cy="0"/>
            </a:xfrm>
            <a:prstGeom prst="straightConnector1">
              <a:avLst/>
            </a:prstGeom>
            <a:noFill/>
            <a:ln w="9525" cap="flat" cmpd="sng">
              <a:solidFill>
                <a:schemeClr val="dk1"/>
              </a:solidFill>
              <a:prstDash val="solid"/>
              <a:round/>
              <a:headEnd type="none" w="sm" len="sm"/>
              <a:tailEnd type="none" w="sm" len="sm"/>
            </a:ln>
          </p:spPr>
        </p:cxnSp>
        <p:cxnSp>
          <p:nvCxnSpPr>
            <p:cNvPr id="373" name="Shape 373"/>
            <p:cNvCxnSpPr/>
            <p:nvPr/>
          </p:nvCxnSpPr>
          <p:spPr>
            <a:xfrm>
              <a:off x="4384" y="1137"/>
              <a:ext cx="1184" cy="0"/>
            </a:xfrm>
            <a:prstGeom prst="straightConnector1">
              <a:avLst/>
            </a:prstGeom>
            <a:noFill/>
            <a:ln w="9525" cap="flat" cmpd="sng">
              <a:solidFill>
                <a:srgbClr val="000000"/>
              </a:solidFill>
              <a:prstDash val="solid"/>
              <a:round/>
              <a:headEnd type="none" w="sm" len="sm"/>
              <a:tailEnd type="none" w="sm" len="sm"/>
            </a:ln>
          </p:spPr>
        </p:cxnSp>
        <p:cxnSp>
          <p:nvCxnSpPr>
            <p:cNvPr id="374" name="Shape 374"/>
            <p:cNvCxnSpPr/>
            <p:nvPr/>
          </p:nvCxnSpPr>
          <p:spPr>
            <a:xfrm>
              <a:off x="832" y="1137"/>
              <a:ext cx="0" cy="564"/>
            </a:xfrm>
            <a:prstGeom prst="straightConnector1">
              <a:avLst/>
            </a:prstGeom>
            <a:noFill/>
            <a:ln w="9525" cap="flat" cmpd="sng">
              <a:solidFill>
                <a:schemeClr val="dk1"/>
              </a:solidFill>
              <a:prstDash val="solid"/>
              <a:round/>
              <a:headEnd type="none" w="sm" len="sm"/>
              <a:tailEnd type="none" w="sm" len="sm"/>
            </a:ln>
          </p:spPr>
        </p:cxnSp>
        <p:cxnSp>
          <p:nvCxnSpPr>
            <p:cNvPr id="375" name="Shape 375"/>
            <p:cNvCxnSpPr/>
            <p:nvPr/>
          </p:nvCxnSpPr>
          <p:spPr>
            <a:xfrm>
              <a:off x="832" y="1137"/>
              <a:ext cx="0" cy="564"/>
            </a:xfrm>
            <a:prstGeom prst="straightConnector1">
              <a:avLst/>
            </a:prstGeom>
            <a:noFill/>
            <a:ln w="9525" cap="flat" cmpd="sng">
              <a:solidFill>
                <a:srgbClr val="000000"/>
              </a:solidFill>
              <a:prstDash val="solid"/>
              <a:round/>
              <a:headEnd type="none" w="sm" len="sm"/>
              <a:tailEnd type="none" w="sm" len="sm"/>
            </a:ln>
          </p:spPr>
        </p:cxnSp>
        <p:cxnSp>
          <p:nvCxnSpPr>
            <p:cNvPr id="376" name="Shape 376"/>
            <p:cNvCxnSpPr/>
            <p:nvPr/>
          </p:nvCxnSpPr>
          <p:spPr>
            <a:xfrm>
              <a:off x="832" y="1137"/>
              <a:ext cx="0" cy="564"/>
            </a:xfrm>
            <a:prstGeom prst="straightConnector1">
              <a:avLst/>
            </a:prstGeom>
            <a:noFill/>
            <a:ln w="9525" cap="sq" cmpd="sng">
              <a:solidFill>
                <a:schemeClr val="dk1"/>
              </a:solidFill>
              <a:prstDash val="solid"/>
              <a:round/>
              <a:headEnd type="none" w="sm" len="sm"/>
              <a:tailEnd type="none" w="sm" len="sm"/>
            </a:ln>
          </p:spPr>
        </p:cxnSp>
        <p:cxnSp>
          <p:nvCxnSpPr>
            <p:cNvPr id="377" name="Shape 377"/>
            <p:cNvCxnSpPr/>
            <p:nvPr/>
          </p:nvCxnSpPr>
          <p:spPr>
            <a:xfrm>
              <a:off x="2016" y="1137"/>
              <a:ext cx="0" cy="564"/>
            </a:xfrm>
            <a:prstGeom prst="straightConnector1">
              <a:avLst/>
            </a:prstGeom>
            <a:noFill/>
            <a:ln w="9525" cap="flat" cmpd="sng">
              <a:solidFill>
                <a:schemeClr val="dk1"/>
              </a:solidFill>
              <a:prstDash val="solid"/>
              <a:round/>
              <a:headEnd type="none" w="sm" len="sm"/>
              <a:tailEnd type="none" w="sm" len="sm"/>
            </a:ln>
          </p:spPr>
        </p:cxnSp>
        <p:cxnSp>
          <p:nvCxnSpPr>
            <p:cNvPr id="378" name="Shape 378"/>
            <p:cNvCxnSpPr/>
            <p:nvPr/>
          </p:nvCxnSpPr>
          <p:spPr>
            <a:xfrm>
              <a:off x="2016" y="1137"/>
              <a:ext cx="0" cy="564"/>
            </a:xfrm>
            <a:prstGeom prst="straightConnector1">
              <a:avLst/>
            </a:prstGeom>
            <a:noFill/>
            <a:ln w="9525" cap="flat" cmpd="sng">
              <a:solidFill>
                <a:srgbClr val="000000"/>
              </a:solidFill>
              <a:prstDash val="solid"/>
              <a:round/>
              <a:headEnd type="none" w="sm" len="sm"/>
              <a:tailEnd type="none" w="sm" len="sm"/>
            </a:ln>
          </p:spPr>
        </p:cxnSp>
        <p:cxnSp>
          <p:nvCxnSpPr>
            <p:cNvPr id="379" name="Shape 379"/>
            <p:cNvCxnSpPr/>
            <p:nvPr/>
          </p:nvCxnSpPr>
          <p:spPr>
            <a:xfrm>
              <a:off x="2016" y="1137"/>
              <a:ext cx="0" cy="564"/>
            </a:xfrm>
            <a:prstGeom prst="straightConnector1">
              <a:avLst/>
            </a:prstGeom>
            <a:noFill/>
            <a:ln w="9525" cap="sq" cmpd="sng">
              <a:solidFill>
                <a:schemeClr val="dk1"/>
              </a:solidFill>
              <a:prstDash val="solid"/>
              <a:round/>
              <a:headEnd type="none" w="sm" len="sm"/>
              <a:tailEnd type="none" w="sm" len="sm"/>
            </a:ln>
          </p:spPr>
        </p:cxnSp>
        <p:cxnSp>
          <p:nvCxnSpPr>
            <p:cNvPr id="380" name="Shape 380"/>
            <p:cNvCxnSpPr/>
            <p:nvPr/>
          </p:nvCxnSpPr>
          <p:spPr>
            <a:xfrm>
              <a:off x="832" y="1701"/>
              <a:ext cx="1184" cy="0"/>
            </a:xfrm>
            <a:prstGeom prst="straightConnector1">
              <a:avLst/>
            </a:prstGeom>
            <a:noFill/>
            <a:ln w="9525" cap="flat" cmpd="sng">
              <a:solidFill>
                <a:schemeClr val="dk1"/>
              </a:solidFill>
              <a:prstDash val="solid"/>
              <a:round/>
              <a:headEnd type="none" w="sm" len="sm"/>
              <a:tailEnd type="none" w="sm" len="sm"/>
            </a:ln>
          </p:spPr>
        </p:cxnSp>
        <p:cxnSp>
          <p:nvCxnSpPr>
            <p:cNvPr id="381" name="Shape 381"/>
            <p:cNvCxnSpPr/>
            <p:nvPr/>
          </p:nvCxnSpPr>
          <p:spPr>
            <a:xfrm>
              <a:off x="832" y="1701"/>
              <a:ext cx="1184" cy="0"/>
            </a:xfrm>
            <a:prstGeom prst="straightConnector1">
              <a:avLst/>
            </a:prstGeom>
            <a:noFill/>
            <a:ln w="9525" cap="flat" cmpd="sng">
              <a:solidFill>
                <a:srgbClr val="000000"/>
              </a:solidFill>
              <a:prstDash val="solid"/>
              <a:round/>
              <a:headEnd type="none" w="sm" len="sm"/>
              <a:tailEnd type="none" w="sm" len="sm"/>
            </a:ln>
          </p:spPr>
        </p:cxnSp>
        <p:cxnSp>
          <p:nvCxnSpPr>
            <p:cNvPr id="382" name="Shape 382"/>
            <p:cNvCxnSpPr/>
            <p:nvPr/>
          </p:nvCxnSpPr>
          <p:spPr>
            <a:xfrm>
              <a:off x="832" y="1701"/>
              <a:ext cx="1184" cy="0"/>
            </a:xfrm>
            <a:prstGeom prst="straightConnector1">
              <a:avLst/>
            </a:prstGeom>
            <a:noFill/>
            <a:ln w="9525" cap="sq" cmpd="sng">
              <a:solidFill>
                <a:schemeClr val="dk1"/>
              </a:solidFill>
              <a:prstDash val="solid"/>
              <a:round/>
              <a:headEnd type="none" w="sm" len="sm"/>
              <a:tailEnd type="none" w="sm" len="sm"/>
            </a:ln>
          </p:spPr>
        </p:cxnSp>
        <p:cxnSp>
          <p:nvCxnSpPr>
            <p:cNvPr id="383" name="Shape 383"/>
            <p:cNvCxnSpPr/>
            <p:nvPr/>
          </p:nvCxnSpPr>
          <p:spPr>
            <a:xfrm>
              <a:off x="3200" y="1137"/>
              <a:ext cx="0" cy="564"/>
            </a:xfrm>
            <a:prstGeom prst="straightConnector1">
              <a:avLst/>
            </a:prstGeom>
            <a:noFill/>
            <a:ln w="9525" cap="flat" cmpd="sng">
              <a:solidFill>
                <a:schemeClr val="dk1"/>
              </a:solidFill>
              <a:prstDash val="solid"/>
              <a:round/>
              <a:headEnd type="none" w="sm" len="sm"/>
              <a:tailEnd type="none" w="sm" len="sm"/>
            </a:ln>
          </p:spPr>
        </p:cxnSp>
        <p:cxnSp>
          <p:nvCxnSpPr>
            <p:cNvPr id="384" name="Shape 384"/>
            <p:cNvCxnSpPr/>
            <p:nvPr/>
          </p:nvCxnSpPr>
          <p:spPr>
            <a:xfrm>
              <a:off x="3200" y="1137"/>
              <a:ext cx="0" cy="564"/>
            </a:xfrm>
            <a:prstGeom prst="straightConnector1">
              <a:avLst/>
            </a:prstGeom>
            <a:noFill/>
            <a:ln w="9525" cap="flat" cmpd="sng">
              <a:solidFill>
                <a:srgbClr val="000000"/>
              </a:solidFill>
              <a:prstDash val="solid"/>
              <a:round/>
              <a:headEnd type="none" w="sm" len="sm"/>
              <a:tailEnd type="none" w="sm" len="sm"/>
            </a:ln>
          </p:spPr>
        </p:cxnSp>
        <p:cxnSp>
          <p:nvCxnSpPr>
            <p:cNvPr id="385" name="Shape 385"/>
            <p:cNvCxnSpPr/>
            <p:nvPr/>
          </p:nvCxnSpPr>
          <p:spPr>
            <a:xfrm>
              <a:off x="3200" y="1137"/>
              <a:ext cx="0" cy="564"/>
            </a:xfrm>
            <a:prstGeom prst="straightConnector1">
              <a:avLst/>
            </a:prstGeom>
            <a:noFill/>
            <a:ln w="9525" cap="sq" cmpd="sng">
              <a:solidFill>
                <a:schemeClr val="dk1"/>
              </a:solidFill>
              <a:prstDash val="solid"/>
              <a:round/>
              <a:headEnd type="none" w="sm" len="sm"/>
              <a:tailEnd type="none" w="sm" len="sm"/>
            </a:ln>
          </p:spPr>
        </p:cxnSp>
        <p:cxnSp>
          <p:nvCxnSpPr>
            <p:cNvPr id="386" name="Shape 386"/>
            <p:cNvCxnSpPr/>
            <p:nvPr/>
          </p:nvCxnSpPr>
          <p:spPr>
            <a:xfrm>
              <a:off x="2016" y="1701"/>
              <a:ext cx="1184" cy="0"/>
            </a:xfrm>
            <a:prstGeom prst="straightConnector1">
              <a:avLst/>
            </a:prstGeom>
            <a:noFill/>
            <a:ln w="9525" cap="flat" cmpd="sng">
              <a:solidFill>
                <a:schemeClr val="dk1"/>
              </a:solidFill>
              <a:prstDash val="solid"/>
              <a:round/>
              <a:headEnd type="none" w="sm" len="sm"/>
              <a:tailEnd type="none" w="sm" len="sm"/>
            </a:ln>
          </p:spPr>
        </p:cxnSp>
        <p:cxnSp>
          <p:nvCxnSpPr>
            <p:cNvPr id="387" name="Shape 387"/>
            <p:cNvCxnSpPr/>
            <p:nvPr/>
          </p:nvCxnSpPr>
          <p:spPr>
            <a:xfrm>
              <a:off x="2016" y="1701"/>
              <a:ext cx="1184" cy="0"/>
            </a:xfrm>
            <a:prstGeom prst="straightConnector1">
              <a:avLst/>
            </a:prstGeom>
            <a:noFill/>
            <a:ln w="9525" cap="flat" cmpd="sng">
              <a:solidFill>
                <a:srgbClr val="000000"/>
              </a:solidFill>
              <a:prstDash val="solid"/>
              <a:round/>
              <a:headEnd type="none" w="sm" len="sm"/>
              <a:tailEnd type="none" w="sm" len="sm"/>
            </a:ln>
          </p:spPr>
        </p:cxnSp>
        <p:cxnSp>
          <p:nvCxnSpPr>
            <p:cNvPr id="388" name="Shape 388"/>
            <p:cNvCxnSpPr/>
            <p:nvPr/>
          </p:nvCxnSpPr>
          <p:spPr>
            <a:xfrm>
              <a:off x="2016" y="1701"/>
              <a:ext cx="1184" cy="0"/>
            </a:xfrm>
            <a:prstGeom prst="straightConnector1">
              <a:avLst/>
            </a:prstGeom>
            <a:noFill/>
            <a:ln w="9525" cap="sq" cmpd="sng">
              <a:solidFill>
                <a:schemeClr val="dk1"/>
              </a:solidFill>
              <a:prstDash val="solid"/>
              <a:round/>
              <a:headEnd type="none" w="sm" len="sm"/>
              <a:tailEnd type="none" w="sm" len="sm"/>
            </a:ln>
          </p:spPr>
        </p:cxnSp>
        <p:cxnSp>
          <p:nvCxnSpPr>
            <p:cNvPr id="389" name="Shape 389"/>
            <p:cNvCxnSpPr/>
            <p:nvPr/>
          </p:nvCxnSpPr>
          <p:spPr>
            <a:xfrm>
              <a:off x="4384" y="1137"/>
              <a:ext cx="0" cy="564"/>
            </a:xfrm>
            <a:prstGeom prst="straightConnector1">
              <a:avLst/>
            </a:prstGeom>
            <a:noFill/>
            <a:ln w="9525" cap="flat" cmpd="sng">
              <a:solidFill>
                <a:schemeClr val="dk1"/>
              </a:solidFill>
              <a:prstDash val="solid"/>
              <a:round/>
              <a:headEnd type="none" w="sm" len="sm"/>
              <a:tailEnd type="none" w="sm" len="sm"/>
            </a:ln>
          </p:spPr>
        </p:cxnSp>
        <p:cxnSp>
          <p:nvCxnSpPr>
            <p:cNvPr id="390" name="Shape 390"/>
            <p:cNvCxnSpPr/>
            <p:nvPr/>
          </p:nvCxnSpPr>
          <p:spPr>
            <a:xfrm>
              <a:off x="4384" y="1137"/>
              <a:ext cx="0" cy="564"/>
            </a:xfrm>
            <a:prstGeom prst="straightConnector1">
              <a:avLst/>
            </a:prstGeom>
            <a:noFill/>
            <a:ln w="9525" cap="flat" cmpd="sng">
              <a:solidFill>
                <a:srgbClr val="000000"/>
              </a:solidFill>
              <a:prstDash val="solid"/>
              <a:round/>
              <a:headEnd type="none" w="sm" len="sm"/>
              <a:tailEnd type="none" w="sm" len="sm"/>
            </a:ln>
          </p:spPr>
        </p:cxnSp>
        <p:cxnSp>
          <p:nvCxnSpPr>
            <p:cNvPr id="391" name="Shape 391"/>
            <p:cNvCxnSpPr/>
            <p:nvPr/>
          </p:nvCxnSpPr>
          <p:spPr>
            <a:xfrm>
              <a:off x="4384" y="1137"/>
              <a:ext cx="0" cy="564"/>
            </a:xfrm>
            <a:prstGeom prst="straightConnector1">
              <a:avLst/>
            </a:prstGeom>
            <a:noFill/>
            <a:ln w="9525" cap="sq" cmpd="sng">
              <a:solidFill>
                <a:schemeClr val="dk1"/>
              </a:solidFill>
              <a:prstDash val="solid"/>
              <a:round/>
              <a:headEnd type="none" w="sm" len="sm"/>
              <a:tailEnd type="none" w="sm" len="sm"/>
            </a:ln>
          </p:spPr>
        </p:cxnSp>
        <p:cxnSp>
          <p:nvCxnSpPr>
            <p:cNvPr id="392" name="Shape 392"/>
            <p:cNvCxnSpPr/>
            <p:nvPr/>
          </p:nvCxnSpPr>
          <p:spPr>
            <a:xfrm>
              <a:off x="3200" y="1701"/>
              <a:ext cx="1184" cy="0"/>
            </a:xfrm>
            <a:prstGeom prst="straightConnector1">
              <a:avLst/>
            </a:prstGeom>
            <a:noFill/>
            <a:ln w="9525" cap="flat" cmpd="sng">
              <a:solidFill>
                <a:schemeClr val="dk1"/>
              </a:solidFill>
              <a:prstDash val="solid"/>
              <a:round/>
              <a:headEnd type="none" w="sm" len="sm"/>
              <a:tailEnd type="none" w="sm" len="sm"/>
            </a:ln>
          </p:spPr>
        </p:cxnSp>
        <p:cxnSp>
          <p:nvCxnSpPr>
            <p:cNvPr id="393" name="Shape 393"/>
            <p:cNvCxnSpPr/>
            <p:nvPr/>
          </p:nvCxnSpPr>
          <p:spPr>
            <a:xfrm>
              <a:off x="3200" y="1701"/>
              <a:ext cx="1184" cy="0"/>
            </a:xfrm>
            <a:prstGeom prst="straightConnector1">
              <a:avLst/>
            </a:prstGeom>
            <a:noFill/>
            <a:ln w="9525" cap="flat" cmpd="sng">
              <a:solidFill>
                <a:srgbClr val="000000"/>
              </a:solidFill>
              <a:prstDash val="solid"/>
              <a:round/>
              <a:headEnd type="none" w="sm" len="sm"/>
              <a:tailEnd type="none" w="sm" len="sm"/>
            </a:ln>
          </p:spPr>
        </p:cxnSp>
        <p:cxnSp>
          <p:nvCxnSpPr>
            <p:cNvPr id="394" name="Shape 394"/>
            <p:cNvCxnSpPr/>
            <p:nvPr/>
          </p:nvCxnSpPr>
          <p:spPr>
            <a:xfrm>
              <a:off x="3200" y="1701"/>
              <a:ext cx="1184" cy="0"/>
            </a:xfrm>
            <a:prstGeom prst="straightConnector1">
              <a:avLst/>
            </a:prstGeom>
            <a:noFill/>
            <a:ln w="9525" cap="sq" cmpd="sng">
              <a:solidFill>
                <a:schemeClr val="dk1"/>
              </a:solidFill>
              <a:prstDash val="solid"/>
              <a:round/>
              <a:headEnd type="none" w="sm" len="sm"/>
              <a:tailEnd type="none" w="sm" len="sm"/>
            </a:ln>
          </p:spPr>
        </p:cxnSp>
        <p:cxnSp>
          <p:nvCxnSpPr>
            <p:cNvPr id="395" name="Shape 395"/>
            <p:cNvCxnSpPr/>
            <p:nvPr/>
          </p:nvCxnSpPr>
          <p:spPr>
            <a:xfrm>
              <a:off x="5568" y="1137"/>
              <a:ext cx="0" cy="564"/>
            </a:xfrm>
            <a:prstGeom prst="straightConnector1">
              <a:avLst/>
            </a:prstGeom>
            <a:noFill/>
            <a:ln w="9525" cap="flat" cmpd="sng">
              <a:solidFill>
                <a:schemeClr val="dk1"/>
              </a:solidFill>
              <a:prstDash val="solid"/>
              <a:round/>
              <a:headEnd type="none" w="sm" len="sm"/>
              <a:tailEnd type="none" w="sm" len="sm"/>
            </a:ln>
          </p:spPr>
        </p:cxnSp>
        <p:cxnSp>
          <p:nvCxnSpPr>
            <p:cNvPr id="396" name="Shape 396"/>
            <p:cNvCxnSpPr/>
            <p:nvPr/>
          </p:nvCxnSpPr>
          <p:spPr>
            <a:xfrm>
              <a:off x="5568" y="1137"/>
              <a:ext cx="0" cy="564"/>
            </a:xfrm>
            <a:prstGeom prst="straightConnector1">
              <a:avLst/>
            </a:prstGeom>
            <a:noFill/>
            <a:ln w="9525" cap="flat" cmpd="sng">
              <a:solidFill>
                <a:srgbClr val="000000"/>
              </a:solidFill>
              <a:prstDash val="solid"/>
              <a:round/>
              <a:headEnd type="none" w="sm" len="sm"/>
              <a:tailEnd type="none" w="sm" len="sm"/>
            </a:ln>
          </p:spPr>
        </p:cxnSp>
        <p:cxnSp>
          <p:nvCxnSpPr>
            <p:cNvPr id="397" name="Shape 397"/>
            <p:cNvCxnSpPr/>
            <p:nvPr/>
          </p:nvCxnSpPr>
          <p:spPr>
            <a:xfrm>
              <a:off x="5568" y="1137"/>
              <a:ext cx="0" cy="564"/>
            </a:xfrm>
            <a:prstGeom prst="straightConnector1">
              <a:avLst/>
            </a:prstGeom>
            <a:noFill/>
            <a:ln w="9525" cap="sq" cmpd="sng">
              <a:solidFill>
                <a:schemeClr val="dk1"/>
              </a:solidFill>
              <a:prstDash val="solid"/>
              <a:round/>
              <a:headEnd type="none" w="sm" len="sm"/>
              <a:tailEnd type="none" w="sm" len="sm"/>
            </a:ln>
          </p:spPr>
        </p:cxnSp>
        <p:cxnSp>
          <p:nvCxnSpPr>
            <p:cNvPr id="398" name="Shape 398"/>
            <p:cNvCxnSpPr/>
            <p:nvPr/>
          </p:nvCxnSpPr>
          <p:spPr>
            <a:xfrm>
              <a:off x="4384" y="1701"/>
              <a:ext cx="1184" cy="0"/>
            </a:xfrm>
            <a:prstGeom prst="straightConnector1">
              <a:avLst/>
            </a:prstGeom>
            <a:noFill/>
            <a:ln w="9525" cap="flat" cmpd="sng">
              <a:solidFill>
                <a:schemeClr val="dk1"/>
              </a:solidFill>
              <a:prstDash val="solid"/>
              <a:round/>
              <a:headEnd type="none" w="sm" len="sm"/>
              <a:tailEnd type="none" w="sm" len="sm"/>
            </a:ln>
          </p:spPr>
        </p:cxnSp>
        <p:cxnSp>
          <p:nvCxnSpPr>
            <p:cNvPr id="399" name="Shape 399"/>
            <p:cNvCxnSpPr/>
            <p:nvPr/>
          </p:nvCxnSpPr>
          <p:spPr>
            <a:xfrm>
              <a:off x="4384" y="1701"/>
              <a:ext cx="1184" cy="0"/>
            </a:xfrm>
            <a:prstGeom prst="straightConnector1">
              <a:avLst/>
            </a:prstGeom>
            <a:noFill/>
            <a:ln w="9525" cap="flat" cmpd="sng">
              <a:solidFill>
                <a:srgbClr val="000000"/>
              </a:solidFill>
              <a:prstDash val="solid"/>
              <a:round/>
              <a:headEnd type="none" w="sm" len="sm"/>
              <a:tailEnd type="none" w="sm" len="sm"/>
            </a:ln>
          </p:spPr>
        </p:cxnSp>
        <p:cxnSp>
          <p:nvCxnSpPr>
            <p:cNvPr id="400" name="Shape 400"/>
            <p:cNvCxnSpPr/>
            <p:nvPr/>
          </p:nvCxnSpPr>
          <p:spPr>
            <a:xfrm>
              <a:off x="832" y="1701"/>
              <a:ext cx="0" cy="737"/>
            </a:xfrm>
            <a:prstGeom prst="straightConnector1">
              <a:avLst/>
            </a:prstGeom>
            <a:noFill/>
            <a:ln w="9525" cap="flat" cmpd="sng">
              <a:solidFill>
                <a:schemeClr val="dk1"/>
              </a:solidFill>
              <a:prstDash val="solid"/>
              <a:round/>
              <a:headEnd type="none" w="sm" len="sm"/>
              <a:tailEnd type="none" w="sm" len="sm"/>
            </a:ln>
          </p:spPr>
        </p:cxnSp>
        <p:cxnSp>
          <p:nvCxnSpPr>
            <p:cNvPr id="401" name="Shape 401"/>
            <p:cNvCxnSpPr/>
            <p:nvPr/>
          </p:nvCxnSpPr>
          <p:spPr>
            <a:xfrm>
              <a:off x="832" y="1701"/>
              <a:ext cx="0" cy="737"/>
            </a:xfrm>
            <a:prstGeom prst="straightConnector1">
              <a:avLst/>
            </a:prstGeom>
            <a:noFill/>
            <a:ln w="9525" cap="flat" cmpd="sng">
              <a:solidFill>
                <a:srgbClr val="000000"/>
              </a:solidFill>
              <a:prstDash val="solid"/>
              <a:round/>
              <a:headEnd type="none" w="sm" len="sm"/>
              <a:tailEnd type="none" w="sm" len="sm"/>
            </a:ln>
          </p:spPr>
        </p:cxnSp>
        <p:cxnSp>
          <p:nvCxnSpPr>
            <p:cNvPr id="402" name="Shape 402"/>
            <p:cNvCxnSpPr/>
            <p:nvPr/>
          </p:nvCxnSpPr>
          <p:spPr>
            <a:xfrm>
              <a:off x="832" y="1701"/>
              <a:ext cx="0" cy="737"/>
            </a:xfrm>
            <a:prstGeom prst="straightConnector1">
              <a:avLst/>
            </a:prstGeom>
            <a:noFill/>
            <a:ln w="9525" cap="sq" cmpd="sng">
              <a:solidFill>
                <a:schemeClr val="dk1"/>
              </a:solidFill>
              <a:prstDash val="solid"/>
              <a:round/>
              <a:headEnd type="none" w="sm" len="sm"/>
              <a:tailEnd type="none" w="sm" len="sm"/>
            </a:ln>
          </p:spPr>
        </p:cxnSp>
        <p:cxnSp>
          <p:nvCxnSpPr>
            <p:cNvPr id="403" name="Shape 403"/>
            <p:cNvCxnSpPr/>
            <p:nvPr/>
          </p:nvCxnSpPr>
          <p:spPr>
            <a:xfrm>
              <a:off x="2016" y="1701"/>
              <a:ext cx="0" cy="737"/>
            </a:xfrm>
            <a:prstGeom prst="straightConnector1">
              <a:avLst/>
            </a:prstGeom>
            <a:noFill/>
            <a:ln w="9525" cap="flat" cmpd="sng">
              <a:solidFill>
                <a:schemeClr val="dk1"/>
              </a:solidFill>
              <a:prstDash val="solid"/>
              <a:round/>
              <a:headEnd type="none" w="sm" len="sm"/>
              <a:tailEnd type="none" w="sm" len="sm"/>
            </a:ln>
          </p:spPr>
        </p:cxnSp>
        <p:cxnSp>
          <p:nvCxnSpPr>
            <p:cNvPr id="404" name="Shape 404"/>
            <p:cNvCxnSpPr/>
            <p:nvPr/>
          </p:nvCxnSpPr>
          <p:spPr>
            <a:xfrm>
              <a:off x="2016" y="1701"/>
              <a:ext cx="0" cy="737"/>
            </a:xfrm>
            <a:prstGeom prst="straightConnector1">
              <a:avLst/>
            </a:prstGeom>
            <a:noFill/>
            <a:ln w="9525" cap="flat" cmpd="sng">
              <a:solidFill>
                <a:srgbClr val="000000"/>
              </a:solidFill>
              <a:prstDash val="solid"/>
              <a:round/>
              <a:headEnd type="none" w="sm" len="sm"/>
              <a:tailEnd type="none" w="sm" len="sm"/>
            </a:ln>
          </p:spPr>
        </p:cxnSp>
        <p:cxnSp>
          <p:nvCxnSpPr>
            <p:cNvPr id="405" name="Shape 405"/>
            <p:cNvCxnSpPr/>
            <p:nvPr/>
          </p:nvCxnSpPr>
          <p:spPr>
            <a:xfrm>
              <a:off x="2016" y="1701"/>
              <a:ext cx="0" cy="737"/>
            </a:xfrm>
            <a:prstGeom prst="straightConnector1">
              <a:avLst/>
            </a:prstGeom>
            <a:noFill/>
            <a:ln w="9525" cap="sq" cmpd="sng">
              <a:solidFill>
                <a:schemeClr val="dk1"/>
              </a:solidFill>
              <a:prstDash val="solid"/>
              <a:round/>
              <a:headEnd type="none" w="sm" len="sm"/>
              <a:tailEnd type="none" w="sm" len="sm"/>
            </a:ln>
          </p:spPr>
        </p:cxnSp>
        <p:cxnSp>
          <p:nvCxnSpPr>
            <p:cNvPr id="406" name="Shape 406"/>
            <p:cNvCxnSpPr/>
            <p:nvPr/>
          </p:nvCxnSpPr>
          <p:spPr>
            <a:xfrm>
              <a:off x="832" y="2438"/>
              <a:ext cx="1184" cy="0"/>
            </a:xfrm>
            <a:prstGeom prst="straightConnector1">
              <a:avLst/>
            </a:prstGeom>
            <a:noFill/>
            <a:ln w="9525" cap="flat" cmpd="sng">
              <a:solidFill>
                <a:schemeClr val="dk1"/>
              </a:solidFill>
              <a:prstDash val="solid"/>
              <a:round/>
              <a:headEnd type="none" w="sm" len="sm"/>
              <a:tailEnd type="none" w="sm" len="sm"/>
            </a:ln>
          </p:spPr>
        </p:cxnSp>
        <p:cxnSp>
          <p:nvCxnSpPr>
            <p:cNvPr id="407" name="Shape 407"/>
            <p:cNvCxnSpPr/>
            <p:nvPr/>
          </p:nvCxnSpPr>
          <p:spPr>
            <a:xfrm>
              <a:off x="832" y="2438"/>
              <a:ext cx="1184" cy="0"/>
            </a:xfrm>
            <a:prstGeom prst="straightConnector1">
              <a:avLst/>
            </a:prstGeom>
            <a:noFill/>
            <a:ln w="9525" cap="flat" cmpd="sng">
              <a:solidFill>
                <a:srgbClr val="000000"/>
              </a:solidFill>
              <a:prstDash val="solid"/>
              <a:round/>
              <a:headEnd type="none" w="sm" len="sm"/>
              <a:tailEnd type="none" w="sm" len="sm"/>
            </a:ln>
          </p:spPr>
        </p:cxnSp>
        <p:cxnSp>
          <p:nvCxnSpPr>
            <p:cNvPr id="408" name="Shape 408"/>
            <p:cNvCxnSpPr/>
            <p:nvPr/>
          </p:nvCxnSpPr>
          <p:spPr>
            <a:xfrm>
              <a:off x="832" y="2438"/>
              <a:ext cx="1184" cy="0"/>
            </a:xfrm>
            <a:prstGeom prst="straightConnector1">
              <a:avLst/>
            </a:prstGeom>
            <a:noFill/>
            <a:ln w="9525" cap="sq" cmpd="sng">
              <a:solidFill>
                <a:schemeClr val="dk1"/>
              </a:solidFill>
              <a:prstDash val="solid"/>
              <a:round/>
              <a:headEnd type="none" w="sm" len="sm"/>
              <a:tailEnd type="none" w="sm" len="sm"/>
            </a:ln>
          </p:spPr>
        </p:cxnSp>
        <p:cxnSp>
          <p:nvCxnSpPr>
            <p:cNvPr id="409" name="Shape 409"/>
            <p:cNvCxnSpPr/>
            <p:nvPr/>
          </p:nvCxnSpPr>
          <p:spPr>
            <a:xfrm>
              <a:off x="3200" y="1701"/>
              <a:ext cx="0" cy="737"/>
            </a:xfrm>
            <a:prstGeom prst="straightConnector1">
              <a:avLst/>
            </a:prstGeom>
            <a:noFill/>
            <a:ln w="9525" cap="flat" cmpd="sng">
              <a:solidFill>
                <a:schemeClr val="dk1"/>
              </a:solidFill>
              <a:prstDash val="solid"/>
              <a:round/>
              <a:headEnd type="none" w="sm" len="sm"/>
              <a:tailEnd type="none" w="sm" len="sm"/>
            </a:ln>
          </p:spPr>
        </p:cxnSp>
        <p:cxnSp>
          <p:nvCxnSpPr>
            <p:cNvPr id="410" name="Shape 410"/>
            <p:cNvCxnSpPr/>
            <p:nvPr/>
          </p:nvCxnSpPr>
          <p:spPr>
            <a:xfrm>
              <a:off x="3200" y="1701"/>
              <a:ext cx="0" cy="737"/>
            </a:xfrm>
            <a:prstGeom prst="straightConnector1">
              <a:avLst/>
            </a:prstGeom>
            <a:noFill/>
            <a:ln w="9525" cap="flat" cmpd="sng">
              <a:solidFill>
                <a:srgbClr val="000000"/>
              </a:solidFill>
              <a:prstDash val="solid"/>
              <a:round/>
              <a:headEnd type="none" w="sm" len="sm"/>
              <a:tailEnd type="none" w="sm" len="sm"/>
            </a:ln>
          </p:spPr>
        </p:cxnSp>
        <p:cxnSp>
          <p:nvCxnSpPr>
            <p:cNvPr id="411" name="Shape 411"/>
            <p:cNvCxnSpPr/>
            <p:nvPr/>
          </p:nvCxnSpPr>
          <p:spPr>
            <a:xfrm>
              <a:off x="3200" y="1701"/>
              <a:ext cx="0" cy="737"/>
            </a:xfrm>
            <a:prstGeom prst="straightConnector1">
              <a:avLst/>
            </a:prstGeom>
            <a:noFill/>
            <a:ln w="9525" cap="sq" cmpd="sng">
              <a:solidFill>
                <a:schemeClr val="dk1"/>
              </a:solidFill>
              <a:prstDash val="solid"/>
              <a:round/>
              <a:headEnd type="none" w="sm" len="sm"/>
              <a:tailEnd type="none" w="sm" len="sm"/>
            </a:ln>
          </p:spPr>
        </p:cxnSp>
        <p:cxnSp>
          <p:nvCxnSpPr>
            <p:cNvPr id="412" name="Shape 412"/>
            <p:cNvCxnSpPr/>
            <p:nvPr/>
          </p:nvCxnSpPr>
          <p:spPr>
            <a:xfrm>
              <a:off x="2016" y="2438"/>
              <a:ext cx="1184" cy="0"/>
            </a:xfrm>
            <a:prstGeom prst="straightConnector1">
              <a:avLst/>
            </a:prstGeom>
            <a:noFill/>
            <a:ln w="9525" cap="flat" cmpd="sng">
              <a:solidFill>
                <a:schemeClr val="dk1"/>
              </a:solidFill>
              <a:prstDash val="solid"/>
              <a:round/>
              <a:headEnd type="none" w="sm" len="sm"/>
              <a:tailEnd type="none" w="sm" len="sm"/>
            </a:ln>
          </p:spPr>
        </p:cxnSp>
        <p:cxnSp>
          <p:nvCxnSpPr>
            <p:cNvPr id="413" name="Shape 413"/>
            <p:cNvCxnSpPr/>
            <p:nvPr/>
          </p:nvCxnSpPr>
          <p:spPr>
            <a:xfrm>
              <a:off x="2016" y="2438"/>
              <a:ext cx="1184" cy="0"/>
            </a:xfrm>
            <a:prstGeom prst="straightConnector1">
              <a:avLst/>
            </a:prstGeom>
            <a:noFill/>
            <a:ln w="9525" cap="flat" cmpd="sng">
              <a:solidFill>
                <a:srgbClr val="000000"/>
              </a:solidFill>
              <a:prstDash val="solid"/>
              <a:round/>
              <a:headEnd type="none" w="sm" len="sm"/>
              <a:tailEnd type="none" w="sm" len="sm"/>
            </a:ln>
          </p:spPr>
        </p:cxnSp>
        <p:cxnSp>
          <p:nvCxnSpPr>
            <p:cNvPr id="414" name="Shape 414"/>
            <p:cNvCxnSpPr/>
            <p:nvPr/>
          </p:nvCxnSpPr>
          <p:spPr>
            <a:xfrm>
              <a:off x="2016" y="2438"/>
              <a:ext cx="1184" cy="0"/>
            </a:xfrm>
            <a:prstGeom prst="straightConnector1">
              <a:avLst/>
            </a:prstGeom>
            <a:noFill/>
            <a:ln w="9525" cap="sq" cmpd="sng">
              <a:solidFill>
                <a:schemeClr val="dk1"/>
              </a:solidFill>
              <a:prstDash val="solid"/>
              <a:round/>
              <a:headEnd type="none" w="sm" len="sm"/>
              <a:tailEnd type="none" w="sm" len="sm"/>
            </a:ln>
          </p:spPr>
        </p:cxnSp>
        <p:cxnSp>
          <p:nvCxnSpPr>
            <p:cNvPr id="415" name="Shape 415"/>
            <p:cNvCxnSpPr/>
            <p:nvPr/>
          </p:nvCxnSpPr>
          <p:spPr>
            <a:xfrm>
              <a:off x="4384" y="1701"/>
              <a:ext cx="0" cy="737"/>
            </a:xfrm>
            <a:prstGeom prst="straightConnector1">
              <a:avLst/>
            </a:prstGeom>
            <a:noFill/>
            <a:ln w="9525" cap="flat" cmpd="sng">
              <a:solidFill>
                <a:schemeClr val="dk1"/>
              </a:solidFill>
              <a:prstDash val="solid"/>
              <a:round/>
              <a:headEnd type="none" w="sm" len="sm"/>
              <a:tailEnd type="none" w="sm" len="sm"/>
            </a:ln>
          </p:spPr>
        </p:cxnSp>
        <p:cxnSp>
          <p:nvCxnSpPr>
            <p:cNvPr id="416" name="Shape 416"/>
            <p:cNvCxnSpPr/>
            <p:nvPr/>
          </p:nvCxnSpPr>
          <p:spPr>
            <a:xfrm>
              <a:off x="4384" y="1701"/>
              <a:ext cx="0" cy="737"/>
            </a:xfrm>
            <a:prstGeom prst="straightConnector1">
              <a:avLst/>
            </a:prstGeom>
            <a:noFill/>
            <a:ln w="9525" cap="flat" cmpd="sng">
              <a:solidFill>
                <a:srgbClr val="000000"/>
              </a:solidFill>
              <a:prstDash val="solid"/>
              <a:round/>
              <a:headEnd type="none" w="sm" len="sm"/>
              <a:tailEnd type="none" w="sm" len="sm"/>
            </a:ln>
          </p:spPr>
        </p:cxnSp>
        <p:cxnSp>
          <p:nvCxnSpPr>
            <p:cNvPr id="417" name="Shape 417"/>
            <p:cNvCxnSpPr/>
            <p:nvPr/>
          </p:nvCxnSpPr>
          <p:spPr>
            <a:xfrm>
              <a:off x="4384" y="1701"/>
              <a:ext cx="0" cy="737"/>
            </a:xfrm>
            <a:prstGeom prst="straightConnector1">
              <a:avLst/>
            </a:prstGeom>
            <a:noFill/>
            <a:ln w="9525" cap="sq" cmpd="sng">
              <a:solidFill>
                <a:schemeClr val="dk1"/>
              </a:solidFill>
              <a:prstDash val="solid"/>
              <a:round/>
              <a:headEnd type="none" w="sm" len="sm"/>
              <a:tailEnd type="none" w="sm" len="sm"/>
            </a:ln>
          </p:spPr>
        </p:cxnSp>
        <p:cxnSp>
          <p:nvCxnSpPr>
            <p:cNvPr id="418" name="Shape 418"/>
            <p:cNvCxnSpPr/>
            <p:nvPr/>
          </p:nvCxnSpPr>
          <p:spPr>
            <a:xfrm>
              <a:off x="3200" y="2438"/>
              <a:ext cx="1184" cy="0"/>
            </a:xfrm>
            <a:prstGeom prst="straightConnector1">
              <a:avLst/>
            </a:prstGeom>
            <a:noFill/>
            <a:ln w="9525" cap="flat" cmpd="sng">
              <a:solidFill>
                <a:schemeClr val="dk1"/>
              </a:solidFill>
              <a:prstDash val="solid"/>
              <a:round/>
              <a:headEnd type="none" w="sm" len="sm"/>
              <a:tailEnd type="none" w="sm" len="sm"/>
            </a:ln>
          </p:spPr>
        </p:cxnSp>
        <p:cxnSp>
          <p:nvCxnSpPr>
            <p:cNvPr id="419" name="Shape 419"/>
            <p:cNvCxnSpPr/>
            <p:nvPr/>
          </p:nvCxnSpPr>
          <p:spPr>
            <a:xfrm>
              <a:off x="3200" y="2438"/>
              <a:ext cx="1184" cy="0"/>
            </a:xfrm>
            <a:prstGeom prst="straightConnector1">
              <a:avLst/>
            </a:prstGeom>
            <a:noFill/>
            <a:ln w="9525" cap="flat" cmpd="sng">
              <a:solidFill>
                <a:srgbClr val="000000"/>
              </a:solidFill>
              <a:prstDash val="solid"/>
              <a:round/>
              <a:headEnd type="none" w="sm" len="sm"/>
              <a:tailEnd type="none" w="sm" len="sm"/>
            </a:ln>
          </p:spPr>
        </p:cxnSp>
        <p:cxnSp>
          <p:nvCxnSpPr>
            <p:cNvPr id="420" name="Shape 420"/>
            <p:cNvCxnSpPr/>
            <p:nvPr/>
          </p:nvCxnSpPr>
          <p:spPr>
            <a:xfrm>
              <a:off x="3200" y="2438"/>
              <a:ext cx="1184" cy="0"/>
            </a:xfrm>
            <a:prstGeom prst="straightConnector1">
              <a:avLst/>
            </a:prstGeom>
            <a:noFill/>
            <a:ln w="9525" cap="sq" cmpd="sng">
              <a:solidFill>
                <a:schemeClr val="dk1"/>
              </a:solidFill>
              <a:prstDash val="solid"/>
              <a:round/>
              <a:headEnd type="none" w="sm" len="sm"/>
              <a:tailEnd type="none" w="sm" len="sm"/>
            </a:ln>
          </p:spPr>
        </p:cxnSp>
        <p:cxnSp>
          <p:nvCxnSpPr>
            <p:cNvPr id="421" name="Shape 421"/>
            <p:cNvCxnSpPr/>
            <p:nvPr/>
          </p:nvCxnSpPr>
          <p:spPr>
            <a:xfrm>
              <a:off x="5568" y="1701"/>
              <a:ext cx="0" cy="737"/>
            </a:xfrm>
            <a:prstGeom prst="straightConnector1">
              <a:avLst/>
            </a:prstGeom>
            <a:noFill/>
            <a:ln w="9525" cap="flat" cmpd="sng">
              <a:solidFill>
                <a:schemeClr val="dk1"/>
              </a:solidFill>
              <a:prstDash val="solid"/>
              <a:round/>
              <a:headEnd type="none" w="sm" len="sm"/>
              <a:tailEnd type="none" w="sm" len="sm"/>
            </a:ln>
          </p:spPr>
        </p:cxnSp>
        <p:cxnSp>
          <p:nvCxnSpPr>
            <p:cNvPr id="422" name="Shape 422"/>
            <p:cNvCxnSpPr/>
            <p:nvPr/>
          </p:nvCxnSpPr>
          <p:spPr>
            <a:xfrm>
              <a:off x="5568" y="1701"/>
              <a:ext cx="0" cy="737"/>
            </a:xfrm>
            <a:prstGeom prst="straightConnector1">
              <a:avLst/>
            </a:prstGeom>
            <a:noFill/>
            <a:ln w="9525" cap="flat" cmpd="sng">
              <a:solidFill>
                <a:srgbClr val="000000"/>
              </a:solidFill>
              <a:prstDash val="solid"/>
              <a:round/>
              <a:headEnd type="none" w="sm" len="sm"/>
              <a:tailEnd type="none" w="sm" len="sm"/>
            </a:ln>
          </p:spPr>
        </p:cxnSp>
        <p:cxnSp>
          <p:nvCxnSpPr>
            <p:cNvPr id="423" name="Shape 423"/>
            <p:cNvCxnSpPr/>
            <p:nvPr/>
          </p:nvCxnSpPr>
          <p:spPr>
            <a:xfrm>
              <a:off x="5568" y="1701"/>
              <a:ext cx="0" cy="737"/>
            </a:xfrm>
            <a:prstGeom prst="straightConnector1">
              <a:avLst/>
            </a:prstGeom>
            <a:noFill/>
            <a:ln w="9525" cap="sq" cmpd="sng">
              <a:solidFill>
                <a:schemeClr val="dk1"/>
              </a:solidFill>
              <a:prstDash val="solid"/>
              <a:round/>
              <a:headEnd type="none" w="sm" len="sm"/>
              <a:tailEnd type="none" w="sm" len="sm"/>
            </a:ln>
          </p:spPr>
        </p:cxnSp>
        <p:cxnSp>
          <p:nvCxnSpPr>
            <p:cNvPr id="424" name="Shape 424"/>
            <p:cNvCxnSpPr/>
            <p:nvPr/>
          </p:nvCxnSpPr>
          <p:spPr>
            <a:xfrm>
              <a:off x="4384" y="2438"/>
              <a:ext cx="1184" cy="0"/>
            </a:xfrm>
            <a:prstGeom prst="straightConnector1">
              <a:avLst/>
            </a:prstGeom>
            <a:noFill/>
            <a:ln w="9525" cap="flat" cmpd="sng">
              <a:solidFill>
                <a:schemeClr val="dk1"/>
              </a:solidFill>
              <a:prstDash val="solid"/>
              <a:round/>
              <a:headEnd type="none" w="sm" len="sm"/>
              <a:tailEnd type="none" w="sm" len="sm"/>
            </a:ln>
          </p:spPr>
        </p:cxnSp>
        <p:cxnSp>
          <p:nvCxnSpPr>
            <p:cNvPr id="425" name="Shape 425"/>
            <p:cNvCxnSpPr/>
            <p:nvPr/>
          </p:nvCxnSpPr>
          <p:spPr>
            <a:xfrm>
              <a:off x="4384" y="2438"/>
              <a:ext cx="1184" cy="0"/>
            </a:xfrm>
            <a:prstGeom prst="straightConnector1">
              <a:avLst/>
            </a:prstGeom>
            <a:noFill/>
            <a:ln w="9525" cap="flat" cmpd="sng">
              <a:solidFill>
                <a:srgbClr val="000000"/>
              </a:solidFill>
              <a:prstDash val="solid"/>
              <a:round/>
              <a:headEnd type="none" w="sm" len="sm"/>
              <a:tailEnd type="none" w="sm" len="sm"/>
            </a:ln>
          </p:spPr>
        </p:cxnSp>
        <p:cxnSp>
          <p:nvCxnSpPr>
            <p:cNvPr id="426" name="Shape 426"/>
            <p:cNvCxnSpPr/>
            <p:nvPr/>
          </p:nvCxnSpPr>
          <p:spPr>
            <a:xfrm>
              <a:off x="832" y="2438"/>
              <a:ext cx="0" cy="277"/>
            </a:xfrm>
            <a:prstGeom prst="straightConnector1">
              <a:avLst/>
            </a:prstGeom>
            <a:noFill/>
            <a:ln w="9525" cap="flat" cmpd="sng">
              <a:solidFill>
                <a:schemeClr val="dk1"/>
              </a:solidFill>
              <a:prstDash val="solid"/>
              <a:round/>
              <a:headEnd type="none" w="sm" len="sm"/>
              <a:tailEnd type="none" w="sm" len="sm"/>
            </a:ln>
          </p:spPr>
        </p:cxnSp>
        <p:cxnSp>
          <p:nvCxnSpPr>
            <p:cNvPr id="427" name="Shape 427"/>
            <p:cNvCxnSpPr/>
            <p:nvPr/>
          </p:nvCxnSpPr>
          <p:spPr>
            <a:xfrm>
              <a:off x="832" y="2438"/>
              <a:ext cx="0" cy="277"/>
            </a:xfrm>
            <a:prstGeom prst="straightConnector1">
              <a:avLst/>
            </a:prstGeom>
            <a:noFill/>
            <a:ln w="9525" cap="flat" cmpd="sng">
              <a:solidFill>
                <a:srgbClr val="000000"/>
              </a:solidFill>
              <a:prstDash val="solid"/>
              <a:round/>
              <a:headEnd type="none" w="sm" len="sm"/>
              <a:tailEnd type="none" w="sm" len="sm"/>
            </a:ln>
          </p:spPr>
        </p:cxnSp>
        <p:cxnSp>
          <p:nvCxnSpPr>
            <p:cNvPr id="428" name="Shape 428"/>
            <p:cNvCxnSpPr/>
            <p:nvPr/>
          </p:nvCxnSpPr>
          <p:spPr>
            <a:xfrm>
              <a:off x="2016" y="2438"/>
              <a:ext cx="0" cy="277"/>
            </a:xfrm>
            <a:prstGeom prst="straightConnector1">
              <a:avLst/>
            </a:prstGeom>
            <a:noFill/>
            <a:ln w="9525" cap="flat" cmpd="sng">
              <a:solidFill>
                <a:schemeClr val="dk1"/>
              </a:solidFill>
              <a:prstDash val="solid"/>
              <a:round/>
              <a:headEnd type="none" w="sm" len="sm"/>
              <a:tailEnd type="none" w="sm" len="sm"/>
            </a:ln>
          </p:spPr>
        </p:cxnSp>
        <p:cxnSp>
          <p:nvCxnSpPr>
            <p:cNvPr id="429" name="Shape 429"/>
            <p:cNvCxnSpPr/>
            <p:nvPr/>
          </p:nvCxnSpPr>
          <p:spPr>
            <a:xfrm>
              <a:off x="2016" y="2438"/>
              <a:ext cx="0" cy="277"/>
            </a:xfrm>
            <a:prstGeom prst="straightConnector1">
              <a:avLst/>
            </a:prstGeom>
            <a:noFill/>
            <a:ln w="9525" cap="flat" cmpd="sng">
              <a:solidFill>
                <a:srgbClr val="000000"/>
              </a:solidFill>
              <a:prstDash val="solid"/>
              <a:round/>
              <a:headEnd type="none" w="sm" len="sm"/>
              <a:tailEnd type="none" w="sm" len="sm"/>
            </a:ln>
          </p:spPr>
        </p:cxnSp>
        <p:cxnSp>
          <p:nvCxnSpPr>
            <p:cNvPr id="430" name="Shape 430"/>
            <p:cNvCxnSpPr/>
            <p:nvPr/>
          </p:nvCxnSpPr>
          <p:spPr>
            <a:xfrm>
              <a:off x="832" y="2715"/>
              <a:ext cx="1184" cy="0"/>
            </a:xfrm>
            <a:prstGeom prst="straightConnector1">
              <a:avLst/>
            </a:prstGeom>
            <a:noFill/>
            <a:ln w="9525" cap="flat" cmpd="sng">
              <a:solidFill>
                <a:schemeClr val="dk1"/>
              </a:solidFill>
              <a:prstDash val="solid"/>
              <a:round/>
              <a:headEnd type="none" w="sm" len="sm"/>
              <a:tailEnd type="none" w="sm" len="sm"/>
            </a:ln>
          </p:spPr>
        </p:cxnSp>
        <p:cxnSp>
          <p:nvCxnSpPr>
            <p:cNvPr id="431" name="Shape 431"/>
            <p:cNvCxnSpPr/>
            <p:nvPr/>
          </p:nvCxnSpPr>
          <p:spPr>
            <a:xfrm>
              <a:off x="832" y="2715"/>
              <a:ext cx="1184" cy="0"/>
            </a:xfrm>
            <a:prstGeom prst="straightConnector1">
              <a:avLst/>
            </a:prstGeom>
            <a:noFill/>
            <a:ln w="9525" cap="flat" cmpd="sng">
              <a:solidFill>
                <a:srgbClr val="000000"/>
              </a:solidFill>
              <a:prstDash val="solid"/>
              <a:round/>
              <a:headEnd type="none" w="sm" len="sm"/>
              <a:tailEnd type="none" w="sm" len="sm"/>
            </a:ln>
          </p:spPr>
        </p:cxnSp>
        <p:cxnSp>
          <p:nvCxnSpPr>
            <p:cNvPr id="432" name="Shape 432"/>
            <p:cNvCxnSpPr/>
            <p:nvPr/>
          </p:nvCxnSpPr>
          <p:spPr>
            <a:xfrm>
              <a:off x="832" y="2715"/>
              <a:ext cx="1184" cy="0"/>
            </a:xfrm>
            <a:prstGeom prst="straightConnector1">
              <a:avLst/>
            </a:prstGeom>
            <a:noFill/>
            <a:ln w="9525" cap="sq" cmpd="sng">
              <a:solidFill>
                <a:schemeClr val="dk1"/>
              </a:solidFill>
              <a:prstDash val="solid"/>
              <a:round/>
              <a:headEnd type="none" w="sm" len="sm"/>
              <a:tailEnd type="none" w="sm" len="sm"/>
            </a:ln>
          </p:spPr>
        </p:cxnSp>
        <p:cxnSp>
          <p:nvCxnSpPr>
            <p:cNvPr id="433" name="Shape 433"/>
            <p:cNvCxnSpPr/>
            <p:nvPr/>
          </p:nvCxnSpPr>
          <p:spPr>
            <a:xfrm>
              <a:off x="3200" y="2438"/>
              <a:ext cx="0" cy="277"/>
            </a:xfrm>
            <a:prstGeom prst="straightConnector1">
              <a:avLst/>
            </a:prstGeom>
            <a:noFill/>
            <a:ln w="9525" cap="flat" cmpd="sng">
              <a:solidFill>
                <a:schemeClr val="dk1"/>
              </a:solidFill>
              <a:prstDash val="solid"/>
              <a:round/>
              <a:headEnd type="none" w="sm" len="sm"/>
              <a:tailEnd type="none" w="sm" len="sm"/>
            </a:ln>
          </p:spPr>
        </p:cxnSp>
        <p:cxnSp>
          <p:nvCxnSpPr>
            <p:cNvPr id="434" name="Shape 434"/>
            <p:cNvCxnSpPr/>
            <p:nvPr/>
          </p:nvCxnSpPr>
          <p:spPr>
            <a:xfrm>
              <a:off x="3200" y="2438"/>
              <a:ext cx="0" cy="277"/>
            </a:xfrm>
            <a:prstGeom prst="straightConnector1">
              <a:avLst/>
            </a:prstGeom>
            <a:noFill/>
            <a:ln w="9525" cap="flat" cmpd="sng">
              <a:solidFill>
                <a:srgbClr val="000000"/>
              </a:solidFill>
              <a:prstDash val="solid"/>
              <a:round/>
              <a:headEnd type="none" w="sm" len="sm"/>
              <a:tailEnd type="none" w="sm" len="sm"/>
            </a:ln>
          </p:spPr>
        </p:cxnSp>
        <p:cxnSp>
          <p:nvCxnSpPr>
            <p:cNvPr id="435" name="Shape 435"/>
            <p:cNvCxnSpPr/>
            <p:nvPr/>
          </p:nvCxnSpPr>
          <p:spPr>
            <a:xfrm>
              <a:off x="2016" y="2715"/>
              <a:ext cx="1184" cy="0"/>
            </a:xfrm>
            <a:prstGeom prst="straightConnector1">
              <a:avLst/>
            </a:prstGeom>
            <a:noFill/>
            <a:ln w="9525" cap="flat" cmpd="sng">
              <a:solidFill>
                <a:schemeClr val="dk1"/>
              </a:solidFill>
              <a:prstDash val="solid"/>
              <a:round/>
              <a:headEnd type="none" w="sm" len="sm"/>
              <a:tailEnd type="none" w="sm" len="sm"/>
            </a:ln>
          </p:spPr>
        </p:cxnSp>
        <p:cxnSp>
          <p:nvCxnSpPr>
            <p:cNvPr id="436" name="Shape 436"/>
            <p:cNvCxnSpPr/>
            <p:nvPr/>
          </p:nvCxnSpPr>
          <p:spPr>
            <a:xfrm>
              <a:off x="2016" y="2715"/>
              <a:ext cx="1184" cy="0"/>
            </a:xfrm>
            <a:prstGeom prst="straightConnector1">
              <a:avLst/>
            </a:prstGeom>
            <a:noFill/>
            <a:ln w="9525" cap="flat" cmpd="sng">
              <a:solidFill>
                <a:srgbClr val="000000"/>
              </a:solidFill>
              <a:prstDash val="solid"/>
              <a:round/>
              <a:headEnd type="none" w="sm" len="sm"/>
              <a:tailEnd type="none" w="sm" len="sm"/>
            </a:ln>
          </p:spPr>
        </p:cxnSp>
        <p:cxnSp>
          <p:nvCxnSpPr>
            <p:cNvPr id="437" name="Shape 437"/>
            <p:cNvCxnSpPr/>
            <p:nvPr/>
          </p:nvCxnSpPr>
          <p:spPr>
            <a:xfrm>
              <a:off x="2016" y="2715"/>
              <a:ext cx="1184" cy="0"/>
            </a:xfrm>
            <a:prstGeom prst="straightConnector1">
              <a:avLst/>
            </a:prstGeom>
            <a:noFill/>
            <a:ln w="9525" cap="sq" cmpd="sng">
              <a:solidFill>
                <a:schemeClr val="dk1"/>
              </a:solidFill>
              <a:prstDash val="solid"/>
              <a:round/>
              <a:headEnd type="none" w="sm" len="sm"/>
              <a:tailEnd type="none" w="sm" len="sm"/>
            </a:ln>
          </p:spPr>
        </p:cxnSp>
        <p:cxnSp>
          <p:nvCxnSpPr>
            <p:cNvPr id="438" name="Shape 438"/>
            <p:cNvCxnSpPr/>
            <p:nvPr/>
          </p:nvCxnSpPr>
          <p:spPr>
            <a:xfrm>
              <a:off x="4384" y="2438"/>
              <a:ext cx="0" cy="277"/>
            </a:xfrm>
            <a:prstGeom prst="straightConnector1">
              <a:avLst/>
            </a:prstGeom>
            <a:noFill/>
            <a:ln w="9525" cap="flat" cmpd="sng">
              <a:solidFill>
                <a:schemeClr val="dk1"/>
              </a:solidFill>
              <a:prstDash val="solid"/>
              <a:round/>
              <a:headEnd type="none" w="sm" len="sm"/>
              <a:tailEnd type="none" w="sm" len="sm"/>
            </a:ln>
          </p:spPr>
        </p:cxnSp>
        <p:cxnSp>
          <p:nvCxnSpPr>
            <p:cNvPr id="439" name="Shape 439"/>
            <p:cNvCxnSpPr/>
            <p:nvPr/>
          </p:nvCxnSpPr>
          <p:spPr>
            <a:xfrm>
              <a:off x="4384" y="2438"/>
              <a:ext cx="0" cy="277"/>
            </a:xfrm>
            <a:prstGeom prst="straightConnector1">
              <a:avLst/>
            </a:prstGeom>
            <a:noFill/>
            <a:ln w="9525" cap="flat" cmpd="sng">
              <a:solidFill>
                <a:srgbClr val="000000"/>
              </a:solidFill>
              <a:prstDash val="solid"/>
              <a:round/>
              <a:headEnd type="none" w="sm" len="sm"/>
              <a:tailEnd type="none" w="sm" len="sm"/>
            </a:ln>
          </p:spPr>
        </p:cxnSp>
        <p:cxnSp>
          <p:nvCxnSpPr>
            <p:cNvPr id="440" name="Shape 440"/>
            <p:cNvCxnSpPr/>
            <p:nvPr/>
          </p:nvCxnSpPr>
          <p:spPr>
            <a:xfrm>
              <a:off x="3200" y="2715"/>
              <a:ext cx="1184" cy="0"/>
            </a:xfrm>
            <a:prstGeom prst="straightConnector1">
              <a:avLst/>
            </a:prstGeom>
            <a:noFill/>
            <a:ln w="9525" cap="flat" cmpd="sng">
              <a:solidFill>
                <a:schemeClr val="dk1"/>
              </a:solidFill>
              <a:prstDash val="solid"/>
              <a:round/>
              <a:headEnd type="none" w="sm" len="sm"/>
              <a:tailEnd type="none" w="sm" len="sm"/>
            </a:ln>
          </p:spPr>
        </p:cxnSp>
        <p:cxnSp>
          <p:nvCxnSpPr>
            <p:cNvPr id="441" name="Shape 441"/>
            <p:cNvCxnSpPr/>
            <p:nvPr/>
          </p:nvCxnSpPr>
          <p:spPr>
            <a:xfrm>
              <a:off x="3200" y="2715"/>
              <a:ext cx="1184" cy="0"/>
            </a:xfrm>
            <a:prstGeom prst="straightConnector1">
              <a:avLst/>
            </a:prstGeom>
            <a:noFill/>
            <a:ln w="9525" cap="flat" cmpd="sng">
              <a:solidFill>
                <a:srgbClr val="000000"/>
              </a:solidFill>
              <a:prstDash val="solid"/>
              <a:round/>
              <a:headEnd type="none" w="sm" len="sm"/>
              <a:tailEnd type="none" w="sm" len="sm"/>
            </a:ln>
          </p:spPr>
        </p:cxnSp>
        <p:cxnSp>
          <p:nvCxnSpPr>
            <p:cNvPr id="442" name="Shape 442"/>
            <p:cNvCxnSpPr/>
            <p:nvPr/>
          </p:nvCxnSpPr>
          <p:spPr>
            <a:xfrm>
              <a:off x="3200" y="2715"/>
              <a:ext cx="1184" cy="0"/>
            </a:xfrm>
            <a:prstGeom prst="straightConnector1">
              <a:avLst/>
            </a:prstGeom>
            <a:noFill/>
            <a:ln w="9525" cap="sq" cmpd="sng">
              <a:solidFill>
                <a:schemeClr val="dk1"/>
              </a:solidFill>
              <a:prstDash val="solid"/>
              <a:round/>
              <a:headEnd type="none" w="sm" len="sm"/>
              <a:tailEnd type="none" w="sm" len="sm"/>
            </a:ln>
          </p:spPr>
        </p:cxnSp>
        <p:cxnSp>
          <p:nvCxnSpPr>
            <p:cNvPr id="443" name="Shape 443"/>
            <p:cNvCxnSpPr/>
            <p:nvPr/>
          </p:nvCxnSpPr>
          <p:spPr>
            <a:xfrm>
              <a:off x="5568" y="2438"/>
              <a:ext cx="0" cy="277"/>
            </a:xfrm>
            <a:prstGeom prst="straightConnector1">
              <a:avLst/>
            </a:prstGeom>
            <a:noFill/>
            <a:ln w="9525" cap="flat" cmpd="sng">
              <a:solidFill>
                <a:schemeClr val="dk1"/>
              </a:solidFill>
              <a:prstDash val="solid"/>
              <a:round/>
              <a:headEnd type="none" w="sm" len="sm"/>
              <a:tailEnd type="none" w="sm" len="sm"/>
            </a:ln>
          </p:spPr>
        </p:cxnSp>
        <p:cxnSp>
          <p:nvCxnSpPr>
            <p:cNvPr id="444" name="Shape 444"/>
            <p:cNvCxnSpPr/>
            <p:nvPr/>
          </p:nvCxnSpPr>
          <p:spPr>
            <a:xfrm>
              <a:off x="5568" y="2438"/>
              <a:ext cx="0" cy="277"/>
            </a:xfrm>
            <a:prstGeom prst="straightConnector1">
              <a:avLst/>
            </a:prstGeom>
            <a:noFill/>
            <a:ln w="9525" cap="flat" cmpd="sng">
              <a:solidFill>
                <a:srgbClr val="000000"/>
              </a:solidFill>
              <a:prstDash val="solid"/>
              <a:round/>
              <a:headEnd type="none" w="sm" len="sm"/>
              <a:tailEnd type="none" w="sm" len="sm"/>
            </a:ln>
          </p:spPr>
        </p:cxnSp>
        <p:cxnSp>
          <p:nvCxnSpPr>
            <p:cNvPr id="445" name="Shape 445"/>
            <p:cNvCxnSpPr/>
            <p:nvPr/>
          </p:nvCxnSpPr>
          <p:spPr>
            <a:xfrm>
              <a:off x="4384" y="2715"/>
              <a:ext cx="1184" cy="0"/>
            </a:xfrm>
            <a:prstGeom prst="straightConnector1">
              <a:avLst/>
            </a:prstGeom>
            <a:noFill/>
            <a:ln w="9525" cap="flat" cmpd="sng">
              <a:solidFill>
                <a:schemeClr val="dk1"/>
              </a:solidFill>
              <a:prstDash val="solid"/>
              <a:round/>
              <a:headEnd type="none" w="sm" len="sm"/>
              <a:tailEnd type="none" w="sm" len="sm"/>
            </a:ln>
          </p:spPr>
        </p:cxnSp>
        <p:cxnSp>
          <p:nvCxnSpPr>
            <p:cNvPr id="446" name="Shape 446"/>
            <p:cNvCxnSpPr/>
            <p:nvPr/>
          </p:nvCxnSpPr>
          <p:spPr>
            <a:xfrm>
              <a:off x="4384" y="2715"/>
              <a:ext cx="1184" cy="0"/>
            </a:xfrm>
            <a:prstGeom prst="straightConnector1">
              <a:avLst/>
            </a:prstGeom>
            <a:noFill/>
            <a:ln w="9525" cap="flat" cmpd="sng">
              <a:solidFill>
                <a:srgbClr val="000000"/>
              </a:solidFill>
              <a:prstDash val="solid"/>
              <a:round/>
              <a:headEnd type="none" w="sm" len="sm"/>
              <a:tailEnd type="none" w="sm" len="sm"/>
            </a:ln>
          </p:spPr>
        </p:cxnSp>
      </p:grpSp>
      <p:pic>
        <p:nvPicPr>
          <p:cNvPr id="447" name="Shape 447"/>
          <p:cNvPicPr preferRelativeResize="0"/>
          <p:nvPr/>
        </p:nvPicPr>
        <p:blipFill rotWithShape="1">
          <a:blip r:embed="rId4">
            <a:alphaModFix/>
          </a:blip>
          <a:srcRect/>
          <a:stretch/>
        </p:blipFill>
        <p:spPr>
          <a:xfrm>
            <a:off x="6444208" y="3933056"/>
            <a:ext cx="1116013" cy="466725"/>
          </a:xfrm>
          <a:prstGeom prst="rect">
            <a:avLst/>
          </a:prstGeom>
          <a:noFill/>
          <a:ln>
            <a:noFill/>
          </a:ln>
        </p:spPr>
      </p:pic>
      <p:sp>
        <p:nvSpPr>
          <p:cNvPr id="143" name="142 CuadroTexto"/>
          <p:cNvSpPr txBox="1"/>
          <p:nvPr/>
        </p:nvSpPr>
        <p:spPr>
          <a:xfrm>
            <a:off x="1043608" y="1772816"/>
            <a:ext cx="7632848" cy="738664"/>
          </a:xfrm>
          <a:prstGeom prst="rect">
            <a:avLst/>
          </a:prstGeom>
          <a:noFill/>
        </p:spPr>
        <p:txBody>
          <a:bodyPr wrap="square" rtlCol="0">
            <a:spAutoFit/>
          </a:bodyPr>
          <a:lstStyle/>
          <a:p>
            <a:pPr lvl="0"/>
            <a:r>
              <a:rPr lang="es-ES" dirty="0" smtClean="0">
                <a:latin typeface="Verdana"/>
                <a:ea typeface="Verdana"/>
                <a:cs typeface="Verdana"/>
                <a:sym typeface="Verdana"/>
              </a:rPr>
              <a:t>Validar la </a:t>
            </a:r>
            <a:r>
              <a:rPr lang="es-ES" dirty="0" err="1" smtClean="0">
                <a:latin typeface="Verdana"/>
                <a:ea typeface="Verdana"/>
                <a:cs typeface="Verdana"/>
                <a:sym typeface="Verdana"/>
              </a:rPr>
              <a:t>combinació</a:t>
            </a:r>
            <a:r>
              <a:rPr lang="es-ES" dirty="0" smtClean="0">
                <a:latin typeface="Verdana"/>
                <a:ea typeface="Verdana"/>
                <a:cs typeface="Verdana"/>
                <a:sym typeface="Verdana"/>
              </a:rPr>
              <a:t> de 2 de 3 ítems (</a:t>
            </a:r>
            <a:r>
              <a:rPr lang="es-ES" b="1" u="sng" dirty="0" err="1" smtClean="0">
                <a:latin typeface="Verdana"/>
                <a:ea typeface="Verdana"/>
                <a:cs typeface="Verdana"/>
                <a:sym typeface="Verdana"/>
              </a:rPr>
              <a:t>disúria</a:t>
            </a:r>
            <a:r>
              <a:rPr lang="es-ES" b="1" u="sng" dirty="0" smtClean="0">
                <a:latin typeface="Verdana"/>
                <a:ea typeface="Verdana"/>
                <a:cs typeface="Verdana"/>
                <a:sym typeface="Verdana"/>
              </a:rPr>
              <a:t>, </a:t>
            </a:r>
            <a:r>
              <a:rPr lang="es-ES" b="1" u="sng" dirty="0" err="1" smtClean="0">
                <a:latin typeface="Verdana"/>
                <a:ea typeface="Verdana"/>
                <a:cs typeface="Verdana"/>
                <a:sym typeface="Verdana"/>
              </a:rPr>
              <a:t>leucocitúria</a:t>
            </a:r>
            <a:r>
              <a:rPr lang="es-ES" b="1" u="sng" dirty="0" smtClean="0">
                <a:latin typeface="Verdana"/>
                <a:ea typeface="Verdana"/>
                <a:cs typeface="Verdana"/>
                <a:sym typeface="Verdana"/>
              </a:rPr>
              <a:t>, </a:t>
            </a:r>
            <a:r>
              <a:rPr lang="es-ES" b="1" u="sng" dirty="0" err="1" smtClean="0">
                <a:latin typeface="Verdana"/>
                <a:ea typeface="Verdana"/>
                <a:cs typeface="Verdana"/>
                <a:sym typeface="Verdana"/>
              </a:rPr>
              <a:t>nitrits</a:t>
            </a:r>
            <a:r>
              <a:rPr lang="es-ES" dirty="0" smtClean="0">
                <a:latin typeface="Verdana"/>
                <a:ea typeface="Verdana"/>
                <a:cs typeface="Verdana"/>
                <a:sym typeface="Verdana"/>
              </a:rPr>
              <a:t>+),</a:t>
            </a:r>
          </a:p>
          <a:p>
            <a:pPr lvl="0"/>
            <a:r>
              <a:rPr lang="es-ES" dirty="0" smtClean="0">
                <a:latin typeface="Verdana"/>
                <a:ea typeface="Verdana"/>
                <a:cs typeface="Verdana"/>
                <a:sym typeface="Verdana"/>
              </a:rPr>
              <a:t>per </a:t>
            </a:r>
            <a:r>
              <a:rPr lang="es-ES" dirty="0" err="1" smtClean="0">
                <a:latin typeface="Verdana"/>
                <a:ea typeface="Verdana"/>
                <a:cs typeface="Verdana"/>
                <a:sym typeface="Verdana"/>
              </a:rPr>
              <a:t>reduir</a:t>
            </a:r>
            <a:r>
              <a:rPr lang="es-ES" dirty="0" smtClean="0">
                <a:latin typeface="Verdana"/>
                <a:ea typeface="Verdana"/>
                <a:cs typeface="Verdana"/>
                <a:sym typeface="Verdana"/>
              </a:rPr>
              <a:t> el </a:t>
            </a:r>
            <a:r>
              <a:rPr lang="es-ES" u="sng" dirty="0" err="1" smtClean="0">
                <a:latin typeface="Verdana"/>
                <a:ea typeface="Verdana"/>
                <a:cs typeface="Verdana"/>
                <a:sym typeface="Verdana"/>
              </a:rPr>
              <a:t>tractament</a:t>
            </a:r>
            <a:r>
              <a:rPr lang="es-ES" u="sng" dirty="0" smtClean="0">
                <a:latin typeface="Verdana"/>
                <a:ea typeface="Verdana"/>
                <a:cs typeface="Verdana"/>
                <a:sym typeface="Verdana"/>
              </a:rPr>
              <a:t> </a:t>
            </a:r>
            <a:r>
              <a:rPr lang="es-ES" u="sng" dirty="0" err="1" smtClean="0">
                <a:latin typeface="Verdana"/>
                <a:ea typeface="Verdana"/>
                <a:cs typeface="Verdana"/>
                <a:sym typeface="Verdana"/>
              </a:rPr>
              <a:t>innecessari</a:t>
            </a:r>
            <a:r>
              <a:rPr lang="es-ES" dirty="0" smtClean="0">
                <a:latin typeface="Verdana"/>
                <a:ea typeface="Verdana"/>
                <a:cs typeface="Verdana"/>
                <a:sym typeface="Verdana"/>
              </a:rPr>
              <a:t> de la cistitis a la dona.</a:t>
            </a:r>
            <a:endParaRPr lang="es-ES" dirty="0" smtClean="0"/>
          </a:p>
          <a:p>
            <a:endParaRPr lang="ca-ES" dirty="0"/>
          </a:p>
        </p:txBody>
      </p:sp>
    </p:spTree>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Shape 2422"/>
        <p:cNvGrpSpPr/>
        <p:nvPr/>
      </p:nvGrpSpPr>
      <p:grpSpPr>
        <a:xfrm>
          <a:off x="0" y="0"/>
          <a:ext cx="0" cy="0"/>
          <a:chOff x="0" y="0"/>
          <a:chExt cx="0" cy="0"/>
        </a:xfrm>
      </p:grpSpPr>
      <p:sp>
        <p:nvSpPr>
          <p:cNvPr id="2423" name="Shape 2423"/>
          <p:cNvSpPr txBox="1">
            <a:spLocks noGrp="1"/>
          </p:cNvSpPr>
          <p:nvPr>
            <p:ph type="title" idx="4294967295"/>
          </p:nvPr>
        </p:nvSpPr>
        <p:spPr>
          <a:xfrm>
            <a:off x="1371600" y="277813"/>
            <a:ext cx="7772400" cy="1143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dirty="0">
              <a:latin typeface="+mj-lt"/>
            </a:endParaRPr>
          </a:p>
        </p:txBody>
      </p:sp>
      <p:sp>
        <p:nvSpPr>
          <p:cNvPr id="2424" name="Shape 2424"/>
          <p:cNvSpPr txBox="1">
            <a:spLocks noGrp="1"/>
          </p:cNvSpPr>
          <p:nvPr>
            <p:ph type="body" idx="4294967295"/>
          </p:nvPr>
        </p:nvSpPr>
        <p:spPr>
          <a:xfrm>
            <a:off x="395536" y="1844824"/>
            <a:ext cx="10153129" cy="4530725"/>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folHlink"/>
              </a:buClr>
              <a:buFont typeface="Noto Sans Symbols"/>
              <a:buNone/>
            </a:pPr>
            <a:endParaRPr sz="2800" b="0" i="0" u="none" strike="noStrike" cap="none" dirty="0">
              <a:solidFill>
                <a:schemeClr val="dk1"/>
              </a:solidFill>
              <a:latin typeface="Arial"/>
              <a:ea typeface="Arial"/>
              <a:cs typeface="Arial"/>
              <a:sym typeface="Arial"/>
            </a:endParaRPr>
          </a:p>
          <a:p>
            <a:pPr marL="342900" marR="0" lvl="0" indent="-342900" algn="l" rtl="0">
              <a:spcBef>
                <a:spcPts val="560"/>
              </a:spcBef>
              <a:spcAft>
                <a:spcPts val="0"/>
              </a:spcAft>
              <a:buClr>
                <a:schemeClr val="folHlink"/>
              </a:buClr>
              <a:buFont typeface="Noto Sans Symbols"/>
              <a:buNone/>
            </a:pPr>
            <a:endParaRPr sz="2800" b="0" i="0" u="none" strike="noStrike" cap="none" dirty="0">
              <a:solidFill>
                <a:schemeClr val="dk1"/>
              </a:solidFill>
              <a:latin typeface="Arial"/>
              <a:ea typeface="Arial"/>
              <a:cs typeface="Arial"/>
              <a:sym typeface="Arial"/>
            </a:endParaRPr>
          </a:p>
          <a:p>
            <a:pPr marL="342900" marR="0" lvl="0" indent="-182880" algn="l" rtl="0">
              <a:spcBef>
                <a:spcPts val="560"/>
              </a:spcBef>
              <a:spcAft>
                <a:spcPts val="0"/>
              </a:spcAft>
              <a:buClr>
                <a:schemeClr val="folHlink"/>
              </a:buClr>
              <a:buSzPts val="2520"/>
              <a:buFont typeface="Noto Sans Symbols"/>
              <a:buNone/>
            </a:pPr>
            <a:endParaRPr sz="2800" b="0" i="0" u="none" strike="noStrike" cap="none" dirty="0">
              <a:solidFill>
                <a:schemeClr val="dk1"/>
              </a:solidFill>
              <a:latin typeface="Arial"/>
              <a:ea typeface="Arial"/>
              <a:cs typeface="Arial"/>
              <a:sym typeface="Arial"/>
            </a:endParaRPr>
          </a:p>
          <a:p>
            <a:pPr marL="0" marR="0" lvl="0" indent="0" algn="l" rtl="0">
              <a:spcBef>
                <a:spcPts val="720"/>
              </a:spcBef>
              <a:spcAft>
                <a:spcPts val="0"/>
              </a:spcAft>
              <a:buClr>
                <a:schemeClr val="folHlink"/>
              </a:buClr>
              <a:buSzPts val="3240"/>
              <a:buNone/>
            </a:pPr>
            <a:r>
              <a:rPr lang="ca-ES" b="0" i="0" u="none" strike="noStrike" cap="none" dirty="0">
                <a:solidFill>
                  <a:schemeClr val="dk1"/>
                </a:solidFill>
                <a:latin typeface="+mj-lt"/>
                <a:ea typeface="Verdana"/>
                <a:cs typeface="Verdana"/>
                <a:sym typeface="Verdana"/>
              </a:rPr>
              <a:t>  Com interpretarem </a:t>
            </a:r>
            <a:r>
              <a:rPr lang="ca-ES" b="0" i="0" u="none" strike="noStrike" cap="none" dirty="0" err="1">
                <a:solidFill>
                  <a:schemeClr val="dk1"/>
                </a:solidFill>
                <a:latin typeface="+mj-lt"/>
                <a:ea typeface="Verdana"/>
                <a:cs typeface="Verdana"/>
                <a:sym typeface="Verdana"/>
              </a:rPr>
              <a:t>l’urocultiu</a:t>
            </a:r>
            <a:r>
              <a:rPr lang="ca-ES" b="0" i="0" u="none" strike="noStrike" cap="none" dirty="0">
                <a:solidFill>
                  <a:schemeClr val="dk1"/>
                </a:solidFill>
                <a:latin typeface="+mj-lt"/>
                <a:ea typeface="Verdana"/>
                <a:cs typeface="Verdana"/>
                <a:sym typeface="Verdana"/>
              </a:rPr>
              <a:t> a la prostatitis crònica ?</a:t>
            </a:r>
            <a:endParaRPr b="0" i="0" u="none" strike="noStrike" cap="none" dirty="0">
              <a:solidFill>
                <a:schemeClr val="dk1"/>
              </a:solidFill>
              <a:latin typeface="+mj-lt"/>
              <a:ea typeface="Verdana"/>
              <a:cs typeface="Verdana"/>
              <a:sym typeface="Verdana"/>
            </a:endParaRPr>
          </a:p>
        </p:txBody>
      </p:sp>
      <p:pic>
        <p:nvPicPr>
          <p:cNvPr id="2425" name="Shape 2425" descr="MC900434411[1]"/>
          <p:cNvPicPr preferRelativeResize="0"/>
          <p:nvPr/>
        </p:nvPicPr>
        <p:blipFill rotWithShape="1">
          <a:blip r:embed="rId3">
            <a:alphaModFix/>
          </a:blip>
          <a:srcRect/>
          <a:stretch/>
        </p:blipFill>
        <p:spPr>
          <a:xfrm>
            <a:off x="7235825" y="0"/>
            <a:ext cx="1241425" cy="1397000"/>
          </a:xfrm>
          <a:prstGeom prst="rect">
            <a:avLst/>
          </a:prstGeom>
          <a:noFill/>
          <a:ln>
            <a:noFill/>
          </a:ln>
        </p:spPr>
      </p:pic>
    </p:spTree>
    <p:extLst>
      <p:ext uri="{BB962C8B-B14F-4D97-AF65-F5344CB8AC3E}">
        <p14:creationId xmlns:p14="http://schemas.microsoft.com/office/powerpoint/2010/main" val="2721093389"/>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Shape 2429"/>
        <p:cNvGrpSpPr/>
        <p:nvPr/>
      </p:nvGrpSpPr>
      <p:grpSpPr>
        <a:xfrm>
          <a:off x="0" y="0"/>
          <a:ext cx="0" cy="0"/>
          <a:chOff x="0" y="0"/>
          <a:chExt cx="0" cy="0"/>
        </a:xfrm>
      </p:grpSpPr>
      <p:sp>
        <p:nvSpPr>
          <p:cNvPr id="2430" name="Shape 2430"/>
          <p:cNvSpPr txBox="1">
            <a:spLocks noGrp="1"/>
          </p:cNvSpPr>
          <p:nvPr>
            <p:ph type="title" idx="4294967295"/>
          </p:nvPr>
        </p:nvSpPr>
        <p:spPr>
          <a:xfrm>
            <a:off x="1371600" y="277813"/>
            <a:ext cx="7772400" cy="1143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ca-ES" sz="4200" b="0" i="0" u="none" strike="noStrike" cap="none" dirty="0">
                <a:solidFill>
                  <a:schemeClr val="dk2"/>
                </a:solidFill>
                <a:latin typeface="Verdana"/>
                <a:ea typeface="Verdana"/>
                <a:cs typeface="Verdana"/>
                <a:sym typeface="Verdana"/>
              </a:rPr>
              <a:t>Urocultiu fraccionat. </a:t>
            </a:r>
            <a:r>
              <a:rPr lang="ca-ES" sz="4200" b="0" i="0" u="none" strike="noStrike" cap="none" dirty="0" err="1">
                <a:solidFill>
                  <a:schemeClr val="dk2"/>
                </a:solidFill>
                <a:latin typeface="Verdana"/>
                <a:ea typeface="Verdana"/>
                <a:cs typeface="Verdana"/>
                <a:sym typeface="Verdana"/>
              </a:rPr>
              <a:t>T.Stamey-Meares</a:t>
            </a:r>
            <a:endParaRPr sz="4200" b="0" i="0" u="none" strike="noStrike" cap="none" dirty="0">
              <a:solidFill>
                <a:schemeClr val="dk2"/>
              </a:solidFill>
              <a:latin typeface="Verdana"/>
              <a:ea typeface="Verdana"/>
              <a:cs typeface="Verdana"/>
              <a:sym typeface="Verdana"/>
            </a:endParaRPr>
          </a:p>
        </p:txBody>
      </p:sp>
      <p:sp>
        <p:nvSpPr>
          <p:cNvPr id="2431" name="Shape 2431"/>
          <p:cNvSpPr/>
          <p:nvPr/>
        </p:nvSpPr>
        <p:spPr>
          <a:xfrm>
            <a:off x="914400" y="1676400"/>
            <a:ext cx="1066800" cy="1828800"/>
          </a:xfrm>
          <a:prstGeom prst="rect">
            <a:avLst/>
          </a:prstGeom>
          <a:noFill/>
          <a:ln w="2540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432" name="Shape 2432"/>
          <p:cNvSpPr/>
          <p:nvPr/>
        </p:nvSpPr>
        <p:spPr>
          <a:xfrm>
            <a:off x="2971800" y="1676400"/>
            <a:ext cx="1066800" cy="1828800"/>
          </a:xfrm>
          <a:prstGeom prst="rect">
            <a:avLst/>
          </a:prstGeom>
          <a:noFill/>
          <a:ln w="2540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433" name="Shape 2433"/>
          <p:cNvSpPr/>
          <p:nvPr/>
        </p:nvSpPr>
        <p:spPr>
          <a:xfrm>
            <a:off x="5029200" y="1676400"/>
            <a:ext cx="1066800" cy="1828800"/>
          </a:xfrm>
          <a:prstGeom prst="rect">
            <a:avLst/>
          </a:prstGeom>
          <a:noFill/>
          <a:ln w="2540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434" name="Shape 2434"/>
          <p:cNvSpPr/>
          <p:nvPr/>
        </p:nvSpPr>
        <p:spPr>
          <a:xfrm>
            <a:off x="7010400" y="1676400"/>
            <a:ext cx="1066800" cy="1828800"/>
          </a:xfrm>
          <a:prstGeom prst="rect">
            <a:avLst/>
          </a:prstGeom>
          <a:noFill/>
          <a:ln w="2540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435" name="Shape 2435"/>
          <p:cNvSpPr txBox="1"/>
          <p:nvPr/>
        </p:nvSpPr>
        <p:spPr>
          <a:xfrm>
            <a:off x="914400" y="3727450"/>
            <a:ext cx="1089025" cy="6413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ca-ES" sz="1800">
                <a:solidFill>
                  <a:srgbClr val="FF0000"/>
                </a:solidFill>
                <a:latin typeface="Verdana"/>
                <a:ea typeface="Verdana"/>
                <a:cs typeface="Verdana"/>
                <a:sym typeface="Verdana"/>
              </a:rPr>
              <a:t>ORINA</a:t>
            </a:r>
            <a:endParaRPr/>
          </a:p>
          <a:p>
            <a:pPr marL="0" marR="0" lvl="0" indent="0" algn="l" rtl="0">
              <a:spcBef>
                <a:spcPts val="0"/>
              </a:spcBef>
              <a:spcAft>
                <a:spcPts val="0"/>
              </a:spcAft>
              <a:buNone/>
            </a:pPr>
            <a:r>
              <a:rPr lang="ca-ES" sz="1800">
                <a:solidFill>
                  <a:srgbClr val="FF0000"/>
                </a:solidFill>
                <a:latin typeface="Verdana"/>
                <a:ea typeface="Verdana"/>
                <a:cs typeface="Verdana"/>
                <a:sym typeface="Verdana"/>
              </a:rPr>
              <a:t>INICIAL</a:t>
            </a:r>
            <a:endParaRPr sz="1800">
              <a:solidFill>
                <a:srgbClr val="FF0000"/>
              </a:solidFill>
              <a:latin typeface="Verdana"/>
              <a:ea typeface="Verdana"/>
              <a:cs typeface="Verdana"/>
              <a:sym typeface="Verdana"/>
            </a:endParaRPr>
          </a:p>
        </p:txBody>
      </p:sp>
      <p:sp>
        <p:nvSpPr>
          <p:cNvPr id="2436" name="Shape 2436"/>
          <p:cNvSpPr txBox="1"/>
          <p:nvPr/>
        </p:nvSpPr>
        <p:spPr>
          <a:xfrm>
            <a:off x="2971800" y="3803650"/>
            <a:ext cx="946150" cy="6413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ca-ES" sz="1800">
                <a:solidFill>
                  <a:srgbClr val="FF0000"/>
                </a:solidFill>
                <a:latin typeface="Verdana"/>
                <a:ea typeface="Verdana"/>
                <a:cs typeface="Verdana"/>
                <a:sym typeface="Verdana"/>
              </a:rPr>
              <a:t>ORINA</a:t>
            </a:r>
            <a:endParaRPr/>
          </a:p>
          <a:p>
            <a:pPr marL="0" marR="0" lvl="0" indent="0" algn="l" rtl="0">
              <a:spcBef>
                <a:spcPts val="0"/>
              </a:spcBef>
              <a:spcAft>
                <a:spcPts val="0"/>
              </a:spcAft>
              <a:buNone/>
            </a:pPr>
            <a:r>
              <a:rPr lang="ca-ES" sz="1800">
                <a:solidFill>
                  <a:srgbClr val="FF0000"/>
                </a:solidFill>
                <a:latin typeface="Verdana"/>
                <a:ea typeface="Verdana"/>
                <a:cs typeface="Verdana"/>
                <a:sym typeface="Verdana"/>
              </a:rPr>
              <a:t>MITJA</a:t>
            </a:r>
            <a:endParaRPr sz="1800">
              <a:solidFill>
                <a:srgbClr val="FF0000"/>
              </a:solidFill>
              <a:latin typeface="Verdana"/>
              <a:ea typeface="Verdana"/>
              <a:cs typeface="Verdana"/>
              <a:sym typeface="Verdana"/>
            </a:endParaRPr>
          </a:p>
        </p:txBody>
      </p:sp>
      <p:sp>
        <p:nvSpPr>
          <p:cNvPr id="2437" name="Shape 2437"/>
          <p:cNvSpPr txBox="1"/>
          <p:nvPr/>
        </p:nvSpPr>
        <p:spPr>
          <a:xfrm>
            <a:off x="5029200" y="3803650"/>
            <a:ext cx="1384300" cy="6413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ca-ES" sz="1800">
                <a:solidFill>
                  <a:srgbClr val="FF0000"/>
                </a:solidFill>
                <a:latin typeface="Verdana"/>
                <a:ea typeface="Verdana"/>
                <a:cs typeface="Verdana"/>
                <a:sym typeface="Verdana"/>
              </a:rPr>
              <a:t>SECRECIÓ</a:t>
            </a:r>
            <a:endParaRPr/>
          </a:p>
          <a:p>
            <a:pPr marL="0" marR="0" lvl="0" indent="0" algn="l" rtl="0">
              <a:spcBef>
                <a:spcPts val="0"/>
              </a:spcBef>
              <a:spcAft>
                <a:spcPts val="0"/>
              </a:spcAft>
              <a:buNone/>
            </a:pPr>
            <a:r>
              <a:rPr lang="ca-ES" sz="1800">
                <a:solidFill>
                  <a:srgbClr val="FF0000"/>
                </a:solidFill>
                <a:latin typeface="Verdana"/>
                <a:ea typeface="Verdana"/>
                <a:cs typeface="Verdana"/>
                <a:sym typeface="Verdana"/>
              </a:rPr>
              <a:t>PROSTÀT</a:t>
            </a:r>
            <a:r>
              <a:rPr lang="ca-ES" sz="1800">
                <a:solidFill>
                  <a:srgbClr val="FF0000"/>
                </a:solidFill>
                <a:latin typeface="Times New Roman"/>
                <a:ea typeface="Times New Roman"/>
                <a:cs typeface="Times New Roman"/>
                <a:sym typeface="Times New Roman"/>
              </a:rPr>
              <a:t>.</a:t>
            </a:r>
            <a:endParaRPr sz="1800">
              <a:solidFill>
                <a:srgbClr val="FF0000"/>
              </a:solidFill>
              <a:latin typeface="Times New Roman"/>
              <a:ea typeface="Times New Roman"/>
              <a:cs typeface="Times New Roman"/>
              <a:sym typeface="Times New Roman"/>
            </a:endParaRPr>
          </a:p>
        </p:txBody>
      </p:sp>
      <p:sp>
        <p:nvSpPr>
          <p:cNvPr id="2438" name="Shape 2438"/>
          <p:cNvSpPr txBox="1"/>
          <p:nvPr/>
        </p:nvSpPr>
        <p:spPr>
          <a:xfrm>
            <a:off x="6934200" y="3803650"/>
            <a:ext cx="2076450" cy="6413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ca-ES" sz="1800">
                <a:solidFill>
                  <a:srgbClr val="FF0000"/>
                </a:solidFill>
                <a:latin typeface="Verdana"/>
                <a:ea typeface="Verdana"/>
                <a:cs typeface="Verdana"/>
                <a:sym typeface="Verdana"/>
              </a:rPr>
              <a:t>ORINA</a:t>
            </a:r>
            <a:endParaRPr/>
          </a:p>
          <a:p>
            <a:pPr marL="0" marR="0" lvl="0" indent="0" algn="l" rtl="0">
              <a:spcBef>
                <a:spcPts val="0"/>
              </a:spcBef>
              <a:spcAft>
                <a:spcPts val="0"/>
              </a:spcAft>
              <a:buNone/>
            </a:pPr>
            <a:r>
              <a:rPr lang="ca-ES" sz="1800">
                <a:solidFill>
                  <a:srgbClr val="FF0000"/>
                </a:solidFill>
                <a:latin typeface="Verdana"/>
                <a:ea typeface="Verdana"/>
                <a:cs typeface="Verdana"/>
                <a:sym typeface="Verdana"/>
              </a:rPr>
              <a:t>POSTMASSATGE</a:t>
            </a:r>
            <a:endParaRPr sz="1800">
              <a:solidFill>
                <a:srgbClr val="FF0000"/>
              </a:solidFill>
              <a:latin typeface="Verdana"/>
              <a:ea typeface="Verdana"/>
              <a:cs typeface="Verdana"/>
              <a:sym typeface="Verdana"/>
            </a:endParaRPr>
          </a:p>
        </p:txBody>
      </p:sp>
      <p:sp>
        <p:nvSpPr>
          <p:cNvPr id="2439" name="Shape 2439"/>
          <p:cNvSpPr txBox="1"/>
          <p:nvPr/>
        </p:nvSpPr>
        <p:spPr>
          <a:xfrm>
            <a:off x="2057400" y="2286000"/>
            <a:ext cx="768350" cy="36671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ca-ES" sz="1800">
                <a:solidFill>
                  <a:schemeClr val="dk1"/>
                </a:solidFill>
                <a:latin typeface="Times New Roman"/>
                <a:ea typeface="Times New Roman"/>
                <a:cs typeface="Times New Roman"/>
                <a:sym typeface="Times New Roman"/>
              </a:rPr>
              <a:t>200ml</a:t>
            </a:r>
            <a:endParaRPr sz="1800">
              <a:solidFill>
                <a:schemeClr val="dk1"/>
              </a:solidFill>
              <a:latin typeface="Times New Roman"/>
              <a:ea typeface="Times New Roman"/>
              <a:cs typeface="Times New Roman"/>
              <a:sym typeface="Times New Roman"/>
            </a:endParaRPr>
          </a:p>
        </p:txBody>
      </p:sp>
      <p:cxnSp>
        <p:nvCxnSpPr>
          <p:cNvPr id="2440" name="Shape 2440"/>
          <p:cNvCxnSpPr/>
          <p:nvPr/>
        </p:nvCxnSpPr>
        <p:spPr>
          <a:xfrm>
            <a:off x="914400" y="2895600"/>
            <a:ext cx="1066800" cy="0"/>
          </a:xfrm>
          <a:prstGeom prst="straightConnector1">
            <a:avLst/>
          </a:prstGeom>
          <a:noFill/>
          <a:ln w="25400" cap="flat" cmpd="sng">
            <a:solidFill>
              <a:schemeClr val="dk1"/>
            </a:solidFill>
            <a:prstDash val="solid"/>
            <a:round/>
            <a:headEnd type="none" w="sm" len="sm"/>
            <a:tailEnd type="none" w="sm" len="sm"/>
          </a:ln>
        </p:spPr>
      </p:cxnSp>
      <p:cxnSp>
        <p:nvCxnSpPr>
          <p:cNvPr id="2441" name="Shape 2441"/>
          <p:cNvCxnSpPr/>
          <p:nvPr/>
        </p:nvCxnSpPr>
        <p:spPr>
          <a:xfrm>
            <a:off x="2971800" y="2895600"/>
            <a:ext cx="1066800" cy="0"/>
          </a:xfrm>
          <a:prstGeom prst="straightConnector1">
            <a:avLst/>
          </a:prstGeom>
          <a:noFill/>
          <a:ln w="25400" cap="flat" cmpd="sng">
            <a:solidFill>
              <a:schemeClr val="dk1"/>
            </a:solidFill>
            <a:prstDash val="solid"/>
            <a:round/>
            <a:headEnd type="none" w="sm" len="sm"/>
            <a:tailEnd type="none" w="sm" len="sm"/>
          </a:ln>
        </p:spPr>
      </p:cxnSp>
      <p:cxnSp>
        <p:nvCxnSpPr>
          <p:cNvPr id="2442" name="Shape 2442"/>
          <p:cNvCxnSpPr/>
          <p:nvPr/>
        </p:nvCxnSpPr>
        <p:spPr>
          <a:xfrm>
            <a:off x="5029200" y="3276600"/>
            <a:ext cx="1066800" cy="0"/>
          </a:xfrm>
          <a:prstGeom prst="straightConnector1">
            <a:avLst/>
          </a:prstGeom>
          <a:noFill/>
          <a:ln w="25400" cap="flat" cmpd="sng">
            <a:solidFill>
              <a:schemeClr val="dk1"/>
            </a:solidFill>
            <a:prstDash val="solid"/>
            <a:round/>
            <a:headEnd type="none" w="sm" len="sm"/>
            <a:tailEnd type="none" w="sm" len="sm"/>
          </a:ln>
        </p:spPr>
      </p:cxnSp>
      <p:cxnSp>
        <p:nvCxnSpPr>
          <p:cNvPr id="2443" name="Shape 2443"/>
          <p:cNvCxnSpPr/>
          <p:nvPr/>
        </p:nvCxnSpPr>
        <p:spPr>
          <a:xfrm>
            <a:off x="7010400" y="2895600"/>
            <a:ext cx="1066800" cy="0"/>
          </a:xfrm>
          <a:prstGeom prst="straightConnector1">
            <a:avLst/>
          </a:prstGeom>
          <a:noFill/>
          <a:ln w="25400" cap="flat" cmpd="sng">
            <a:solidFill>
              <a:schemeClr val="dk1"/>
            </a:solidFill>
            <a:prstDash val="solid"/>
            <a:round/>
            <a:headEnd type="none" w="sm" len="sm"/>
            <a:tailEnd type="none" w="sm" len="sm"/>
          </a:ln>
        </p:spPr>
      </p:cxnSp>
      <p:sp>
        <p:nvSpPr>
          <p:cNvPr id="2444" name="Shape 2444"/>
          <p:cNvSpPr txBox="1"/>
          <p:nvPr/>
        </p:nvSpPr>
        <p:spPr>
          <a:xfrm>
            <a:off x="1066800" y="3048000"/>
            <a:ext cx="654050" cy="36671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ca-ES" sz="1800">
                <a:solidFill>
                  <a:schemeClr val="dk1"/>
                </a:solidFill>
                <a:latin typeface="Times New Roman"/>
                <a:ea typeface="Times New Roman"/>
                <a:cs typeface="Times New Roman"/>
                <a:sym typeface="Times New Roman"/>
              </a:rPr>
              <a:t>10ml</a:t>
            </a:r>
            <a:endParaRPr sz="1800">
              <a:solidFill>
                <a:schemeClr val="dk1"/>
              </a:solidFill>
              <a:latin typeface="Times New Roman"/>
              <a:ea typeface="Times New Roman"/>
              <a:cs typeface="Times New Roman"/>
              <a:sym typeface="Times New Roman"/>
            </a:endParaRPr>
          </a:p>
        </p:txBody>
      </p:sp>
      <p:sp>
        <p:nvSpPr>
          <p:cNvPr id="2445" name="Shape 2445"/>
          <p:cNvSpPr txBox="1"/>
          <p:nvPr/>
        </p:nvSpPr>
        <p:spPr>
          <a:xfrm>
            <a:off x="3200400" y="3048000"/>
            <a:ext cx="654050" cy="36671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ca-ES" sz="1800">
                <a:solidFill>
                  <a:schemeClr val="dk1"/>
                </a:solidFill>
                <a:latin typeface="Times New Roman"/>
                <a:ea typeface="Times New Roman"/>
                <a:cs typeface="Times New Roman"/>
                <a:sym typeface="Times New Roman"/>
              </a:rPr>
              <a:t>10ml</a:t>
            </a:r>
            <a:endParaRPr sz="1800">
              <a:solidFill>
                <a:schemeClr val="dk1"/>
              </a:solidFill>
              <a:latin typeface="Times New Roman"/>
              <a:ea typeface="Times New Roman"/>
              <a:cs typeface="Times New Roman"/>
              <a:sym typeface="Times New Roman"/>
            </a:endParaRPr>
          </a:p>
        </p:txBody>
      </p:sp>
      <p:sp>
        <p:nvSpPr>
          <p:cNvPr id="2446" name="Shape 2446"/>
          <p:cNvSpPr txBox="1"/>
          <p:nvPr/>
        </p:nvSpPr>
        <p:spPr>
          <a:xfrm>
            <a:off x="7239000" y="3048000"/>
            <a:ext cx="654050" cy="36671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ca-ES" sz="1800">
                <a:solidFill>
                  <a:schemeClr val="dk1"/>
                </a:solidFill>
                <a:latin typeface="Times New Roman"/>
                <a:ea typeface="Times New Roman"/>
                <a:cs typeface="Times New Roman"/>
                <a:sym typeface="Times New Roman"/>
              </a:rPr>
              <a:t>10ml</a:t>
            </a:r>
            <a:endParaRPr sz="1800">
              <a:solidFill>
                <a:schemeClr val="dk1"/>
              </a:solidFill>
              <a:latin typeface="Times New Roman"/>
              <a:ea typeface="Times New Roman"/>
              <a:cs typeface="Times New Roman"/>
              <a:sym typeface="Times New Roman"/>
            </a:endParaRPr>
          </a:p>
        </p:txBody>
      </p:sp>
      <p:cxnSp>
        <p:nvCxnSpPr>
          <p:cNvPr id="2447" name="Shape 2447"/>
          <p:cNvCxnSpPr/>
          <p:nvPr/>
        </p:nvCxnSpPr>
        <p:spPr>
          <a:xfrm>
            <a:off x="2209800" y="3200400"/>
            <a:ext cx="533400" cy="0"/>
          </a:xfrm>
          <a:prstGeom prst="straightConnector1">
            <a:avLst/>
          </a:prstGeom>
          <a:noFill/>
          <a:ln w="25400" cap="flat" cmpd="sng">
            <a:solidFill>
              <a:schemeClr val="dk1"/>
            </a:solidFill>
            <a:prstDash val="solid"/>
            <a:round/>
            <a:headEnd type="none" w="sm" len="sm"/>
            <a:tailEnd type="triangle" w="med" len="med"/>
          </a:ln>
        </p:spPr>
      </p:cxnSp>
      <p:cxnSp>
        <p:nvCxnSpPr>
          <p:cNvPr id="2448" name="Shape 2448"/>
          <p:cNvCxnSpPr/>
          <p:nvPr/>
        </p:nvCxnSpPr>
        <p:spPr>
          <a:xfrm>
            <a:off x="4267200" y="3200400"/>
            <a:ext cx="533400" cy="0"/>
          </a:xfrm>
          <a:prstGeom prst="straightConnector1">
            <a:avLst/>
          </a:prstGeom>
          <a:noFill/>
          <a:ln w="25400" cap="flat" cmpd="sng">
            <a:solidFill>
              <a:schemeClr val="dk1"/>
            </a:solidFill>
            <a:prstDash val="solid"/>
            <a:round/>
            <a:headEnd type="none" w="sm" len="sm"/>
            <a:tailEnd type="triangle" w="med" len="med"/>
          </a:ln>
        </p:spPr>
      </p:cxnSp>
      <p:cxnSp>
        <p:nvCxnSpPr>
          <p:cNvPr id="2449" name="Shape 2449"/>
          <p:cNvCxnSpPr/>
          <p:nvPr/>
        </p:nvCxnSpPr>
        <p:spPr>
          <a:xfrm>
            <a:off x="6324600" y="3200400"/>
            <a:ext cx="457200" cy="0"/>
          </a:xfrm>
          <a:prstGeom prst="straightConnector1">
            <a:avLst/>
          </a:prstGeom>
          <a:noFill/>
          <a:ln w="25400" cap="flat" cmpd="sng">
            <a:solidFill>
              <a:schemeClr val="dk1"/>
            </a:solidFill>
            <a:prstDash val="solid"/>
            <a:round/>
            <a:headEnd type="none" w="sm" len="sm"/>
            <a:tailEnd type="triangle" w="med" len="med"/>
          </a:ln>
        </p:spPr>
      </p:cxnSp>
      <p:sp>
        <p:nvSpPr>
          <p:cNvPr id="2450" name="Shape 2450"/>
          <p:cNvSpPr txBox="1"/>
          <p:nvPr/>
        </p:nvSpPr>
        <p:spPr>
          <a:xfrm>
            <a:off x="3962400" y="2209800"/>
            <a:ext cx="1066800" cy="5175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ca-ES" sz="1400">
                <a:solidFill>
                  <a:schemeClr val="dk1"/>
                </a:solidFill>
                <a:latin typeface="Verdana"/>
                <a:ea typeface="Verdana"/>
                <a:cs typeface="Verdana"/>
                <a:sym typeface="Verdana"/>
              </a:rPr>
              <a:t>massatge</a:t>
            </a:r>
            <a:endParaRPr/>
          </a:p>
          <a:p>
            <a:pPr marL="0" marR="0" lvl="0" indent="0" algn="l" rtl="0">
              <a:spcBef>
                <a:spcPts val="0"/>
              </a:spcBef>
              <a:spcAft>
                <a:spcPts val="0"/>
              </a:spcAft>
              <a:buNone/>
            </a:pPr>
            <a:r>
              <a:rPr lang="ca-ES" sz="1400">
                <a:solidFill>
                  <a:schemeClr val="dk1"/>
                </a:solidFill>
                <a:latin typeface="Verdana"/>
                <a:ea typeface="Verdana"/>
                <a:cs typeface="Verdana"/>
                <a:sym typeface="Verdana"/>
              </a:rPr>
              <a:t>prostàtic</a:t>
            </a:r>
            <a:endParaRPr sz="1400">
              <a:solidFill>
                <a:schemeClr val="dk1"/>
              </a:solidFill>
              <a:latin typeface="Verdana"/>
              <a:ea typeface="Verdana"/>
              <a:cs typeface="Verdana"/>
              <a:sym typeface="Verdana"/>
            </a:endParaRPr>
          </a:p>
        </p:txBody>
      </p:sp>
      <p:sp>
        <p:nvSpPr>
          <p:cNvPr id="2451" name="Shape 2451"/>
          <p:cNvSpPr txBox="1"/>
          <p:nvPr/>
        </p:nvSpPr>
        <p:spPr>
          <a:xfrm>
            <a:off x="1295400" y="4648200"/>
            <a:ext cx="387350" cy="457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ca-ES" sz="2400" b="1">
                <a:solidFill>
                  <a:schemeClr val="dk1"/>
                </a:solidFill>
                <a:latin typeface="Arial"/>
                <a:ea typeface="Arial"/>
                <a:cs typeface="Arial"/>
                <a:sym typeface="Arial"/>
              </a:rPr>
              <a:t>--</a:t>
            </a:r>
            <a:endParaRPr sz="2400" b="1">
              <a:solidFill>
                <a:schemeClr val="dk1"/>
              </a:solidFill>
              <a:latin typeface="Arial"/>
              <a:ea typeface="Arial"/>
              <a:cs typeface="Arial"/>
              <a:sym typeface="Arial"/>
            </a:endParaRPr>
          </a:p>
        </p:txBody>
      </p:sp>
      <p:sp>
        <p:nvSpPr>
          <p:cNvPr id="2452" name="Shape 2452"/>
          <p:cNvSpPr txBox="1"/>
          <p:nvPr/>
        </p:nvSpPr>
        <p:spPr>
          <a:xfrm>
            <a:off x="3124200" y="4648200"/>
            <a:ext cx="387350" cy="457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ca-ES" sz="2400" b="1">
                <a:solidFill>
                  <a:schemeClr val="dk1"/>
                </a:solidFill>
                <a:latin typeface="Arial"/>
                <a:ea typeface="Arial"/>
                <a:cs typeface="Arial"/>
                <a:sym typeface="Arial"/>
              </a:rPr>
              <a:t>--</a:t>
            </a:r>
            <a:endParaRPr sz="2400" b="1">
              <a:solidFill>
                <a:schemeClr val="dk1"/>
              </a:solidFill>
              <a:latin typeface="Arial"/>
              <a:ea typeface="Arial"/>
              <a:cs typeface="Arial"/>
              <a:sym typeface="Arial"/>
            </a:endParaRPr>
          </a:p>
        </p:txBody>
      </p:sp>
      <p:sp>
        <p:nvSpPr>
          <p:cNvPr id="2453" name="Shape 2453"/>
          <p:cNvSpPr txBox="1"/>
          <p:nvPr/>
        </p:nvSpPr>
        <p:spPr>
          <a:xfrm>
            <a:off x="5334000" y="4724400"/>
            <a:ext cx="361950" cy="457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ca-ES" sz="2400" b="1">
                <a:solidFill>
                  <a:schemeClr val="dk1"/>
                </a:solidFill>
                <a:latin typeface="Arial"/>
                <a:ea typeface="Arial"/>
                <a:cs typeface="Arial"/>
                <a:sym typeface="Arial"/>
              </a:rPr>
              <a:t>+</a:t>
            </a:r>
            <a:endParaRPr sz="2400" b="1">
              <a:solidFill>
                <a:schemeClr val="dk1"/>
              </a:solidFill>
              <a:latin typeface="Arial"/>
              <a:ea typeface="Arial"/>
              <a:cs typeface="Arial"/>
              <a:sym typeface="Arial"/>
            </a:endParaRPr>
          </a:p>
        </p:txBody>
      </p:sp>
      <p:sp>
        <p:nvSpPr>
          <p:cNvPr id="2454" name="Shape 2454"/>
          <p:cNvSpPr txBox="1"/>
          <p:nvPr/>
        </p:nvSpPr>
        <p:spPr>
          <a:xfrm>
            <a:off x="7315200" y="4724400"/>
            <a:ext cx="361950" cy="457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ca-ES" sz="2400" b="1">
                <a:solidFill>
                  <a:schemeClr val="dk1"/>
                </a:solidFill>
                <a:latin typeface="Arial"/>
                <a:ea typeface="Arial"/>
                <a:cs typeface="Arial"/>
                <a:sym typeface="Arial"/>
              </a:rPr>
              <a:t>+</a:t>
            </a:r>
            <a:endParaRPr sz="2400" b="1">
              <a:solidFill>
                <a:schemeClr val="dk1"/>
              </a:solidFill>
              <a:latin typeface="Arial"/>
              <a:ea typeface="Arial"/>
              <a:cs typeface="Arial"/>
              <a:sym typeface="Arial"/>
            </a:endParaRPr>
          </a:p>
        </p:txBody>
      </p:sp>
      <p:sp>
        <p:nvSpPr>
          <p:cNvPr id="2455" name="Shape 2455"/>
          <p:cNvSpPr txBox="1"/>
          <p:nvPr/>
        </p:nvSpPr>
        <p:spPr>
          <a:xfrm>
            <a:off x="6232525" y="4762500"/>
            <a:ext cx="425450" cy="36671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ca-ES" sz="1800">
                <a:solidFill>
                  <a:schemeClr val="dk1"/>
                </a:solidFill>
                <a:latin typeface="Times New Roman"/>
                <a:ea typeface="Times New Roman"/>
                <a:cs typeface="Times New Roman"/>
                <a:sym typeface="Times New Roman"/>
              </a:rPr>
              <a:t>i/o</a:t>
            </a:r>
            <a:endParaRPr sz="1800">
              <a:solidFill>
                <a:schemeClr val="dk1"/>
              </a:solidFill>
              <a:latin typeface="Times New Roman"/>
              <a:ea typeface="Times New Roman"/>
              <a:cs typeface="Times New Roman"/>
              <a:sym typeface="Times New Roman"/>
            </a:endParaRPr>
          </a:p>
        </p:txBody>
      </p:sp>
      <p:sp>
        <p:nvSpPr>
          <p:cNvPr id="2456" name="Shape 2456"/>
          <p:cNvSpPr txBox="1"/>
          <p:nvPr/>
        </p:nvSpPr>
        <p:spPr>
          <a:xfrm>
            <a:off x="1219200" y="5486400"/>
            <a:ext cx="720725" cy="457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ca-ES" sz="2400" b="1">
                <a:solidFill>
                  <a:schemeClr val="dk1"/>
                </a:solidFill>
                <a:latin typeface="Arial"/>
                <a:ea typeface="Arial"/>
                <a:cs typeface="Arial"/>
                <a:sym typeface="Arial"/>
              </a:rPr>
              <a:t>10</a:t>
            </a:r>
            <a:r>
              <a:rPr lang="ca-ES" sz="2400" b="1" baseline="30000">
                <a:solidFill>
                  <a:schemeClr val="dk1"/>
                </a:solidFill>
                <a:latin typeface="Arial"/>
                <a:ea typeface="Arial"/>
                <a:cs typeface="Arial"/>
                <a:sym typeface="Arial"/>
              </a:rPr>
              <a:t>1</a:t>
            </a:r>
            <a:r>
              <a:rPr lang="ca-ES" sz="2400" b="1">
                <a:solidFill>
                  <a:schemeClr val="accent2"/>
                </a:solidFill>
                <a:latin typeface="Arial"/>
                <a:ea typeface="Arial"/>
                <a:cs typeface="Arial"/>
                <a:sym typeface="Arial"/>
              </a:rPr>
              <a:t> </a:t>
            </a:r>
            <a:endParaRPr sz="2400" b="1">
              <a:solidFill>
                <a:schemeClr val="accent2"/>
              </a:solidFill>
              <a:latin typeface="Arial"/>
              <a:ea typeface="Arial"/>
              <a:cs typeface="Arial"/>
              <a:sym typeface="Arial"/>
            </a:endParaRPr>
          </a:p>
        </p:txBody>
      </p:sp>
      <p:sp>
        <p:nvSpPr>
          <p:cNvPr id="2457" name="Shape 2457"/>
          <p:cNvSpPr txBox="1"/>
          <p:nvPr/>
        </p:nvSpPr>
        <p:spPr>
          <a:xfrm>
            <a:off x="3048000" y="5486400"/>
            <a:ext cx="720725" cy="457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ca-ES" sz="2400" b="1">
                <a:solidFill>
                  <a:schemeClr val="dk1"/>
                </a:solidFill>
                <a:latin typeface="Arial"/>
                <a:ea typeface="Arial"/>
                <a:cs typeface="Arial"/>
                <a:sym typeface="Arial"/>
              </a:rPr>
              <a:t>10</a:t>
            </a:r>
            <a:r>
              <a:rPr lang="ca-ES" sz="2400" b="1" baseline="30000">
                <a:solidFill>
                  <a:schemeClr val="dk1"/>
                </a:solidFill>
                <a:latin typeface="Arial"/>
                <a:ea typeface="Arial"/>
                <a:cs typeface="Arial"/>
                <a:sym typeface="Arial"/>
              </a:rPr>
              <a:t>1</a:t>
            </a:r>
            <a:r>
              <a:rPr lang="ca-ES" sz="2400" b="1">
                <a:solidFill>
                  <a:schemeClr val="accent2"/>
                </a:solidFill>
                <a:latin typeface="Arial"/>
                <a:ea typeface="Arial"/>
                <a:cs typeface="Arial"/>
                <a:sym typeface="Arial"/>
              </a:rPr>
              <a:t> </a:t>
            </a:r>
            <a:endParaRPr sz="2400" b="1">
              <a:solidFill>
                <a:schemeClr val="accent2"/>
              </a:solidFill>
              <a:latin typeface="Arial"/>
              <a:ea typeface="Arial"/>
              <a:cs typeface="Arial"/>
              <a:sym typeface="Arial"/>
            </a:endParaRPr>
          </a:p>
        </p:txBody>
      </p:sp>
      <p:sp>
        <p:nvSpPr>
          <p:cNvPr id="2458" name="Shape 2458"/>
          <p:cNvSpPr txBox="1"/>
          <p:nvPr/>
        </p:nvSpPr>
        <p:spPr>
          <a:xfrm>
            <a:off x="5181600" y="5486400"/>
            <a:ext cx="933450" cy="457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ca-ES" sz="2400" b="1">
                <a:solidFill>
                  <a:schemeClr val="dk1"/>
                </a:solidFill>
                <a:latin typeface="Arial"/>
                <a:ea typeface="Arial"/>
                <a:cs typeface="Arial"/>
                <a:sym typeface="Arial"/>
              </a:rPr>
              <a:t>&gt;10</a:t>
            </a:r>
            <a:r>
              <a:rPr lang="ca-ES" sz="2400" b="1" baseline="30000">
                <a:solidFill>
                  <a:schemeClr val="dk1"/>
                </a:solidFill>
                <a:latin typeface="Arial"/>
                <a:ea typeface="Arial"/>
                <a:cs typeface="Arial"/>
                <a:sym typeface="Arial"/>
              </a:rPr>
              <a:t>&gt;1</a:t>
            </a:r>
            <a:endParaRPr sz="2400" b="1">
              <a:solidFill>
                <a:schemeClr val="dk1"/>
              </a:solidFill>
              <a:latin typeface="Arial"/>
              <a:ea typeface="Arial"/>
              <a:cs typeface="Arial"/>
              <a:sym typeface="Arial"/>
            </a:endParaRPr>
          </a:p>
        </p:txBody>
      </p:sp>
      <p:sp>
        <p:nvSpPr>
          <p:cNvPr id="2459" name="Shape 2459"/>
          <p:cNvSpPr txBox="1"/>
          <p:nvPr/>
        </p:nvSpPr>
        <p:spPr>
          <a:xfrm>
            <a:off x="7162800" y="5486400"/>
            <a:ext cx="933450" cy="457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ca-ES" sz="2400" b="1">
                <a:solidFill>
                  <a:schemeClr val="dk1"/>
                </a:solidFill>
                <a:latin typeface="Arial"/>
                <a:ea typeface="Arial"/>
                <a:cs typeface="Arial"/>
                <a:sym typeface="Arial"/>
              </a:rPr>
              <a:t>&gt;10</a:t>
            </a:r>
            <a:r>
              <a:rPr lang="ca-ES" sz="2400" b="1" baseline="30000">
                <a:solidFill>
                  <a:schemeClr val="dk1"/>
                </a:solidFill>
                <a:latin typeface="Arial"/>
                <a:ea typeface="Arial"/>
                <a:cs typeface="Arial"/>
                <a:sym typeface="Arial"/>
              </a:rPr>
              <a:t>&gt;1</a:t>
            </a:r>
            <a:endParaRPr sz="2400" b="1" baseline="30000">
              <a:solidFill>
                <a:schemeClr val="dk1"/>
              </a:solidFill>
              <a:latin typeface="Arial"/>
              <a:ea typeface="Arial"/>
              <a:cs typeface="Arial"/>
              <a:sym typeface="Arial"/>
            </a:endParaRPr>
          </a:p>
        </p:txBody>
      </p:sp>
      <p:sp>
        <p:nvSpPr>
          <p:cNvPr id="2460" name="Shape 2460"/>
          <p:cNvSpPr txBox="1"/>
          <p:nvPr/>
        </p:nvSpPr>
        <p:spPr>
          <a:xfrm>
            <a:off x="533400" y="6019800"/>
            <a:ext cx="8194675" cy="457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ca-ES" sz="2400">
                <a:solidFill>
                  <a:schemeClr val="dk1"/>
                </a:solidFill>
                <a:latin typeface="Verdana"/>
                <a:ea typeface="Verdana"/>
                <a:cs typeface="Verdana"/>
                <a:sym typeface="Verdana"/>
              </a:rPr>
              <a:t>Presència de patògens només després del massatge</a:t>
            </a:r>
            <a:endParaRPr/>
          </a:p>
        </p:txBody>
      </p:sp>
      <p:pic>
        <p:nvPicPr>
          <p:cNvPr id="2461" name="Shape 2461"/>
          <p:cNvPicPr preferRelativeResize="0"/>
          <p:nvPr/>
        </p:nvPicPr>
        <p:blipFill>
          <a:blip r:embed="rId3">
            <a:alphaModFix/>
          </a:blip>
          <a:stretch>
            <a:fillRect/>
          </a:stretch>
        </p:blipFill>
        <p:spPr>
          <a:xfrm>
            <a:off x="1066800" y="1420825"/>
            <a:ext cx="7010399" cy="5319800"/>
          </a:xfrm>
          <a:prstGeom prst="rect">
            <a:avLst/>
          </a:prstGeom>
          <a:noFill/>
          <a:ln>
            <a:noFill/>
          </a:ln>
        </p:spPr>
      </p:pic>
    </p:spTree>
    <p:extLst>
      <p:ext uri="{BB962C8B-B14F-4D97-AF65-F5344CB8AC3E}">
        <p14:creationId xmlns:p14="http://schemas.microsoft.com/office/powerpoint/2010/main" val="3482760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61"/>
                                        </p:tgtEl>
                                        <p:attrNameLst>
                                          <p:attrName>style.visibility</p:attrName>
                                        </p:attrNameLst>
                                      </p:cBhvr>
                                      <p:to>
                                        <p:strVal val="visible"/>
                                      </p:to>
                                    </p:set>
                                    <p:animEffect transition="in" filter="fade">
                                      <p:cBhvr>
                                        <p:cTn id="7" dur="1000"/>
                                        <p:tgtEl>
                                          <p:spTgt spid="24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Shape 2465"/>
        <p:cNvGrpSpPr/>
        <p:nvPr/>
      </p:nvGrpSpPr>
      <p:grpSpPr>
        <a:xfrm>
          <a:off x="0" y="0"/>
          <a:ext cx="0" cy="0"/>
          <a:chOff x="0" y="0"/>
          <a:chExt cx="0" cy="0"/>
        </a:xfrm>
      </p:grpSpPr>
      <p:sp>
        <p:nvSpPr>
          <p:cNvPr id="2466" name="Shape 2466"/>
          <p:cNvSpPr txBox="1">
            <a:spLocks noGrp="1"/>
          </p:cNvSpPr>
          <p:nvPr>
            <p:ph type="title"/>
          </p:nvPr>
        </p:nvSpPr>
        <p:spPr>
          <a:xfrm>
            <a:off x="914400" y="277813"/>
            <a:ext cx="7772400" cy="1143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ca-ES" sz="3780" b="0" i="0" u="none" strike="noStrike" cap="none">
                <a:solidFill>
                  <a:schemeClr val="dk2"/>
                </a:solidFill>
                <a:latin typeface="Verdana"/>
                <a:ea typeface="Verdana"/>
                <a:cs typeface="Verdana"/>
                <a:sym typeface="Verdana"/>
              </a:rPr>
              <a:t>Prostatitis crònica bacteriana</a:t>
            </a:r>
            <a:endParaRPr sz="3780" b="0" i="0" u="none" strike="noStrike" cap="none">
              <a:solidFill>
                <a:schemeClr val="dk2"/>
              </a:solidFill>
              <a:latin typeface="Times New Roman"/>
              <a:ea typeface="Times New Roman"/>
              <a:cs typeface="Times New Roman"/>
              <a:sym typeface="Times New Roman"/>
            </a:endParaRPr>
          </a:p>
        </p:txBody>
      </p:sp>
      <p:sp>
        <p:nvSpPr>
          <p:cNvPr id="2467" name="Shape 2467"/>
          <p:cNvSpPr txBox="1"/>
          <p:nvPr/>
        </p:nvSpPr>
        <p:spPr>
          <a:xfrm>
            <a:off x="1187450" y="1916113"/>
            <a:ext cx="6264275" cy="1444625"/>
          </a:xfrm>
          <a:prstGeom prst="rect">
            <a:avLst/>
          </a:prstGeom>
          <a:solidFill>
            <a:srgbClr val="B7CCE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ca-ES" sz="1900" b="1">
                <a:solidFill>
                  <a:schemeClr val="dk1"/>
                </a:solidFill>
                <a:latin typeface="Verdana"/>
                <a:ea typeface="Verdana"/>
                <a:cs typeface="Verdana"/>
                <a:sym typeface="Verdana"/>
              </a:rPr>
              <a:t>Tractament</a:t>
            </a:r>
            <a:r>
              <a:rPr lang="ca-ES" sz="1900">
                <a:solidFill>
                  <a:schemeClr val="dk1"/>
                </a:solidFill>
                <a:latin typeface="Verdana"/>
                <a:ea typeface="Verdana"/>
                <a:cs typeface="Verdana"/>
                <a:sym typeface="Verdana"/>
              </a:rPr>
              <a:t>: 6-12set:   </a:t>
            </a:r>
            <a:endParaRPr/>
          </a:p>
          <a:p>
            <a:pPr marL="457200" marR="0" lvl="1" indent="0" algn="l" rtl="0">
              <a:spcBef>
                <a:spcPts val="595"/>
              </a:spcBef>
              <a:spcAft>
                <a:spcPts val="0"/>
              </a:spcAft>
              <a:buNone/>
            </a:pPr>
            <a:r>
              <a:rPr lang="ca-ES" sz="1700" b="0" i="0" u="none" strike="noStrike" cap="none">
                <a:solidFill>
                  <a:schemeClr val="dk1"/>
                </a:solidFill>
                <a:latin typeface="Verdana"/>
                <a:ea typeface="Verdana"/>
                <a:cs typeface="Verdana"/>
                <a:sym typeface="Verdana"/>
              </a:rPr>
              <a:t>Ciprofloxacino	     	500 mg/12 h.</a:t>
            </a:r>
            <a:endParaRPr/>
          </a:p>
          <a:p>
            <a:pPr marL="457200" marR="0" lvl="1" indent="0" algn="l" rtl="0">
              <a:spcBef>
                <a:spcPts val="595"/>
              </a:spcBef>
              <a:spcAft>
                <a:spcPts val="0"/>
              </a:spcAft>
              <a:buNone/>
            </a:pPr>
            <a:r>
              <a:rPr lang="ca-ES" sz="1700" b="0" i="0" u="none" strike="noStrike" cap="none">
                <a:solidFill>
                  <a:schemeClr val="dk1"/>
                </a:solidFill>
                <a:latin typeface="Verdana"/>
                <a:ea typeface="Verdana"/>
                <a:cs typeface="Verdana"/>
                <a:sym typeface="Verdana"/>
              </a:rPr>
              <a:t>Ofloxacino		            400 mg/12 h. </a:t>
            </a:r>
            <a:endParaRPr/>
          </a:p>
          <a:p>
            <a:pPr marL="457200" marR="0" lvl="1" indent="0" algn="l" rtl="0">
              <a:spcBef>
                <a:spcPts val="595"/>
              </a:spcBef>
              <a:spcAft>
                <a:spcPts val="0"/>
              </a:spcAft>
              <a:buNone/>
            </a:pPr>
            <a:r>
              <a:rPr lang="ca-ES" sz="1700" b="0" i="0" u="none" strike="noStrike" cap="none">
                <a:solidFill>
                  <a:schemeClr val="dk1"/>
                </a:solidFill>
                <a:latin typeface="Verdana"/>
                <a:ea typeface="Verdana"/>
                <a:cs typeface="Verdana"/>
                <a:sym typeface="Verdana"/>
              </a:rPr>
              <a:t>Cotrimoxazol(TMP/SMX) 	320–1.600 mg/12 h</a:t>
            </a:r>
            <a:endParaRPr/>
          </a:p>
        </p:txBody>
      </p:sp>
      <p:sp>
        <p:nvSpPr>
          <p:cNvPr id="2468" name="Shape 2468"/>
          <p:cNvSpPr txBox="1"/>
          <p:nvPr/>
        </p:nvSpPr>
        <p:spPr>
          <a:xfrm>
            <a:off x="1187450" y="3716338"/>
            <a:ext cx="6264275" cy="1798637"/>
          </a:xfrm>
          <a:prstGeom prst="rect">
            <a:avLst/>
          </a:prstGeom>
          <a:solidFill>
            <a:srgbClr val="DAEEF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ca-ES" sz="1900" b="1">
                <a:solidFill>
                  <a:schemeClr val="dk1"/>
                </a:solidFill>
                <a:latin typeface="Verdana"/>
                <a:ea typeface="Verdana"/>
                <a:cs typeface="Verdana"/>
                <a:sym typeface="Verdana"/>
              </a:rPr>
              <a:t>Pauta supressora</a:t>
            </a:r>
            <a:r>
              <a:rPr lang="ca-ES" sz="1900">
                <a:solidFill>
                  <a:schemeClr val="dk1"/>
                </a:solidFill>
                <a:latin typeface="Verdana"/>
                <a:ea typeface="Verdana"/>
                <a:cs typeface="Verdana"/>
                <a:sym typeface="Verdana"/>
              </a:rPr>
              <a:t>: 6 mesos - 2 anys:</a:t>
            </a:r>
            <a:endParaRPr/>
          </a:p>
          <a:p>
            <a:pPr marL="457200" marR="0" lvl="1" indent="0" algn="l" rtl="0">
              <a:spcBef>
                <a:spcPts val="595"/>
              </a:spcBef>
              <a:spcAft>
                <a:spcPts val="0"/>
              </a:spcAft>
              <a:buNone/>
            </a:pPr>
            <a:r>
              <a:rPr lang="ca-ES" sz="1700" b="0" i="0" u="none" strike="noStrike" cap="none">
                <a:solidFill>
                  <a:schemeClr val="dk1"/>
                </a:solidFill>
                <a:latin typeface="Verdana"/>
                <a:ea typeface="Verdana"/>
                <a:cs typeface="Verdana"/>
                <a:sym typeface="Verdana"/>
              </a:rPr>
              <a:t>Cotrimoxazol	80-400 mg/ dia</a:t>
            </a:r>
            <a:endParaRPr/>
          </a:p>
          <a:p>
            <a:pPr marL="457200" marR="0" lvl="1" indent="0" algn="l" rtl="0">
              <a:spcBef>
                <a:spcPts val="595"/>
              </a:spcBef>
              <a:spcAft>
                <a:spcPts val="0"/>
              </a:spcAft>
              <a:buNone/>
            </a:pPr>
            <a:r>
              <a:rPr lang="ca-ES" sz="1700" b="0" i="0" u="none" strike="noStrike" cap="none">
                <a:solidFill>
                  <a:schemeClr val="dk1"/>
                </a:solidFill>
                <a:latin typeface="Verdana"/>
                <a:ea typeface="Verdana"/>
                <a:cs typeface="Verdana"/>
                <a:sym typeface="Verdana"/>
              </a:rPr>
              <a:t>Nitrofurantoïna	100 mg / dia</a:t>
            </a:r>
            <a:endParaRPr/>
          </a:p>
          <a:p>
            <a:pPr marL="457200" marR="0" lvl="1" indent="0" algn="l" rtl="0">
              <a:spcBef>
                <a:spcPts val="595"/>
              </a:spcBef>
              <a:spcAft>
                <a:spcPts val="0"/>
              </a:spcAft>
              <a:buNone/>
            </a:pPr>
            <a:r>
              <a:rPr lang="ca-ES" sz="1700" b="0" i="0" u="none" strike="noStrike" cap="none">
                <a:solidFill>
                  <a:schemeClr val="dk1"/>
                </a:solidFill>
                <a:latin typeface="Verdana"/>
                <a:ea typeface="Verdana"/>
                <a:cs typeface="Verdana"/>
                <a:sym typeface="Verdana"/>
              </a:rPr>
              <a:t>Ciprofloxacino	250 mg / dia</a:t>
            </a:r>
            <a:endParaRPr/>
          </a:p>
          <a:p>
            <a:pPr marL="457200" marR="0" lvl="1" indent="0" algn="l" rtl="0">
              <a:spcBef>
                <a:spcPts val="595"/>
              </a:spcBef>
              <a:spcAft>
                <a:spcPts val="0"/>
              </a:spcAft>
              <a:buNone/>
            </a:pPr>
            <a:r>
              <a:rPr lang="ca-ES" sz="1700" b="0" i="0" u="none" strike="noStrike" cap="none">
                <a:solidFill>
                  <a:schemeClr val="dk1"/>
                </a:solidFill>
                <a:latin typeface="Verdana"/>
                <a:ea typeface="Verdana"/>
                <a:cs typeface="Verdana"/>
                <a:sym typeface="Verdana"/>
              </a:rPr>
              <a:t>Ofloxacino		200 mg / dia</a:t>
            </a:r>
            <a:endParaRPr/>
          </a:p>
        </p:txBody>
      </p:sp>
      <p:pic>
        <p:nvPicPr>
          <p:cNvPr id="2469" name="Shape 2469" descr="camfic blanc"/>
          <p:cNvPicPr preferRelativeResize="0"/>
          <p:nvPr/>
        </p:nvPicPr>
        <p:blipFill rotWithShape="1">
          <a:blip r:embed="rId3">
            <a:alphaModFix/>
          </a:blip>
          <a:srcRect/>
          <a:stretch/>
        </p:blipFill>
        <p:spPr>
          <a:xfrm>
            <a:off x="8382000" y="6281738"/>
            <a:ext cx="463550" cy="576262"/>
          </a:xfrm>
          <a:prstGeom prst="rect">
            <a:avLst/>
          </a:prstGeom>
          <a:noFill/>
          <a:ln>
            <a:noFill/>
          </a:ln>
        </p:spPr>
      </p:pic>
      <p:sp>
        <p:nvSpPr>
          <p:cNvPr id="2470" name="Shape 2470"/>
          <p:cNvSpPr/>
          <p:nvPr/>
        </p:nvSpPr>
        <p:spPr>
          <a:xfrm>
            <a:off x="395288" y="2565400"/>
            <a:ext cx="731837" cy="2232025"/>
          </a:xfrm>
          <a:prstGeom prst="curvedRightArrow">
            <a:avLst>
              <a:gd name="adj1" fmla="val 25000"/>
              <a:gd name="adj2" fmla="val 50000"/>
              <a:gd name="adj3" fmla="val 25000"/>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2281310440"/>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Shape 2474"/>
        <p:cNvGrpSpPr/>
        <p:nvPr/>
      </p:nvGrpSpPr>
      <p:grpSpPr>
        <a:xfrm>
          <a:off x="0" y="0"/>
          <a:ext cx="0" cy="0"/>
          <a:chOff x="0" y="0"/>
          <a:chExt cx="0" cy="0"/>
        </a:xfrm>
      </p:grpSpPr>
      <p:pic>
        <p:nvPicPr>
          <p:cNvPr id="2475" name="Shape 2475" descr="camfic blanc"/>
          <p:cNvPicPr preferRelativeResize="0"/>
          <p:nvPr/>
        </p:nvPicPr>
        <p:blipFill rotWithShape="1">
          <a:blip r:embed="rId3">
            <a:alphaModFix/>
          </a:blip>
          <a:srcRect/>
          <a:stretch/>
        </p:blipFill>
        <p:spPr>
          <a:xfrm>
            <a:off x="8382000" y="6281738"/>
            <a:ext cx="463550" cy="576262"/>
          </a:xfrm>
          <a:prstGeom prst="rect">
            <a:avLst/>
          </a:prstGeom>
          <a:noFill/>
          <a:ln>
            <a:noFill/>
          </a:ln>
        </p:spPr>
      </p:pic>
      <p:sp>
        <p:nvSpPr>
          <p:cNvPr id="2476" name="Shape 2476"/>
          <p:cNvSpPr txBox="1">
            <a:spLocks noGrp="1"/>
          </p:cNvSpPr>
          <p:nvPr>
            <p:ph type="title"/>
          </p:nvPr>
        </p:nvSpPr>
        <p:spPr>
          <a:xfrm>
            <a:off x="629630" y="0"/>
            <a:ext cx="8532812" cy="1628775"/>
          </a:xfrm>
          <a:prstGeom prst="rect">
            <a:avLst/>
          </a:prstGeom>
          <a:solidFill>
            <a:schemeClr val="bg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ca-ES" sz="4200" b="0" i="0" u="none" strike="noStrike" cap="none" dirty="0">
                <a:solidFill>
                  <a:schemeClr val="dk2"/>
                </a:solidFill>
                <a:latin typeface="Times New Roman"/>
                <a:ea typeface="Times New Roman"/>
                <a:cs typeface="Times New Roman"/>
                <a:sym typeface="Times New Roman"/>
              </a:rPr>
              <a:t>Sondatge urinari</a:t>
            </a:r>
            <a:endParaRPr dirty="0"/>
          </a:p>
        </p:txBody>
      </p:sp>
      <p:sp>
        <p:nvSpPr>
          <p:cNvPr id="2477" name="Shape 2477"/>
          <p:cNvSpPr txBox="1">
            <a:spLocks noGrp="1"/>
          </p:cNvSpPr>
          <p:nvPr>
            <p:ph type="body" idx="1"/>
          </p:nvPr>
        </p:nvSpPr>
        <p:spPr>
          <a:xfrm>
            <a:off x="755576" y="1700808"/>
            <a:ext cx="8280920" cy="4974000"/>
          </a:xfrm>
          <a:prstGeom prst="rect">
            <a:avLst/>
          </a:prstGeom>
          <a:solidFill>
            <a:schemeClr val="bg1"/>
          </a:solidFill>
          <a:ln>
            <a:noFill/>
          </a:ln>
        </p:spPr>
        <p:txBody>
          <a:bodyPr spcFirstLastPara="1" wrap="square" lIns="91425" tIns="45700" rIns="91425" bIns="45700" anchor="t" anchorCtr="0">
            <a:noAutofit/>
          </a:bodyPr>
          <a:lstStyle/>
          <a:p>
            <a:pPr marL="0" indent="0">
              <a:lnSpc>
                <a:spcPct val="115000"/>
              </a:lnSpc>
              <a:spcBef>
                <a:spcPts val="500"/>
              </a:spcBef>
              <a:buNone/>
            </a:pPr>
            <a:r>
              <a:rPr lang="ca-ES" sz="1800" b="1" dirty="0"/>
              <a:t>ITU relacionada amb el cateterisme urinari</a:t>
            </a:r>
            <a:r>
              <a:rPr lang="ca-ES" sz="1800" dirty="0"/>
              <a:t>= ITU durant el cateterisme o &lt; 72 hores post-retirada</a:t>
            </a:r>
          </a:p>
          <a:p>
            <a:pPr marL="0" lvl="0" indent="0" rtl="0">
              <a:lnSpc>
                <a:spcPct val="115000"/>
              </a:lnSpc>
              <a:spcBef>
                <a:spcPts val="500"/>
              </a:spcBef>
              <a:spcAft>
                <a:spcPts val="0"/>
              </a:spcAft>
              <a:buNone/>
            </a:pPr>
            <a:r>
              <a:rPr lang="ca-ES" sz="1800" dirty="0"/>
              <a:t>•</a:t>
            </a:r>
            <a:r>
              <a:rPr lang="ca-ES" sz="1800" b="1" dirty="0"/>
              <a:t>Prevalença</a:t>
            </a:r>
            <a:r>
              <a:rPr lang="ca-ES" sz="1800" dirty="0"/>
              <a:t> a la comunitat 0,02-0,07%</a:t>
            </a:r>
            <a:endParaRPr sz="1800" dirty="0"/>
          </a:p>
          <a:p>
            <a:pPr marL="0" lvl="0" indent="0" rtl="0">
              <a:lnSpc>
                <a:spcPct val="115000"/>
              </a:lnSpc>
              <a:spcBef>
                <a:spcPts val="500"/>
              </a:spcBef>
              <a:spcAft>
                <a:spcPts val="0"/>
              </a:spcAft>
              <a:buNone/>
            </a:pPr>
            <a:r>
              <a:rPr lang="ca-ES" sz="1800" dirty="0"/>
              <a:t>–Població geriàtrica 4%</a:t>
            </a:r>
            <a:endParaRPr sz="1800" dirty="0"/>
          </a:p>
          <a:p>
            <a:pPr marL="0" lvl="0" indent="0" rtl="0">
              <a:lnSpc>
                <a:spcPct val="115000"/>
              </a:lnSpc>
              <a:spcBef>
                <a:spcPts val="500"/>
              </a:spcBef>
              <a:spcAft>
                <a:spcPts val="0"/>
              </a:spcAft>
              <a:buNone/>
            </a:pPr>
            <a:r>
              <a:rPr lang="ca-ES" sz="1800" dirty="0"/>
              <a:t>–Població de residència geriàtrica 20%</a:t>
            </a:r>
            <a:endParaRPr sz="1800" dirty="0"/>
          </a:p>
          <a:p>
            <a:pPr marL="0" lvl="0" indent="0" rtl="0">
              <a:lnSpc>
                <a:spcPct val="115000"/>
              </a:lnSpc>
              <a:spcBef>
                <a:spcPts val="500"/>
              </a:spcBef>
              <a:spcAft>
                <a:spcPts val="0"/>
              </a:spcAft>
              <a:buNone/>
            </a:pPr>
            <a:r>
              <a:rPr lang="ca-ES" sz="1800" dirty="0"/>
              <a:t>–Població de residència geriàtrica, amb incontinència &gt; 35%</a:t>
            </a:r>
            <a:endParaRPr sz="1800" dirty="0"/>
          </a:p>
          <a:p>
            <a:pPr marL="0" lvl="0" indent="0" rtl="0">
              <a:lnSpc>
                <a:spcPct val="115000"/>
              </a:lnSpc>
              <a:spcBef>
                <a:spcPts val="500"/>
              </a:spcBef>
              <a:spcAft>
                <a:spcPts val="0"/>
              </a:spcAft>
              <a:buNone/>
            </a:pPr>
            <a:r>
              <a:rPr lang="ca-ES" sz="1800" dirty="0"/>
              <a:t>–Lesionats medul·lars, 15% als 5 anys post-lesió</a:t>
            </a:r>
            <a:endParaRPr sz="1800" dirty="0"/>
          </a:p>
          <a:p>
            <a:pPr marL="0" lvl="0" indent="0" rtl="0">
              <a:lnSpc>
                <a:spcPct val="115000"/>
              </a:lnSpc>
              <a:spcBef>
                <a:spcPts val="500"/>
              </a:spcBef>
              <a:spcAft>
                <a:spcPts val="0"/>
              </a:spcAft>
              <a:buNone/>
            </a:pPr>
            <a:r>
              <a:rPr lang="ca-ES" sz="1800" dirty="0"/>
              <a:t>•</a:t>
            </a:r>
            <a:r>
              <a:rPr lang="ca-ES" sz="1800" b="1" dirty="0"/>
              <a:t>Definicions</a:t>
            </a:r>
            <a:r>
              <a:rPr lang="ca-ES" sz="1800" dirty="0"/>
              <a:t>:</a:t>
            </a:r>
            <a:endParaRPr sz="1800" dirty="0"/>
          </a:p>
          <a:p>
            <a:pPr marL="0" lvl="0" indent="0" rtl="0">
              <a:lnSpc>
                <a:spcPct val="115000"/>
              </a:lnSpc>
              <a:spcBef>
                <a:spcPts val="500"/>
              </a:spcBef>
              <a:spcAft>
                <a:spcPts val="0"/>
              </a:spcAft>
              <a:buNone/>
            </a:pPr>
            <a:r>
              <a:rPr lang="ca-ES" sz="1800" b="1" dirty="0"/>
              <a:t>A</a:t>
            </a:r>
            <a:r>
              <a:rPr lang="ca-ES" sz="1800" dirty="0"/>
              <a:t>–Curta duració (&lt; 30 dies, làtex, </a:t>
            </a:r>
            <a:r>
              <a:rPr lang="ca-ES" sz="1800" dirty="0" err="1"/>
              <a:t>itus</a:t>
            </a:r>
            <a:r>
              <a:rPr lang="ca-ES" sz="1800" dirty="0"/>
              <a:t> </a:t>
            </a:r>
            <a:r>
              <a:rPr lang="ca-ES" sz="1800" dirty="0" err="1"/>
              <a:t>monomicrobianes</a:t>
            </a:r>
            <a:r>
              <a:rPr lang="ca-ES" sz="1800" dirty="0"/>
              <a:t>)  o permanent (&gt; 30 dies, silicona, </a:t>
            </a:r>
            <a:r>
              <a:rPr lang="ca-ES" sz="1800" dirty="0" err="1"/>
              <a:t>itus</a:t>
            </a:r>
            <a:r>
              <a:rPr lang="ca-ES" sz="1800" dirty="0"/>
              <a:t> </a:t>
            </a:r>
            <a:r>
              <a:rPr lang="ca-ES" sz="1800" dirty="0" err="1"/>
              <a:t>polimicrobianes</a:t>
            </a:r>
            <a:r>
              <a:rPr lang="ca-ES" sz="1800" dirty="0"/>
              <a:t> )</a:t>
            </a:r>
            <a:endParaRPr sz="1800" dirty="0"/>
          </a:p>
          <a:p>
            <a:pPr marL="0" lvl="0" indent="0" rtl="0">
              <a:lnSpc>
                <a:spcPct val="115000"/>
              </a:lnSpc>
              <a:spcBef>
                <a:spcPts val="500"/>
              </a:spcBef>
              <a:spcAft>
                <a:spcPts val="0"/>
              </a:spcAft>
              <a:buNone/>
            </a:pPr>
            <a:r>
              <a:rPr lang="ca-ES" sz="1800" b="1" dirty="0"/>
              <a:t>B</a:t>
            </a:r>
            <a:r>
              <a:rPr lang="ca-ES" sz="1800" dirty="0"/>
              <a:t>–Únic o intermitent (</a:t>
            </a:r>
            <a:r>
              <a:rPr lang="ca-ES" sz="1800" dirty="0" err="1"/>
              <a:t>itus</a:t>
            </a:r>
            <a:r>
              <a:rPr lang="ca-ES" sz="1800" dirty="0"/>
              <a:t> </a:t>
            </a:r>
            <a:r>
              <a:rPr lang="ca-ES" sz="1800" dirty="0" err="1"/>
              <a:t>monomicrobianes</a:t>
            </a:r>
            <a:r>
              <a:rPr lang="ca-ES" sz="1800" dirty="0"/>
              <a:t>)</a:t>
            </a:r>
            <a:endParaRPr sz="1800" dirty="0"/>
          </a:p>
          <a:p>
            <a:pPr marL="0" lvl="0" indent="0" rtl="0">
              <a:lnSpc>
                <a:spcPct val="115000"/>
              </a:lnSpc>
              <a:spcBef>
                <a:spcPts val="500"/>
              </a:spcBef>
              <a:spcAft>
                <a:spcPts val="0"/>
              </a:spcAft>
              <a:buNone/>
            </a:pPr>
            <a:r>
              <a:rPr lang="ca-ES" sz="1800" b="1" dirty="0"/>
              <a:t>C</a:t>
            </a:r>
            <a:r>
              <a:rPr lang="ca-ES" sz="1800" dirty="0"/>
              <a:t>–Sist tancat /obert</a:t>
            </a:r>
            <a:endParaRPr sz="1800" dirty="0"/>
          </a:p>
          <a:p>
            <a:pPr marL="0" lvl="0" indent="0" rtl="0">
              <a:lnSpc>
                <a:spcPct val="115000"/>
              </a:lnSpc>
              <a:spcBef>
                <a:spcPts val="500"/>
              </a:spcBef>
              <a:spcAft>
                <a:spcPts val="0"/>
              </a:spcAft>
              <a:buNone/>
            </a:pPr>
            <a:endParaRPr sz="1800" dirty="0"/>
          </a:p>
          <a:p>
            <a:pPr marL="0" marR="0" lvl="0" indent="0" algn="l" rtl="0">
              <a:lnSpc>
                <a:spcPct val="80000"/>
              </a:lnSpc>
              <a:spcBef>
                <a:spcPts val="392"/>
              </a:spcBef>
              <a:spcAft>
                <a:spcPts val="0"/>
              </a:spcAft>
              <a:buNone/>
            </a:pPr>
            <a:endParaRPr sz="1960" b="1" dirty="0"/>
          </a:p>
        </p:txBody>
      </p:sp>
      <p:pic>
        <p:nvPicPr>
          <p:cNvPr id="2478" name="Shape 2478" descr="http://1.bp.blogspot.com/-zREiH4mbl-c/USe4bOwGdCI/AAAAAAAAAsk/AkU5IIOOQl8/s1600/rus_gold%5B1%5D.jpg"/>
          <p:cNvPicPr preferRelativeResize="0"/>
          <p:nvPr/>
        </p:nvPicPr>
        <p:blipFill rotWithShape="1">
          <a:blip r:embed="rId4">
            <a:alphaModFix/>
          </a:blip>
          <a:srcRect/>
          <a:stretch/>
        </p:blipFill>
        <p:spPr>
          <a:xfrm>
            <a:off x="6256388" y="381000"/>
            <a:ext cx="1871700" cy="1247700"/>
          </a:xfrm>
          <a:prstGeom prst="rect">
            <a:avLst/>
          </a:prstGeom>
          <a:noFill/>
          <a:ln>
            <a:noFill/>
          </a:ln>
        </p:spPr>
      </p:pic>
      <p:pic>
        <p:nvPicPr>
          <p:cNvPr id="2479" name="Shape 2479" descr="camfic blanc"/>
          <p:cNvPicPr preferRelativeResize="0"/>
          <p:nvPr/>
        </p:nvPicPr>
        <p:blipFill rotWithShape="1">
          <a:blip r:embed="rId3">
            <a:alphaModFix/>
          </a:blip>
          <a:srcRect/>
          <a:stretch/>
        </p:blipFill>
        <p:spPr>
          <a:xfrm>
            <a:off x="8243888" y="476250"/>
            <a:ext cx="463550" cy="576263"/>
          </a:xfrm>
          <a:prstGeom prst="rect">
            <a:avLst/>
          </a:prstGeom>
          <a:solidFill>
            <a:srgbClr val="00B0F0"/>
          </a:solidFill>
          <a:ln>
            <a:noFill/>
          </a:ln>
        </p:spPr>
      </p:pic>
    </p:spTree>
    <p:extLst>
      <p:ext uri="{BB962C8B-B14F-4D97-AF65-F5344CB8AC3E}">
        <p14:creationId xmlns:p14="http://schemas.microsoft.com/office/powerpoint/2010/main" val="3978503692"/>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Shape 2483"/>
        <p:cNvGrpSpPr/>
        <p:nvPr/>
      </p:nvGrpSpPr>
      <p:grpSpPr>
        <a:xfrm>
          <a:off x="0" y="0"/>
          <a:ext cx="0" cy="0"/>
          <a:chOff x="0" y="0"/>
          <a:chExt cx="0" cy="0"/>
        </a:xfrm>
      </p:grpSpPr>
      <p:sp>
        <p:nvSpPr>
          <p:cNvPr id="2484" name="Shape 2484"/>
          <p:cNvSpPr txBox="1">
            <a:spLocks noGrp="1"/>
          </p:cNvSpPr>
          <p:nvPr>
            <p:ph type="title"/>
          </p:nvPr>
        </p:nvSpPr>
        <p:spPr>
          <a:xfrm>
            <a:off x="827584" y="476672"/>
            <a:ext cx="8316416" cy="1143000"/>
          </a:xfrm>
          <a:prstGeom prst="rect">
            <a:avLst/>
          </a:prstGeom>
          <a:noFill/>
          <a:ln>
            <a:noFill/>
          </a:ln>
        </p:spPr>
        <p:txBody>
          <a:bodyPr spcFirstLastPara="1" wrap="square" lIns="91425" tIns="45700" rIns="91425" bIns="45700" anchor="ctr" anchorCtr="0">
            <a:noAutofit/>
          </a:bodyPr>
          <a:lstStyle/>
          <a:p>
            <a:r>
              <a:rPr lang="ca-ES" sz="4200" b="0" i="0" u="none" strike="noStrike" cap="none" dirty="0">
                <a:solidFill>
                  <a:schemeClr val="dk2"/>
                </a:solidFill>
                <a:latin typeface="Times New Roman"/>
                <a:ea typeface="Times New Roman"/>
                <a:cs typeface="Times New Roman"/>
                <a:sym typeface="Times New Roman"/>
              </a:rPr>
              <a:t>Sondatge </a:t>
            </a:r>
            <a:r>
              <a:rPr lang="ca-ES" sz="4000" dirty="0"/>
              <a:t>urinari. Patogènia</a:t>
            </a:r>
            <a:r>
              <a:rPr lang="ca-ES" sz="4000" b="1" dirty="0"/>
              <a:t/>
            </a:r>
            <a:br>
              <a:rPr lang="ca-ES" sz="4000" b="1" dirty="0"/>
            </a:br>
            <a:r>
              <a:rPr lang="ca-ES" sz="4000" b="1" dirty="0"/>
              <a:t> </a:t>
            </a:r>
            <a:r>
              <a:rPr lang="ca-ES" sz="4000" dirty="0"/>
              <a:t>(</a:t>
            </a:r>
            <a:r>
              <a:rPr lang="ca-ES" sz="3200" dirty="0"/>
              <a:t>sondatge permanent)</a:t>
            </a:r>
            <a:r>
              <a:rPr lang="ca-ES" sz="4400" b="1" dirty="0"/>
              <a:t/>
            </a:r>
            <a:br>
              <a:rPr lang="ca-ES" sz="4400" b="1" dirty="0"/>
            </a:br>
            <a:endParaRPr dirty="0"/>
          </a:p>
        </p:txBody>
      </p:sp>
      <p:sp>
        <p:nvSpPr>
          <p:cNvPr id="2485" name="Shape 2485"/>
          <p:cNvSpPr txBox="1">
            <a:spLocks noGrp="1"/>
          </p:cNvSpPr>
          <p:nvPr>
            <p:ph type="body" idx="1"/>
          </p:nvPr>
        </p:nvSpPr>
        <p:spPr>
          <a:xfrm>
            <a:off x="914400" y="1989138"/>
            <a:ext cx="7772400" cy="4141787"/>
          </a:xfrm>
          <a:prstGeom prst="rect">
            <a:avLst/>
          </a:prstGeom>
          <a:noFill/>
          <a:ln>
            <a:noFill/>
          </a:ln>
        </p:spPr>
        <p:txBody>
          <a:bodyPr spcFirstLastPara="1" wrap="square" lIns="91425" tIns="45700" rIns="91425" bIns="45700" anchor="t" anchorCtr="0">
            <a:noAutofit/>
          </a:bodyPr>
          <a:lstStyle/>
          <a:p>
            <a:pPr marL="0" lvl="0" indent="0" rtl="0">
              <a:lnSpc>
                <a:spcPct val="115000"/>
              </a:lnSpc>
              <a:spcBef>
                <a:spcPts val="500"/>
              </a:spcBef>
              <a:spcAft>
                <a:spcPts val="0"/>
              </a:spcAft>
              <a:buNone/>
            </a:pPr>
            <a:endParaRPr sz="2000" dirty="0"/>
          </a:p>
          <a:p>
            <a:pPr marL="342900" indent="-342900">
              <a:lnSpc>
                <a:spcPct val="115000"/>
              </a:lnSpc>
              <a:spcBef>
                <a:spcPts val="500"/>
              </a:spcBef>
            </a:pPr>
            <a:r>
              <a:rPr lang="ca-ES" sz="2000" dirty="0"/>
              <a:t>El cateterisme  disminueix els sist de defensa de l’organisme</a:t>
            </a:r>
            <a:endParaRPr sz="2000" dirty="0"/>
          </a:p>
          <a:p>
            <a:pPr marL="342900" indent="-342900">
              <a:lnSpc>
                <a:spcPct val="115000"/>
              </a:lnSpc>
              <a:spcBef>
                <a:spcPts val="500"/>
              </a:spcBef>
            </a:pPr>
            <a:r>
              <a:rPr lang="ca-ES" sz="2000" dirty="0"/>
              <a:t>3 mecanismes d'accés </a:t>
            </a:r>
          </a:p>
          <a:p>
            <a:pPr marL="342900" indent="-342900">
              <a:lnSpc>
                <a:spcPct val="115000"/>
              </a:lnSpc>
              <a:spcBef>
                <a:spcPts val="500"/>
              </a:spcBef>
            </a:pPr>
            <a:r>
              <a:rPr lang="ca-ES" sz="2000" dirty="0"/>
              <a:t>Gèrmens diferents (del pacient o del personal sanitari) i patró de       resistències diferent a població general </a:t>
            </a:r>
          </a:p>
          <a:p>
            <a:pPr marL="342900" indent="-342900">
              <a:lnSpc>
                <a:spcPct val="115000"/>
              </a:lnSpc>
              <a:spcBef>
                <a:spcPts val="500"/>
              </a:spcBef>
            </a:pPr>
            <a:r>
              <a:rPr lang="ca-ES" sz="2000" dirty="0"/>
              <a:t>Polimicrobianes</a:t>
            </a:r>
            <a:endParaRPr sz="2000" dirty="0"/>
          </a:p>
          <a:p>
            <a:pPr marL="342900" indent="-342900">
              <a:lnSpc>
                <a:spcPct val="115000"/>
              </a:lnSpc>
              <a:spcBef>
                <a:spcPts val="500"/>
              </a:spcBef>
            </a:pPr>
            <a:r>
              <a:rPr lang="ca-ES" sz="2000" dirty="0"/>
              <a:t>Biofilm</a:t>
            </a:r>
            <a:endParaRPr sz="2000" dirty="0"/>
          </a:p>
          <a:p>
            <a:pPr marL="342900" indent="-342900">
              <a:lnSpc>
                <a:spcPct val="115000"/>
              </a:lnSpc>
              <a:spcBef>
                <a:spcPts val="500"/>
              </a:spcBef>
            </a:pPr>
            <a:r>
              <a:rPr lang="ca-ES" sz="2000" dirty="0"/>
              <a:t>Càndides</a:t>
            </a:r>
            <a:endParaRPr sz="2000" dirty="0"/>
          </a:p>
          <a:p>
            <a:pPr marL="342900" indent="-342900">
              <a:lnSpc>
                <a:spcPct val="115000"/>
              </a:lnSpc>
              <a:spcBef>
                <a:spcPts val="500"/>
              </a:spcBef>
            </a:pPr>
            <a:r>
              <a:rPr lang="ca-ES" sz="2000" dirty="0"/>
              <a:t>Proteus: cristalls d’estruvita</a:t>
            </a:r>
            <a:endParaRPr sz="2000" dirty="0"/>
          </a:p>
          <a:p>
            <a:pPr marL="0" marR="0" lvl="0" indent="0" algn="l" rtl="0">
              <a:spcBef>
                <a:spcPts val="480"/>
              </a:spcBef>
              <a:spcAft>
                <a:spcPts val="0"/>
              </a:spcAft>
              <a:buNone/>
            </a:pPr>
            <a:endParaRPr sz="2400" dirty="0"/>
          </a:p>
        </p:txBody>
      </p:sp>
      <p:pic>
        <p:nvPicPr>
          <p:cNvPr id="2486" name="Shape 2486" descr="camfic blanc"/>
          <p:cNvPicPr preferRelativeResize="0"/>
          <p:nvPr/>
        </p:nvPicPr>
        <p:blipFill rotWithShape="1">
          <a:blip r:embed="rId3">
            <a:alphaModFix/>
          </a:blip>
          <a:srcRect/>
          <a:stretch/>
        </p:blipFill>
        <p:spPr>
          <a:xfrm>
            <a:off x="8382000" y="6281738"/>
            <a:ext cx="463550" cy="576262"/>
          </a:xfrm>
          <a:prstGeom prst="rect">
            <a:avLst/>
          </a:prstGeom>
          <a:noFill/>
          <a:ln>
            <a:noFill/>
          </a:ln>
        </p:spPr>
      </p:pic>
    </p:spTree>
    <p:extLst>
      <p:ext uri="{BB962C8B-B14F-4D97-AF65-F5344CB8AC3E}">
        <p14:creationId xmlns:p14="http://schemas.microsoft.com/office/powerpoint/2010/main" val="2385399718"/>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Shape 2490"/>
        <p:cNvGrpSpPr/>
        <p:nvPr/>
      </p:nvGrpSpPr>
      <p:grpSpPr>
        <a:xfrm>
          <a:off x="0" y="0"/>
          <a:ext cx="0" cy="0"/>
          <a:chOff x="0" y="0"/>
          <a:chExt cx="0" cy="0"/>
        </a:xfrm>
      </p:grpSpPr>
      <p:sp>
        <p:nvSpPr>
          <p:cNvPr id="2491" name="Shape 2491"/>
          <p:cNvSpPr txBox="1">
            <a:spLocks noGrp="1"/>
          </p:cNvSpPr>
          <p:nvPr>
            <p:ph type="title"/>
          </p:nvPr>
        </p:nvSpPr>
        <p:spPr>
          <a:xfrm>
            <a:off x="914400" y="277813"/>
            <a:ext cx="7772400" cy="1143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ca-ES" sz="4200" b="0" i="0" u="none" strike="noStrike" cap="none" dirty="0">
                <a:solidFill>
                  <a:schemeClr val="dk2"/>
                </a:solidFill>
                <a:latin typeface="Times New Roman"/>
                <a:ea typeface="Times New Roman"/>
                <a:cs typeface="Times New Roman"/>
                <a:sym typeface="Times New Roman"/>
              </a:rPr>
              <a:t>Sondatge </a:t>
            </a:r>
            <a:r>
              <a:rPr lang="ca-ES" dirty="0"/>
              <a:t>urinari. ITU</a:t>
            </a:r>
            <a:endParaRPr dirty="0"/>
          </a:p>
        </p:txBody>
      </p:sp>
      <p:sp>
        <p:nvSpPr>
          <p:cNvPr id="2492" name="Shape 2492"/>
          <p:cNvSpPr txBox="1">
            <a:spLocks noGrp="1"/>
          </p:cNvSpPr>
          <p:nvPr>
            <p:ph type="body" idx="1"/>
          </p:nvPr>
        </p:nvSpPr>
        <p:spPr>
          <a:xfrm>
            <a:off x="914400" y="1628800"/>
            <a:ext cx="7772400" cy="5375876"/>
          </a:xfrm>
          <a:prstGeom prst="rect">
            <a:avLst/>
          </a:prstGeom>
          <a:noFill/>
          <a:ln>
            <a:noFill/>
          </a:ln>
        </p:spPr>
        <p:txBody>
          <a:bodyPr spcFirstLastPara="1" wrap="square" lIns="91425" tIns="45700" rIns="91425" bIns="45700" anchor="t" anchorCtr="0">
            <a:noAutofit/>
          </a:bodyPr>
          <a:lstStyle/>
          <a:p>
            <a:pPr marL="285750" lvl="0" indent="-285750" rtl="0">
              <a:lnSpc>
                <a:spcPct val="115000"/>
              </a:lnSpc>
              <a:spcBef>
                <a:spcPts val="500"/>
              </a:spcBef>
              <a:spcAft>
                <a:spcPts val="0"/>
              </a:spcAft>
              <a:buClr>
                <a:schemeClr val="dk1"/>
              </a:buClr>
              <a:buSzPts val="1100"/>
              <a:buFont typeface="Wingdings" panose="05000000000000000000" pitchFamily="2" charset="2"/>
              <a:buChar char="Ø"/>
            </a:pPr>
            <a:r>
              <a:rPr lang="ca-ES" sz="1800" dirty="0"/>
              <a:t>La forma més freqüent d’ITU  en aquests pacients és la </a:t>
            </a:r>
            <a:r>
              <a:rPr lang="ca-ES" sz="1800" b="1" dirty="0"/>
              <a:t>BA</a:t>
            </a:r>
            <a:endParaRPr sz="1800" b="1" dirty="0"/>
          </a:p>
          <a:p>
            <a:pPr marL="285750" indent="-285750">
              <a:lnSpc>
                <a:spcPct val="115000"/>
              </a:lnSpc>
              <a:spcBef>
                <a:spcPts val="400"/>
              </a:spcBef>
              <a:buClr>
                <a:schemeClr val="dk1"/>
              </a:buClr>
              <a:buSzPts val="1100"/>
              <a:buFont typeface="Wingdings" panose="05000000000000000000" pitchFamily="2" charset="2"/>
              <a:buChar char="Ø"/>
            </a:pPr>
            <a:r>
              <a:rPr lang="ca-ES" sz="1800" dirty="0"/>
              <a:t>La </a:t>
            </a:r>
            <a:r>
              <a:rPr lang="ca-ES" sz="1800" b="1" dirty="0"/>
              <a:t>cistitis</a:t>
            </a:r>
            <a:r>
              <a:rPr lang="ca-ES" sz="1800" dirty="0"/>
              <a:t> aïllada és poc freqüent. El sdr miccional o dolor en penis o vagina no ajuda al diagnòstic.</a:t>
            </a:r>
          </a:p>
          <a:p>
            <a:pPr marL="285750" indent="-285750">
              <a:lnSpc>
                <a:spcPct val="115000"/>
              </a:lnSpc>
              <a:spcBef>
                <a:spcPts val="500"/>
              </a:spcBef>
              <a:buClr>
                <a:schemeClr val="dk1"/>
              </a:buClr>
              <a:buSzPts val="1100"/>
              <a:buFont typeface="Wingdings" panose="05000000000000000000" pitchFamily="2" charset="2"/>
              <a:buChar char="Ø"/>
            </a:pPr>
            <a:r>
              <a:rPr lang="ca-ES" sz="1800" b="1" dirty="0"/>
              <a:t>ITU simptomàtica </a:t>
            </a:r>
            <a:r>
              <a:rPr lang="ca-ES" sz="1800" dirty="0"/>
              <a:t>en sondatge permanent: </a:t>
            </a:r>
            <a:r>
              <a:rPr lang="ca-ES" sz="1800" b="1" dirty="0"/>
              <a:t>Febre</a:t>
            </a:r>
            <a:r>
              <a:rPr lang="ca-ES" sz="1800" dirty="0"/>
              <a:t> que no es atribuïble a una altra causa . En </a:t>
            </a:r>
            <a:r>
              <a:rPr lang="ca-ES" sz="1800" dirty="0" err="1"/>
              <a:t>gral</a:t>
            </a:r>
            <a:r>
              <a:rPr lang="ca-ES" sz="1800" dirty="0"/>
              <a:t> PNA, prostatitis i </a:t>
            </a:r>
            <a:r>
              <a:rPr lang="ca-ES" sz="1800" dirty="0" err="1"/>
              <a:t>epidedimitis</a:t>
            </a:r>
            <a:r>
              <a:rPr lang="ca-ES" sz="1800" dirty="0"/>
              <a:t>.</a:t>
            </a:r>
          </a:p>
          <a:p>
            <a:pPr marL="285750" lvl="0" indent="-285750">
              <a:lnSpc>
                <a:spcPct val="115000"/>
              </a:lnSpc>
              <a:spcBef>
                <a:spcPts val="400"/>
              </a:spcBef>
              <a:buClr>
                <a:schemeClr val="dk1"/>
              </a:buClr>
              <a:buSzPts val="1100"/>
              <a:buFont typeface="Arial" panose="020B0604020202020204" pitchFamily="34" charset="0"/>
              <a:buChar char="•"/>
            </a:pPr>
            <a:r>
              <a:rPr lang="ca-ES" sz="1800" dirty="0"/>
              <a:t>Els símptomes en pacients grans poden ser atípics (febre, empitjorament cognitiu, anorèxia i decaïment, dolor, hematúria)</a:t>
            </a:r>
          </a:p>
          <a:p>
            <a:pPr marL="285750" lvl="0" indent="-285750">
              <a:lnSpc>
                <a:spcPct val="115000"/>
              </a:lnSpc>
              <a:spcBef>
                <a:spcPts val="400"/>
              </a:spcBef>
              <a:buClr>
                <a:schemeClr val="dk1"/>
              </a:buClr>
              <a:buSzPts val="1100"/>
              <a:buFont typeface="Arial" panose="020B0604020202020204" pitchFamily="34" charset="0"/>
              <a:buChar char="•"/>
            </a:pPr>
            <a:r>
              <a:rPr lang="ca-ES" sz="1800" dirty="0"/>
              <a:t>Orina tèrbola o amb mala olor no és sospita d’ITU</a:t>
            </a:r>
          </a:p>
          <a:p>
            <a:pPr marL="0" lvl="0" indent="0" rtl="0">
              <a:lnSpc>
                <a:spcPct val="115000"/>
              </a:lnSpc>
              <a:spcBef>
                <a:spcPts val="500"/>
              </a:spcBef>
              <a:spcAft>
                <a:spcPts val="0"/>
              </a:spcAft>
              <a:buClr>
                <a:schemeClr val="dk1"/>
              </a:buClr>
              <a:buSzPts val="1100"/>
              <a:buNone/>
            </a:pPr>
            <a:endParaRPr sz="1800" dirty="0"/>
          </a:p>
          <a:p>
            <a:pPr marL="0" lvl="0" indent="0" rtl="0">
              <a:lnSpc>
                <a:spcPct val="115000"/>
              </a:lnSpc>
              <a:spcBef>
                <a:spcPts val="400"/>
              </a:spcBef>
              <a:spcAft>
                <a:spcPts val="0"/>
              </a:spcAft>
              <a:buClr>
                <a:schemeClr val="dk1"/>
              </a:buClr>
              <a:buSzPts val="1100"/>
              <a:buFont typeface="Arial"/>
              <a:buNone/>
            </a:pPr>
            <a:r>
              <a:rPr lang="ca-ES" sz="1800" dirty="0"/>
              <a:t>2,72 episodis per 100 pacients-dia (intermitent 0,41-1,86 )</a:t>
            </a:r>
            <a:endParaRPr sz="1800" dirty="0"/>
          </a:p>
          <a:p>
            <a:pPr marL="0" lvl="0" indent="0" rtl="0">
              <a:lnSpc>
                <a:spcPct val="115000"/>
              </a:lnSpc>
              <a:spcBef>
                <a:spcPts val="400"/>
              </a:spcBef>
              <a:spcAft>
                <a:spcPts val="0"/>
              </a:spcAft>
              <a:buClr>
                <a:schemeClr val="dk1"/>
              </a:buClr>
              <a:buSzPts val="1100"/>
              <a:buFont typeface="Arial"/>
              <a:buNone/>
            </a:pPr>
            <a:r>
              <a:rPr lang="ca-ES" sz="1800" dirty="0"/>
              <a:t>Risc de bacterièmia 10-24%: en relació a l’obstrucció (cristalls d’estruvita)  i al recanvi  traumàtic.</a:t>
            </a:r>
            <a:endParaRPr sz="1800" dirty="0"/>
          </a:p>
          <a:p>
            <a:pPr marL="0" lvl="0" indent="0" rtl="0">
              <a:lnSpc>
                <a:spcPct val="115000"/>
              </a:lnSpc>
              <a:spcBef>
                <a:spcPts val="500"/>
              </a:spcBef>
              <a:spcAft>
                <a:spcPts val="0"/>
              </a:spcAft>
              <a:buClr>
                <a:schemeClr val="dk1"/>
              </a:buClr>
              <a:buSzPts val="1100"/>
              <a:buFont typeface="Arial"/>
              <a:buNone/>
            </a:pPr>
            <a:r>
              <a:rPr lang="ca-ES" sz="1800" b="1" dirty="0"/>
              <a:t>Diagnòstic: </a:t>
            </a:r>
            <a:r>
              <a:rPr lang="ca-ES" sz="1800" dirty="0"/>
              <a:t>Urocultiu (no guiar-nos pels previs)</a:t>
            </a:r>
            <a:endParaRPr sz="1800" dirty="0"/>
          </a:p>
          <a:p>
            <a:pPr marL="0" lvl="0" indent="0" rtl="0">
              <a:lnSpc>
                <a:spcPct val="115000"/>
              </a:lnSpc>
              <a:spcBef>
                <a:spcPts val="700"/>
              </a:spcBef>
              <a:spcAft>
                <a:spcPts val="0"/>
              </a:spcAft>
              <a:buClr>
                <a:schemeClr val="dk1"/>
              </a:buClr>
              <a:buSzPts val="1100"/>
              <a:buFont typeface="Arial"/>
              <a:buNone/>
            </a:pPr>
            <a:endParaRPr dirty="0"/>
          </a:p>
          <a:p>
            <a:pPr marL="0" lvl="0" indent="0" rtl="0">
              <a:lnSpc>
                <a:spcPct val="115000"/>
              </a:lnSpc>
              <a:spcBef>
                <a:spcPts val="500"/>
              </a:spcBef>
              <a:spcAft>
                <a:spcPts val="0"/>
              </a:spcAft>
              <a:buNone/>
            </a:pPr>
            <a:endParaRPr sz="2000" b="1" dirty="0"/>
          </a:p>
          <a:p>
            <a:pPr marL="0" marR="0" lvl="0" indent="0" algn="l" rtl="0">
              <a:spcBef>
                <a:spcPts val="480"/>
              </a:spcBef>
              <a:spcAft>
                <a:spcPts val="0"/>
              </a:spcAft>
              <a:buNone/>
            </a:pPr>
            <a:endParaRPr sz="2400" dirty="0"/>
          </a:p>
        </p:txBody>
      </p:sp>
      <p:pic>
        <p:nvPicPr>
          <p:cNvPr id="2493" name="Shape 2493" descr="camfic blanc"/>
          <p:cNvPicPr preferRelativeResize="0"/>
          <p:nvPr/>
        </p:nvPicPr>
        <p:blipFill rotWithShape="1">
          <a:blip r:embed="rId3">
            <a:alphaModFix/>
          </a:blip>
          <a:srcRect/>
          <a:stretch/>
        </p:blipFill>
        <p:spPr>
          <a:xfrm>
            <a:off x="8382000" y="6281738"/>
            <a:ext cx="463500" cy="576300"/>
          </a:xfrm>
          <a:prstGeom prst="rect">
            <a:avLst/>
          </a:prstGeom>
          <a:noFill/>
          <a:ln>
            <a:noFill/>
          </a:ln>
        </p:spPr>
      </p:pic>
    </p:spTree>
    <p:extLst>
      <p:ext uri="{BB962C8B-B14F-4D97-AF65-F5344CB8AC3E}">
        <p14:creationId xmlns:p14="http://schemas.microsoft.com/office/powerpoint/2010/main" val="1257760908"/>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Shape 2497"/>
        <p:cNvGrpSpPr/>
        <p:nvPr/>
      </p:nvGrpSpPr>
      <p:grpSpPr>
        <a:xfrm>
          <a:off x="0" y="0"/>
          <a:ext cx="0" cy="0"/>
          <a:chOff x="0" y="0"/>
          <a:chExt cx="0" cy="0"/>
        </a:xfrm>
      </p:grpSpPr>
      <p:sp>
        <p:nvSpPr>
          <p:cNvPr id="2498" name="Shape 2498"/>
          <p:cNvSpPr txBox="1">
            <a:spLocks noGrp="1"/>
          </p:cNvSpPr>
          <p:nvPr>
            <p:ph type="title"/>
          </p:nvPr>
        </p:nvSpPr>
        <p:spPr>
          <a:xfrm>
            <a:off x="914400" y="277813"/>
            <a:ext cx="7772400" cy="1143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ca-ES" sz="3780" b="0" i="0" u="none" strike="noStrike" cap="none">
                <a:solidFill>
                  <a:schemeClr val="dk2"/>
                </a:solidFill>
                <a:latin typeface="Times New Roman"/>
                <a:ea typeface="Times New Roman"/>
                <a:cs typeface="Times New Roman"/>
                <a:sym typeface="Times New Roman"/>
              </a:rPr>
              <a:t>Complicacions sondatge permanent</a:t>
            </a:r>
            <a:endParaRPr/>
          </a:p>
        </p:txBody>
      </p:sp>
      <p:sp>
        <p:nvSpPr>
          <p:cNvPr id="2499" name="Shape 2499"/>
          <p:cNvSpPr txBox="1">
            <a:spLocks noGrp="1"/>
          </p:cNvSpPr>
          <p:nvPr>
            <p:ph type="body" idx="1"/>
          </p:nvPr>
        </p:nvSpPr>
        <p:spPr>
          <a:xfrm>
            <a:off x="914400" y="2348880"/>
            <a:ext cx="7772400" cy="3782044"/>
          </a:xfrm>
          <a:prstGeom prst="rect">
            <a:avLst/>
          </a:prstGeom>
          <a:noFill/>
          <a:ln>
            <a:noFill/>
          </a:ln>
        </p:spPr>
        <p:txBody>
          <a:bodyPr spcFirstLastPara="1" wrap="square" lIns="91425" tIns="45700" rIns="91425" bIns="45700" anchor="t" anchorCtr="0">
            <a:noAutofit/>
          </a:bodyPr>
          <a:lstStyle/>
          <a:p>
            <a:pPr marL="342900" indent="-342900">
              <a:spcBef>
                <a:spcPts val="0"/>
              </a:spcBef>
              <a:buSzPts val="2160"/>
            </a:pPr>
            <a:r>
              <a:rPr lang="ca-ES" sz="2400" b="0" i="0" u="none" strike="noStrike" cap="none" dirty="0">
                <a:solidFill>
                  <a:schemeClr val="dk1"/>
                </a:solidFill>
                <a:latin typeface="Arial"/>
                <a:ea typeface="Arial"/>
                <a:cs typeface="Arial"/>
                <a:sym typeface="Arial"/>
              </a:rPr>
              <a:t>ITU associada a sondatge urinari= </a:t>
            </a:r>
            <a:r>
              <a:rPr lang="ca-ES" sz="2400" b="1" i="0" u="none" strike="noStrike" cap="none" dirty="0">
                <a:solidFill>
                  <a:schemeClr val="dk1"/>
                </a:solidFill>
                <a:latin typeface="Arial"/>
                <a:ea typeface="Arial"/>
                <a:cs typeface="Arial"/>
                <a:sym typeface="Arial"/>
              </a:rPr>
              <a:t>febre</a:t>
            </a:r>
            <a:r>
              <a:rPr lang="ca-ES" sz="2400" b="0" i="0" u="none" strike="noStrike" cap="none" dirty="0">
                <a:solidFill>
                  <a:schemeClr val="dk1"/>
                </a:solidFill>
                <a:latin typeface="Arial"/>
                <a:ea typeface="Arial"/>
                <a:cs typeface="Arial"/>
                <a:sym typeface="Arial"/>
              </a:rPr>
              <a:t> no atribuïble a altre causa      </a:t>
            </a:r>
            <a:r>
              <a:rPr lang="ca-ES" sz="2400" dirty="0"/>
              <a:t>Pielonefritis crònica, epididimitis, prostatitis, abscés prostàtic. </a:t>
            </a:r>
          </a:p>
          <a:p>
            <a:pPr marL="342900" marR="0" lvl="0" indent="-342900" algn="l" rtl="0">
              <a:spcBef>
                <a:spcPts val="0"/>
              </a:spcBef>
              <a:spcAft>
                <a:spcPts val="0"/>
              </a:spcAft>
              <a:buClr>
                <a:schemeClr val="folHlink"/>
              </a:buClr>
              <a:buSzPts val="2160"/>
              <a:buFont typeface="Noto Sans Symbols"/>
              <a:buChar char="■"/>
            </a:pPr>
            <a:r>
              <a:rPr lang="ca-ES" sz="2400" b="0" i="0" u="none" strike="noStrike" cap="none" dirty="0">
                <a:solidFill>
                  <a:schemeClr val="dk1"/>
                </a:solidFill>
                <a:latin typeface="Arial"/>
                <a:ea typeface="Arial"/>
                <a:cs typeface="Arial"/>
                <a:sym typeface="Arial"/>
              </a:rPr>
              <a:t>Risc de bacterièmia 10-24%</a:t>
            </a:r>
            <a:endParaRPr lang="ca-ES" dirty="0"/>
          </a:p>
          <a:p>
            <a:pPr marL="342900" marR="0" lvl="0" indent="-342900" algn="l" rtl="0">
              <a:spcBef>
                <a:spcPts val="480"/>
              </a:spcBef>
              <a:spcAft>
                <a:spcPts val="0"/>
              </a:spcAft>
              <a:buClr>
                <a:schemeClr val="folHlink"/>
              </a:buClr>
              <a:buSzPts val="2160"/>
              <a:buFont typeface="Noto Sans Symbols"/>
              <a:buChar char="■"/>
            </a:pPr>
            <a:r>
              <a:rPr lang="ca-ES" sz="2400" b="0" i="0" u="none" strike="noStrike" cap="none" dirty="0">
                <a:solidFill>
                  <a:schemeClr val="dk1"/>
                </a:solidFill>
                <a:latin typeface="Arial"/>
                <a:ea typeface="Arial"/>
                <a:cs typeface="Arial"/>
                <a:sym typeface="Arial"/>
              </a:rPr>
              <a:t>Obstrucció de la sonda 50%</a:t>
            </a:r>
            <a:endParaRPr dirty="0"/>
          </a:p>
          <a:p>
            <a:pPr marL="342900" marR="0" lvl="0" indent="-342900" algn="l" rtl="0">
              <a:spcBef>
                <a:spcPts val="480"/>
              </a:spcBef>
              <a:spcAft>
                <a:spcPts val="0"/>
              </a:spcAft>
              <a:buClr>
                <a:schemeClr val="folHlink"/>
              </a:buClr>
              <a:buSzPts val="2160"/>
              <a:buFont typeface="Noto Sans Symbols"/>
              <a:buChar char="■"/>
            </a:pPr>
            <a:r>
              <a:rPr lang="ca-ES" sz="2400" b="0" i="0" u="none" strike="noStrike" cap="none" dirty="0">
                <a:solidFill>
                  <a:schemeClr val="dk1"/>
                </a:solidFill>
                <a:latin typeface="Arial"/>
                <a:ea typeface="Arial"/>
                <a:cs typeface="Arial"/>
                <a:sym typeface="Arial"/>
              </a:rPr>
              <a:t>Hematúria macroscòpica 30%</a:t>
            </a:r>
            <a:endParaRPr dirty="0"/>
          </a:p>
          <a:p>
            <a:pPr marL="342900" marR="0" lvl="0" indent="-342900" algn="l" rtl="0">
              <a:spcBef>
                <a:spcPts val="480"/>
              </a:spcBef>
              <a:spcAft>
                <a:spcPts val="0"/>
              </a:spcAft>
              <a:buClr>
                <a:schemeClr val="folHlink"/>
              </a:buClr>
              <a:buSzPts val="2160"/>
              <a:buFont typeface="Noto Sans Symbols"/>
              <a:buChar char="■"/>
            </a:pPr>
            <a:r>
              <a:rPr lang="ca-ES" sz="2400" b="0" i="0" u="none" strike="noStrike" cap="none" dirty="0">
                <a:solidFill>
                  <a:schemeClr val="dk1"/>
                </a:solidFill>
                <a:latin typeface="Arial"/>
                <a:ea typeface="Arial"/>
                <a:cs typeface="Arial"/>
                <a:sym typeface="Arial"/>
              </a:rPr>
              <a:t>Litiasi vesical o renal</a:t>
            </a:r>
            <a:endParaRPr dirty="0"/>
          </a:p>
          <a:p>
            <a:pPr marL="342900" marR="0" lvl="0" indent="-342900" algn="l" rtl="0">
              <a:spcBef>
                <a:spcPts val="480"/>
              </a:spcBef>
              <a:spcAft>
                <a:spcPts val="0"/>
              </a:spcAft>
              <a:buClr>
                <a:schemeClr val="folHlink"/>
              </a:buClr>
              <a:buSzPts val="2160"/>
              <a:buFont typeface="Noto Sans Symbols"/>
              <a:buChar char="■"/>
            </a:pPr>
            <a:r>
              <a:rPr lang="ca-ES" sz="2400" b="0" i="0" u="none" strike="noStrike" cap="none" dirty="0">
                <a:solidFill>
                  <a:schemeClr val="dk1"/>
                </a:solidFill>
                <a:latin typeface="Arial"/>
                <a:ea typeface="Arial"/>
                <a:cs typeface="Arial"/>
                <a:sym typeface="Arial"/>
              </a:rPr>
              <a:t>Càncer de bufeta</a:t>
            </a:r>
            <a:endParaRPr dirty="0"/>
          </a:p>
        </p:txBody>
      </p:sp>
      <p:pic>
        <p:nvPicPr>
          <p:cNvPr id="2500" name="Shape 2500" descr="camfic blanc"/>
          <p:cNvPicPr preferRelativeResize="0"/>
          <p:nvPr/>
        </p:nvPicPr>
        <p:blipFill rotWithShape="1">
          <a:blip r:embed="rId3">
            <a:alphaModFix/>
          </a:blip>
          <a:srcRect/>
          <a:stretch/>
        </p:blipFill>
        <p:spPr>
          <a:xfrm>
            <a:off x="8382000" y="6281738"/>
            <a:ext cx="463550" cy="576262"/>
          </a:xfrm>
          <a:prstGeom prst="rect">
            <a:avLst/>
          </a:prstGeom>
          <a:noFill/>
          <a:ln>
            <a:noFill/>
          </a:ln>
        </p:spPr>
      </p:pic>
      <p:sp>
        <p:nvSpPr>
          <p:cNvPr id="2" name="Flecha: a la derecha 1">
            <a:extLst>
              <a:ext uri="{FF2B5EF4-FFF2-40B4-BE49-F238E27FC236}">
                <a16:creationId xmlns="" xmlns:a16="http://schemas.microsoft.com/office/drawing/2014/main" id="{3AE62052-F188-47B9-A5C3-1F20D07CFF79}"/>
              </a:ext>
            </a:extLst>
          </p:cNvPr>
          <p:cNvSpPr/>
          <p:nvPr/>
        </p:nvSpPr>
        <p:spPr>
          <a:xfrm>
            <a:off x="4542272" y="2924944"/>
            <a:ext cx="258328"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Tree>
    <p:extLst>
      <p:ext uri="{BB962C8B-B14F-4D97-AF65-F5344CB8AC3E}">
        <p14:creationId xmlns:p14="http://schemas.microsoft.com/office/powerpoint/2010/main" val="2330833250"/>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Shape 2504"/>
        <p:cNvGrpSpPr/>
        <p:nvPr/>
      </p:nvGrpSpPr>
      <p:grpSpPr>
        <a:xfrm>
          <a:off x="0" y="0"/>
          <a:ext cx="0" cy="0"/>
          <a:chOff x="0" y="0"/>
          <a:chExt cx="0" cy="0"/>
        </a:xfrm>
      </p:grpSpPr>
      <p:sp>
        <p:nvSpPr>
          <p:cNvPr id="2505" name="Shape 2505"/>
          <p:cNvSpPr txBox="1">
            <a:spLocks noGrp="1"/>
          </p:cNvSpPr>
          <p:nvPr>
            <p:ph type="title"/>
          </p:nvPr>
        </p:nvSpPr>
        <p:spPr>
          <a:xfrm>
            <a:off x="914400" y="584497"/>
            <a:ext cx="7772400" cy="836400"/>
          </a:xfrm>
          <a:prstGeom prst="rect">
            <a:avLst/>
          </a:prstGeom>
        </p:spPr>
        <p:txBody>
          <a:bodyPr spcFirstLastPara="1" wrap="square" lIns="91425" tIns="91425" rIns="91425" bIns="91425" anchor="ctr" anchorCtr="0">
            <a:noAutofit/>
          </a:bodyPr>
          <a:lstStyle/>
          <a:p>
            <a:pPr marL="0" lvl="0" indent="0">
              <a:spcBef>
                <a:spcPts val="0"/>
              </a:spcBef>
              <a:spcAft>
                <a:spcPts val="0"/>
              </a:spcAft>
              <a:buClr>
                <a:schemeClr val="dk1"/>
              </a:buClr>
              <a:buSzPts val="1100"/>
              <a:buFont typeface="Arial"/>
              <a:buNone/>
            </a:pPr>
            <a:r>
              <a:rPr lang="ca-ES" sz="4000">
                <a:latin typeface="Arial"/>
                <a:ea typeface="Arial"/>
                <a:cs typeface="Arial"/>
                <a:sym typeface="Arial"/>
              </a:rPr>
              <a:t>Maneig Bacteriúria Asimptomàtica en el sondat</a:t>
            </a:r>
            <a:endParaRPr sz="4000">
              <a:latin typeface="Arial"/>
              <a:ea typeface="Arial"/>
              <a:cs typeface="Arial"/>
              <a:sym typeface="Arial"/>
            </a:endParaRPr>
          </a:p>
          <a:p>
            <a:pPr marL="0" lvl="0" indent="0">
              <a:spcBef>
                <a:spcPts val="0"/>
              </a:spcBef>
              <a:spcAft>
                <a:spcPts val="0"/>
              </a:spcAft>
              <a:buNone/>
            </a:pPr>
            <a:endParaRPr/>
          </a:p>
        </p:txBody>
      </p:sp>
      <p:sp>
        <p:nvSpPr>
          <p:cNvPr id="2506" name="Shape 2506"/>
          <p:cNvSpPr txBox="1">
            <a:spLocks noGrp="1"/>
          </p:cNvSpPr>
          <p:nvPr>
            <p:ph type="body" idx="1"/>
          </p:nvPr>
        </p:nvSpPr>
        <p:spPr>
          <a:xfrm>
            <a:off x="914400" y="2337950"/>
            <a:ext cx="7772400" cy="3792900"/>
          </a:xfrm>
          <a:prstGeom prst="rect">
            <a:avLst/>
          </a:prstGeom>
        </p:spPr>
        <p:txBody>
          <a:bodyPr spcFirstLastPara="1" wrap="square" lIns="91425" tIns="91425" rIns="91425" bIns="91425" anchor="t" anchorCtr="0">
            <a:noAutofit/>
          </a:bodyPr>
          <a:lstStyle/>
          <a:p>
            <a:pPr marL="0" lvl="0" indent="0" rtl="0">
              <a:lnSpc>
                <a:spcPct val="115000"/>
              </a:lnSpc>
              <a:spcBef>
                <a:spcPts val="500"/>
              </a:spcBef>
              <a:spcAft>
                <a:spcPts val="0"/>
              </a:spcAft>
              <a:buClr>
                <a:schemeClr val="dk1"/>
              </a:buClr>
              <a:buSzPts val="1100"/>
              <a:buFont typeface="Arial"/>
              <a:buNone/>
            </a:pPr>
            <a:r>
              <a:rPr lang="ca-ES" sz="2000" dirty="0"/>
              <a:t>–</a:t>
            </a:r>
            <a:r>
              <a:rPr lang="ca-ES" sz="2000" b="1" dirty="0"/>
              <a:t>No tractar </a:t>
            </a:r>
            <a:r>
              <a:rPr lang="ca-ES" sz="2000" dirty="0"/>
              <a:t>la bacteriúria asimptomàtica (si en embarassades i en cas de procediment urològic en el que es prevegi un sagnat de la mucosa)</a:t>
            </a:r>
          </a:p>
          <a:p>
            <a:pPr marL="0" lvl="0" indent="0" rtl="0">
              <a:lnSpc>
                <a:spcPct val="115000"/>
              </a:lnSpc>
              <a:spcBef>
                <a:spcPts val="500"/>
              </a:spcBef>
              <a:spcAft>
                <a:spcPts val="0"/>
              </a:spcAft>
              <a:buClr>
                <a:schemeClr val="dk1"/>
              </a:buClr>
              <a:buSzPts val="1100"/>
              <a:buFont typeface="Arial"/>
              <a:buNone/>
            </a:pPr>
            <a:endParaRPr sz="2000" dirty="0"/>
          </a:p>
          <a:p>
            <a:pPr marL="0" lvl="0" indent="0" rtl="0">
              <a:lnSpc>
                <a:spcPct val="115000"/>
              </a:lnSpc>
              <a:spcBef>
                <a:spcPts val="500"/>
              </a:spcBef>
              <a:spcAft>
                <a:spcPts val="0"/>
              </a:spcAft>
              <a:buClr>
                <a:schemeClr val="dk1"/>
              </a:buClr>
              <a:buSzPts val="1100"/>
              <a:buFont typeface="Arial"/>
              <a:buNone/>
            </a:pPr>
            <a:r>
              <a:rPr lang="ca-ES" sz="2000" dirty="0"/>
              <a:t>–En sondatges transitoris, la bacteriúria es resol amb la retirada de la sonda. No cal donar antibiòtic</a:t>
            </a:r>
          </a:p>
          <a:p>
            <a:pPr marL="0" lvl="0" indent="0" rtl="0">
              <a:lnSpc>
                <a:spcPct val="115000"/>
              </a:lnSpc>
              <a:spcBef>
                <a:spcPts val="500"/>
              </a:spcBef>
              <a:spcAft>
                <a:spcPts val="0"/>
              </a:spcAft>
              <a:buClr>
                <a:schemeClr val="dk1"/>
              </a:buClr>
              <a:buSzPts val="1100"/>
              <a:buFont typeface="Arial"/>
              <a:buNone/>
            </a:pPr>
            <a:endParaRPr sz="2000" dirty="0"/>
          </a:p>
          <a:p>
            <a:pPr marL="0" lvl="0" indent="0" rtl="0">
              <a:lnSpc>
                <a:spcPct val="115000"/>
              </a:lnSpc>
              <a:spcBef>
                <a:spcPts val="500"/>
              </a:spcBef>
              <a:spcAft>
                <a:spcPts val="0"/>
              </a:spcAft>
              <a:buClr>
                <a:schemeClr val="dk1"/>
              </a:buClr>
              <a:buSzPts val="1100"/>
              <a:buFont typeface="Arial"/>
              <a:buNone/>
            </a:pPr>
            <a:r>
              <a:rPr lang="ca-ES" sz="2000" dirty="0"/>
              <a:t>–En sondatges transitoris, si la bacteriúria persisteix 48h després de la retirada de la sonda valorar donar antibiòtic (+ risc de d’itu)</a:t>
            </a:r>
            <a:endParaRPr sz="2000" dirty="0"/>
          </a:p>
          <a:p>
            <a:pPr marL="0" lvl="0" indent="0" rtl="0">
              <a:lnSpc>
                <a:spcPct val="115000"/>
              </a:lnSpc>
              <a:spcBef>
                <a:spcPts val="500"/>
              </a:spcBef>
              <a:spcAft>
                <a:spcPts val="0"/>
              </a:spcAft>
              <a:buClr>
                <a:schemeClr val="dk1"/>
              </a:buClr>
              <a:buSzPts val="1100"/>
              <a:buFont typeface="Arial"/>
              <a:buNone/>
            </a:pPr>
            <a:endParaRPr sz="2000" dirty="0"/>
          </a:p>
          <a:p>
            <a:pPr marL="342900" lvl="0" indent="-182880">
              <a:spcBef>
                <a:spcPts val="560"/>
              </a:spcBef>
              <a:spcAft>
                <a:spcPts val="0"/>
              </a:spcAft>
              <a:buNone/>
            </a:pPr>
            <a:endParaRPr dirty="0"/>
          </a:p>
        </p:txBody>
      </p:sp>
    </p:spTree>
    <p:extLst>
      <p:ext uri="{BB962C8B-B14F-4D97-AF65-F5344CB8AC3E}">
        <p14:creationId xmlns:p14="http://schemas.microsoft.com/office/powerpoint/2010/main" val="576217001"/>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Shape 2510"/>
        <p:cNvGrpSpPr/>
        <p:nvPr/>
      </p:nvGrpSpPr>
      <p:grpSpPr>
        <a:xfrm>
          <a:off x="0" y="0"/>
          <a:ext cx="0" cy="0"/>
          <a:chOff x="0" y="0"/>
          <a:chExt cx="0" cy="0"/>
        </a:xfrm>
      </p:grpSpPr>
      <p:sp>
        <p:nvSpPr>
          <p:cNvPr id="2511" name="Shape 2511"/>
          <p:cNvSpPr txBox="1">
            <a:spLocks noGrp="1"/>
          </p:cNvSpPr>
          <p:nvPr>
            <p:ph type="title"/>
          </p:nvPr>
        </p:nvSpPr>
        <p:spPr>
          <a:xfrm>
            <a:off x="914400" y="277813"/>
            <a:ext cx="7906072" cy="1143000"/>
          </a:xfrm>
          <a:prstGeom prst="rect">
            <a:avLst/>
          </a:prstGeom>
        </p:spPr>
        <p:txBody>
          <a:bodyPr spcFirstLastPara="1" wrap="square" lIns="91425" tIns="91425" rIns="91425" bIns="91425" anchor="ctr" anchorCtr="0">
            <a:noAutofit/>
          </a:bodyPr>
          <a:lstStyle/>
          <a:p>
            <a:pPr marL="0" lvl="0" indent="0">
              <a:spcBef>
                <a:spcPts val="0"/>
              </a:spcBef>
              <a:spcAft>
                <a:spcPts val="0"/>
              </a:spcAft>
              <a:buClr>
                <a:schemeClr val="dk1"/>
              </a:buClr>
              <a:buSzPts val="1100"/>
              <a:buFont typeface="Arial"/>
              <a:buNone/>
            </a:pPr>
            <a:r>
              <a:rPr lang="ca-ES" sz="4000" dirty="0">
                <a:latin typeface="Arial"/>
                <a:ea typeface="Arial"/>
                <a:cs typeface="Arial"/>
                <a:sym typeface="Arial"/>
              </a:rPr>
              <a:t>Maneig </a:t>
            </a:r>
            <a:r>
              <a:rPr lang="ca-ES" sz="4000" dirty="0" err="1">
                <a:latin typeface="Arial"/>
                <a:ea typeface="Arial"/>
                <a:cs typeface="Arial"/>
                <a:sym typeface="Arial"/>
              </a:rPr>
              <a:t>ITUsimptomàtica</a:t>
            </a:r>
            <a:endParaRPr sz="4000" dirty="0">
              <a:latin typeface="Arial"/>
              <a:ea typeface="Arial"/>
              <a:cs typeface="Arial"/>
              <a:sym typeface="Arial"/>
            </a:endParaRPr>
          </a:p>
          <a:p>
            <a:pPr marL="0" lvl="0" indent="0">
              <a:spcBef>
                <a:spcPts val="0"/>
              </a:spcBef>
              <a:spcAft>
                <a:spcPts val="0"/>
              </a:spcAft>
              <a:buNone/>
            </a:pPr>
            <a:r>
              <a:rPr lang="ca-ES" sz="4000" dirty="0">
                <a:latin typeface="Arial"/>
                <a:ea typeface="Arial"/>
                <a:cs typeface="Arial"/>
                <a:sym typeface="Arial"/>
              </a:rPr>
              <a:t>en el sondat</a:t>
            </a:r>
            <a:endParaRPr dirty="0"/>
          </a:p>
        </p:txBody>
      </p:sp>
      <p:sp>
        <p:nvSpPr>
          <p:cNvPr id="2512" name="Shape 2512"/>
          <p:cNvSpPr txBox="1">
            <a:spLocks noGrp="1"/>
          </p:cNvSpPr>
          <p:nvPr>
            <p:ph type="body" idx="1"/>
          </p:nvPr>
        </p:nvSpPr>
        <p:spPr>
          <a:xfrm>
            <a:off x="914400" y="1600200"/>
            <a:ext cx="7772400" cy="4530600"/>
          </a:xfrm>
          <a:prstGeom prst="rect">
            <a:avLst/>
          </a:prstGeom>
        </p:spPr>
        <p:txBody>
          <a:bodyPr spcFirstLastPara="1" wrap="square" lIns="91425" tIns="91425" rIns="91425" bIns="91425" anchor="t" anchorCtr="0">
            <a:noAutofit/>
          </a:bodyPr>
          <a:lstStyle/>
          <a:p>
            <a:pPr marL="0" lvl="0" indent="0" rtl="0">
              <a:lnSpc>
                <a:spcPct val="115000"/>
              </a:lnSpc>
              <a:spcBef>
                <a:spcPts val="500"/>
              </a:spcBef>
              <a:spcAft>
                <a:spcPts val="0"/>
              </a:spcAft>
              <a:buClr>
                <a:schemeClr val="dk1"/>
              </a:buClr>
              <a:buSzPts val="1100"/>
              <a:buFont typeface="Arial"/>
              <a:buNone/>
            </a:pPr>
            <a:r>
              <a:rPr lang="ca-ES" sz="2000" dirty="0"/>
              <a:t>–Si sospitem cistitis en sondatges curts o post sondatge: Tractament  7 dies+ recanvi sonda.</a:t>
            </a:r>
            <a:endParaRPr sz="2000" dirty="0"/>
          </a:p>
          <a:p>
            <a:pPr marL="0" lvl="0" indent="0" rtl="0">
              <a:lnSpc>
                <a:spcPct val="115000"/>
              </a:lnSpc>
              <a:spcBef>
                <a:spcPts val="500"/>
              </a:spcBef>
              <a:spcAft>
                <a:spcPts val="0"/>
              </a:spcAft>
              <a:buClr>
                <a:schemeClr val="dk1"/>
              </a:buClr>
              <a:buSzPts val="1100"/>
              <a:buFont typeface="Arial"/>
              <a:buNone/>
            </a:pPr>
            <a:r>
              <a:rPr lang="ca-ES" sz="2000" dirty="0"/>
              <a:t>	Antibiòtics recomanats: </a:t>
            </a:r>
            <a:endParaRPr sz="2000" dirty="0"/>
          </a:p>
          <a:p>
            <a:pPr marL="0" lvl="0" indent="0" rtl="0">
              <a:lnSpc>
                <a:spcPct val="115000"/>
              </a:lnSpc>
              <a:spcBef>
                <a:spcPts val="400"/>
              </a:spcBef>
              <a:spcAft>
                <a:spcPts val="0"/>
              </a:spcAft>
              <a:buClr>
                <a:schemeClr val="dk1"/>
              </a:buClr>
              <a:buSzPts val="1100"/>
              <a:buFont typeface="Arial"/>
              <a:buNone/>
            </a:pPr>
            <a:r>
              <a:rPr lang="ca-ES" sz="1600" dirty="0"/>
              <a:t>•</a:t>
            </a:r>
            <a:r>
              <a:rPr lang="ca-ES" sz="1600" dirty="0" err="1"/>
              <a:t>ciprofloxacino</a:t>
            </a:r>
            <a:r>
              <a:rPr lang="ca-ES" sz="1600" dirty="0"/>
              <a:t> 500mg/12h</a:t>
            </a:r>
            <a:endParaRPr sz="1600" dirty="0"/>
          </a:p>
          <a:p>
            <a:pPr marL="0" lvl="0" indent="0" rtl="0">
              <a:lnSpc>
                <a:spcPct val="115000"/>
              </a:lnSpc>
              <a:spcBef>
                <a:spcPts val="400"/>
              </a:spcBef>
              <a:spcAft>
                <a:spcPts val="0"/>
              </a:spcAft>
              <a:buClr>
                <a:schemeClr val="dk1"/>
              </a:buClr>
              <a:buSzPts val="1100"/>
              <a:buFont typeface="Arial"/>
              <a:buNone/>
            </a:pPr>
            <a:r>
              <a:rPr lang="ca-ES" sz="1600" dirty="0"/>
              <a:t>•</a:t>
            </a:r>
            <a:r>
              <a:rPr lang="ca-ES" sz="1600" dirty="0" err="1"/>
              <a:t>Ofloxacino</a:t>
            </a:r>
            <a:r>
              <a:rPr lang="ca-ES" sz="1600" dirty="0"/>
              <a:t> 200mg/12h</a:t>
            </a:r>
            <a:endParaRPr sz="1600" dirty="0"/>
          </a:p>
          <a:p>
            <a:pPr marL="0" lvl="0" indent="0" rtl="0">
              <a:lnSpc>
                <a:spcPct val="115000"/>
              </a:lnSpc>
              <a:spcBef>
                <a:spcPts val="400"/>
              </a:spcBef>
              <a:spcAft>
                <a:spcPts val="0"/>
              </a:spcAft>
              <a:buClr>
                <a:schemeClr val="dk1"/>
              </a:buClr>
              <a:buSzPts val="1100"/>
              <a:buFont typeface="Arial"/>
              <a:buNone/>
            </a:pPr>
            <a:r>
              <a:rPr lang="ca-ES" sz="1600" dirty="0"/>
              <a:t>•</a:t>
            </a:r>
            <a:r>
              <a:rPr lang="ca-ES" sz="1600" dirty="0" err="1"/>
              <a:t>Norfloxacino</a:t>
            </a:r>
            <a:r>
              <a:rPr lang="ca-ES" sz="1600" dirty="0"/>
              <a:t> 400mg/12</a:t>
            </a:r>
            <a:endParaRPr sz="1600" dirty="0"/>
          </a:p>
          <a:p>
            <a:pPr marL="0" lvl="0" indent="0" rtl="0">
              <a:lnSpc>
                <a:spcPct val="115000"/>
              </a:lnSpc>
              <a:spcBef>
                <a:spcPts val="400"/>
              </a:spcBef>
              <a:spcAft>
                <a:spcPts val="0"/>
              </a:spcAft>
              <a:buClr>
                <a:schemeClr val="dk1"/>
              </a:buClr>
              <a:buSzPts val="1100"/>
              <a:buFont typeface="Arial"/>
              <a:buNone/>
            </a:pPr>
            <a:r>
              <a:rPr lang="ca-ES" sz="1600" dirty="0"/>
              <a:t>•Amoxicil·lina-clavulànic 500/125mg/8h</a:t>
            </a:r>
            <a:endParaRPr sz="1600" dirty="0"/>
          </a:p>
          <a:p>
            <a:pPr marL="0" lvl="0" indent="0" rtl="0">
              <a:lnSpc>
                <a:spcPct val="115000"/>
              </a:lnSpc>
              <a:spcBef>
                <a:spcPts val="400"/>
              </a:spcBef>
              <a:spcAft>
                <a:spcPts val="0"/>
              </a:spcAft>
              <a:buClr>
                <a:schemeClr val="dk1"/>
              </a:buClr>
              <a:buSzPts val="1100"/>
              <a:buFont typeface="Arial"/>
              <a:buNone/>
            </a:pPr>
            <a:r>
              <a:rPr lang="ca-ES" sz="1600" dirty="0"/>
              <a:t>•Cefuroxima </a:t>
            </a:r>
            <a:r>
              <a:rPr lang="ca-ES" sz="1600" dirty="0" err="1"/>
              <a:t>axetil</a:t>
            </a:r>
            <a:r>
              <a:rPr lang="ca-ES" sz="1600" dirty="0"/>
              <a:t> 500mg/12h</a:t>
            </a:r>
            <a:endParaRPr sz="1600" dirty="0"/>
          </a:p>
          <a:p>
            <a:pPr marL="0" lvl="0" indent="0" rtl="0">
              <a:lnSpc>
                <a:spcPct val="115000"/>
              </a:lnSpc>
              <a:spcBef>
                <a:spcPts val="500"/>
              </a:spcBef>
              <a:spcAft>
                <a:spcPts val="0"/>
              </a:spcAft>
              <a:buClr>
                <a:schemeClr val="dk1"/>
              </a:buClr>
              <a:buSzPts val="1100"/>
              <a:buFont typeface="Arial"/>
              <a:buNone/>
            </a:pPr>
            <a:r>
              <a:rPr lang="ca-ES" sz="2000" dirty="0"/>
              <a:t>–Si sospitem PNA o prostatitis, allargarem el tractament  fins a dies10-14. Si clínica bacterièmia: derivació hospital</a:t>
            </a:r>
            <a:endParaRPr sz="2000" dirty="0"/>
          </a:p>
          <a:p>
            <a:pPr marL="0" lvl="0" indent="0" rtl="0">
              <a:lnSpc>
                <a:spcPct val="115000"/>
              </a:lnSpc>
              <a:spcBef>
                <a:spcPts val="500"/>
              </a:spcBef>
              <a:spcAft>
                <a:spcPts val="0"/>
              </a:spcAft>
              <a:buClr>
                <a:schemeClr val="dk1"/>
              </a:buClr>
              <a:buSzPts val="1100"/>
              <a:buFont typeface="Arial"/>
              <a:buNone/>
            </a:pPr>
            <a:r>
              <a:rPr lang="ca-ES" sz="2000" dirty="0"/>
              <a:t>–En general no es recomana el tractament de la candidúria. Canvi de sonda erradica 40%  casos. Trac itu simptomàtica: </a:t>
            </a:r>
            <a:endParaRPr sz="2000" dirty="0"/>
          </a:p>
          <a:p>
            <a:pPr marL="0" lvl="0" indent="0" rtl="0">
              <a:lnSpc>
                <a:spcPct val="115000"/>
              </a:lnSpc>
              <a:spcBef>
                <a:spcPts val="400"/>
              </a:spcBef>
              <a:spcAft>
                <a:spcPts val="0"/>
              </a:spcAft>
              <a:buClr>
                <a:schemeClr val="dk1"/>
              </a:buClr>
              <a:buSzPts val="1100"/>
              <a:buFont typeface="Arial"/>
              <a:buNone/>
            </a:pPr>
            <a:r>
              <a:rPr lang="ca-ES" sz="1600" dirty="0"/>
              <a:t>•Fluconazol 200mg/dia 7-14 dies</a:t>
            </a:r>
            <a:endParaRPr sz="1600" dirty="0"/>
          </a:p>
          <a:p>
            <a:pPr marL="342900" lvl="0" indent="-182880">
              <a:spcBef>
                <a:spcPts val="560"/>
              </a:spcBef>
              <a:spcAft>
                <a:spcPts val="0"/>
              </a:spcAft>
              <a:buNone/>
            </a:pPr>
            <a:endParaRPr dirty="0"/>
          </a:p>
        </p:txBody>
      </p:sp>
    </p:spTree>
    <p:extLst>
      <p:ext uri="{BB962C8B-B14F-4D97-AF65-F5344CB8AC3E}">
        <p14:creationId xmlns:p14="http://schemas.microsoft.com/office/powerpoint/2010/main" val="3671168971"/>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Shape 2516"/>
        <p:cNvGrpSpPr/>
        <p:nvPr/>
      </p:nvGrpSpPr>
      <p:grpSpPr>
        <a:xfrm>
          <a:off x="0" y="0"/>
          <a:ext cx="0" cy="0"/>
          <a:chOff x="0" y="0"/>
          <a:chExt cx="0" cy="0"/>
        </a:xfrm>
      </p:grpSpPr>
      <p:sp>
        <p:nvSpPr>
          <p:cNvPr id="2517" name="Shape 2517"/>
          <p:cNvSpPr txBox="1">
            <a:spLocks noGrp="1"/>
          </p:cNvSpPr>
          <p:nvPr>
            <p:ph type="title"/>
          </p:nvPr>
        </p:nvSpPr>
        <p:spPr>
          <a:xfrm>
            <a:off x="914400" y="277825"/>
            <a:ext cx="8106300" cy="11430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ca-ES" sz="3200" dirty="0">
                <a:latin typeface="Arial"/>
                <a:ea typeface="Arial"/>
                <a:cs typeface="Arial"/>
                <a:sym typeface="Arial"/>
              </a:rPr>
              <a:t>Prevenció ITU associada a sondatge urinari</a:t>
            </a:r>
            <a:endParaRPr dirty="0"/>
          </a:p>
        </p:txBody>
      </p:sp>
      <p:sp>
        <p:nvSpPr>
          <p:cNvPr id="2518" name="Shape 2518"/>
          <p:cNvSpPr txBox="1">
            <a:spLocks noGrp="1"/>
          </p:cNvSpPr>
          <p:nvPr>
            <p:ph type="body" idx="1"/>
          </p:nvPr>
        </p:nvSpPr>
        <p:spPr>
          <a:xfrm>
            <a:off x="914400" y="1772816"/>
            <a:ext cx="7772400" cy="4357984"/>
          </a:xfrm>
          <a:prstGeom prst="rect">
            <a:avLst/>
          </a:prstGeom>
        </p:spPr>
        <p:txBody>
          <a:bodyPr spcFirstLastPara="1" wrap="square" lIns="91425" tIns="91425" rIns="91425" bIns="91425" anchor="t" anchorCtr="0">
            <a:noAutofit/>
          </a:bodyPr>
          <a:lstStyle/>
          <a:p>
            <a:pPr marL="0" lvl="0" indent="0" rtl="0">
              <a:lnSpc>
                <a:spcPct val="115000"/>
              </a:lnSpc>
              <a:spcBef>
                <a:spcPts val="500"/>
              </a:spcBef>
              <a:spcAft>
                <a:spcPts val="0"/>
              </a:spcAft>
              <a:buClr>
                <a:schemeClr val="dk1"/>
              </a:buClr>
              <a:buSzPts val="1100"/>
              <a:buFont typeface="Arial"/>
              <a:buNone/>
            </a:pPr>
            <a:r>
              <a:rPr lang="ca-ES" sz="1800" dirty="0"/>
              <a:t>•Avaluar la necessitat (50% innecessaris) i disminuir la duració.</a:t>
            </a:r>
            <a:endParaRPr sz="1800" dirty="0"/>
          </a:p>
          <a:p>
            <a:pPr marL="0" lvl="0" indent="0" rtl="0">
              <a:lnSpc>
                <a:spcPct val="115000"/>
              </a:lnSpc>
              <a:spcBef>
                <a:spcPts val="500"/>
              </a:spcBef>
              <a:spcAft>
                <a:spcPts val="0"/>
              </a:spcAft>
              <a:buClr>
                <a:schemeClr val="dk1"/>
              </a:buClr>
              <a:buSzPts val="1100"/>
              <a:buFont typeface="Arial"/>
              <a:buNone/>
            </a:pPr>
            <a:r>
              <a:rPr lang="ca-ES" sz="1800" dirty="0"/>
              <a:t>•Inserció sonda de forma asèptica (higiene/antisèptic en meat?)</a:t>
            </a:r>
            <a:endParaRPr sz="1800" dirty="0"/>
          </a:p>
          <a:p>
            <a:pPr marL="0" lvl="0" indent="0" rtl="0">
              <a:lnSpc>
                <a:spcPct val="115000"/>
              </a:lnSpc>
              <a:spcBef>
                <a:spcPts val="500"/>
              </a:spcBef>
              <a:spcAft>
                <a:spcPts val="0"/>
              </a:spcAft>
              <a:buClr>
                <a:schemeClr val="dk1"/>
              </a:buClr>
              <a:buSzPts val="1100"/>
              <a:buFont typeface="Arial"/>
              <a:buNone/>
            </a:pPr>
            <a:r>
              <a:rPr lang="ca-ES" sz="1800" dirty="0"/>
              <a:t>•Bossa en posició declivi respecte a la bufeta</a:t>
            </a:r>
            <a:endParaRPr sz="1800" dirty="0"/>
          </a:p>
          <a:p>
            <a:pPr marL="0" lvl="0" indent="0">
              <a:lnSpc>
                <a:spcPct val="115000"/>
              </a:lnSpc>
              <a:spcBef>
                <a:spcPts val="500"/>
              </a:spcBef>
              <a:buClr>
                <a:schemeClr val="dk1"/>
              </a:buClr>
              <a:buSzPts val="1100"/>
              <a:buNone/>
            </a:pPr>
            <a:r>
              <a:rPr lang="ca-ES" sz="1800" dirty="0"/>
              <a:t>•La neteja diària del meat (No amb antisèptics o pomades </a:t>
            </a:r>
            <a:r>
              <a:rPr lang="ca-ES" sz="1800" dirty="0" err="1"/>
              <a:t>antib</a:t>
            </a:r>
            <a:r>
              <a:rPr lang="ca-ES" sz="1800" dirty="0"/>
              <a:t>.)</a:t>
            </a:r>
          </a:p>
          <a:p>
            <a:pPr marL="0" indent="0">
              <a:lnSpc>
                <a:spcPct val="115000"/>
              </a:lnSpc>
              <a:spcBef>
                <a:spcPts val="500"/>
              </a:spcBef>
              <a:buClr>
                <a:schemeClr val="dk1"/>
              </a:buClr>
              <a:buSzPts val="1100"/>
              <a:buNone/>
            </a:pPr>
            <a:r>
              <a:rPr lang="ca-ES" sz="1800" dirty="0"/>
              <a:t>•Ingesta diària de 2-4 litres de líquid</a:t>
            </a:r>
          </a:p>
          <a:p>
            <a:pPr marL="0" lvl="0" indent="0" rtl="0">
              <a:lnSpc>
                <a:spcPct val="115000"/>
              </a:lnSpc>
              <a:spcBef>
                <a:spcPts val="500"/>
              </a:spcBef>
              <a:spcAft>
                <a:spcPts val="0"/>
              </a:spcAft>
              <a:buClr>
                <a:schemeClr val="dk1"/>
              </a:buClr>
              <a:buSzPts val="1100"/>
              <a:buFont typeface="Arial"/>
              <a:buNone/>
            </a:pPr>
            <a:r>
              <a:rPr lang="ca-ES" sz="1800" dirty="0"/>
              <a:t>•La irrigació amb antibiòtics està contraindicada.</a:t>
            </a:r>
            <a:endParaRPr sz="1800" dirty="0"/>
          </a:p>
          <a:p>
            <a:pPr marL="0" lvl="0" indent="0" rtl="0">
              <a:lnSpc>
                <a:spcPct val="115000"/>
              </a:lnSpc>
              <a:spcBef>
                <a:spcPts val="500"/>
              </a:spcBef>
              <a:spcAft>
                <a:spcPts val="0"/>
              </a:spcAft>
              <a:buClr>
                <a:schemeClr val="dk1"/>
              </a:buClr>
              <a:buSzPts val="1100"/>
              <a:buFont typeface="Arial"/>
              <a:buNone/>
            </a:pPr>
            <a:r>
              <a:rPr lang="ca-ES" sz="1800" dirty="0"/>
              <a:t>•La irrigació amb sèrum fisiològic no redueix les obstruccions.</a:t>
            </a:r>
            <a:endParaRPr sz="1800" dirty="0"/>
          </a:p>
          <a:p>
            <a:pPr marL="0" lvl="0" indent="0" rtl="0">
              <a:lnSpc>
                <a:spcPct val="115000"/>
              </a:lnSpc>
              <a:spcBef>
                <a:spcPts val="500"/>
              </a:spcBef>
              <a:spcAft>
                <a:spcPts val="0"/>
              </a:spcAft>
              <a:buClr>
                <a:schemeClr val="dk1"/>
              </a:buClr>
              <a:buSzPts val="1100"/>
              <a:buFont typeface="Arial"/>
              <a:buNone/>
            </a:pPr>
            <a:r>
              <a:rPr lang="ca-ES" sz="1800" dirty="0"/>
              <a:t>•No acidificar orina amb </a:t>
            </a:r>
            <a:r>
              <a:rPr lang="ca-ES" sz="1800" dirty="0" err="1"/>
              <a:t>ac</a:t>
            </a:r>
            <a:r>
              <a:rPr lang="ca-ES" sz="1800" dirty="0"/>
              <a:t> ascòrbic ni </a:t>
            </a:r>
            <a:r>
              <a:rPr lang="ca-ES" sz="1800" dirty="0" err="1"/>
              <a:t>metenamina</a:t>
            </a:r>
            <a:r>
              <a:rPr lang="ca-ES" sz="1800" dirty="0"/>
              <a:t>: no evidència</a:t>
            </a:r>
            <a:endParaRPr sz="1800" dirty="0"/>
          </a:p>
          <a:p>
            <a:pPr marL="0" lvl="0" indent="0" rtl="0">
              <a:lnSpc>
                <a:spcPct val="115000"/>
              </a:lnSpc>
              <a:spcBef>
                <a:spcPts val="500"/>
              </a:spcBef>
              <a:spcAft>
                <a:spcPts val="0"/>
              </a:spcAft>
              <a:buClr>
                <a:schemeClr val="dk1"/>
              </a:buClr>
              <a:buSzPts val="1100"/>
              <a:buFont typeface="Arial"/>
              <a:buNone/>
            </a:pPr>
            <a:r>
              <a:rPr lang="ca-ES" sz="1800" dirty="0"/>
              <a:t>•No nabius</a:t>
            </a:r>
            <a:endParaRPr sz="1800" dirty="0"/>
          </a:p>
          <a:p>
            <a:pPr marL="0" lvl="0" indent="0" rtl="0">
              <a:lnSpc>
                <a:spcPct val="115000"/>
              </a:lnSpc>
              <a:spcBef>
                <a:spcPts val="500"/>
              </a:spcBef>
              <a:spcAft>
                <a:spcPts val="0"/>
              </a:spcAft>
              <a:buClr>
                <a:schemeClr val="dk1"/>
              </a:buClr>
              <a:buSzPts val="1100"/>
              <a:buFont typeface="Arial"/>
              <a:buNone/>
            </a:pPr>
            <a:r>
              <a:rPr lang="ca-ES" sz="1800" dirty="0"/>
              <a:t>•Al recanviar la sonda no tractar amb antibiòtics de forma sistemàtica</a:t>
            </a:r>
            <a:endParaRPr sz="1800" dirty="0"/>
          </a:p>
          <a:p>
            <a:pPr marL="0" lvl="0" indent="0" rtl="0">
              <a:lnSpc>
                <a:spcPct val="115000"/>
              </a:lnSpc>
              <a:spcBef>
                <a:spcPts val="400"/>
              </a:spcBef>
              <a:spcAft>
                <a:spcPts val="0"/>
              </a:spcAft>
              <a:buClr>
                <a:schemeClr val="dk1"/>
              </a:buClr>
              <a:buSzPts val="1100"/>
              <a:buFont typeface="Arial"/>
              <a:buNone/>
            </a:pPr>
            <a:r>
              <a:rPr lang="ca-ES" sz="1600" dirty="0"/>
              <a:t>(Només tractar en immnunodeprimits, hematúria o si antecedents de  ITU per canvi. Donar antibiòtic unes hores abans de la manipulació) </a:t>
            </a:r>
            <a:endParaRPr sz="1600" dirty="0"/>
          </a:p>
          <a:p>
            <a:pPr marL="342900" lvl="0" indent="-182880">
              <a:spcBef>
                <a:spcPts val="560"/>
              </a:spcBef>
              <a:spcAft>
                <a:spcPts val="0"/>
              </a:spcAft>
              <a:buNone/>
            </a:pPr>
            <a:endParaRPr dirty="0"/>
          </a:p>
        </p:txBody>
      </p:sp>
    </p:spTree>
    <p:extLst>
      <p:ext uri="{BB962C8B-B14F-4D97-AF65-F5344CB8AC3E}">
        <p14:creationId xmlns:p14="http://schemas.microsoft.com/office/powerpoint/2010/main" val="15047183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Shape 478"/>
        <p:cNvGrpSpPr/>
        <p:nvPr/>
      </p:nvGrpSpPr>
      <p:grpSpPr>
        <a:xfrm>
          <a:off x="0" y="0"/>
          <a:ext cx="0" cy="0"/>
          <a:chOff x="0" y="0"/>
          <a:chExt cx="0" cy="0"/>
        </a:xfrm>
      </p:grpSpPr>
      <p:sp>
        <p:nvSpPr>
          <p:cNvPr id="480" name="Shape 480"/>
          <p:cNvSpPr txBox="1">
            <a:spLocks noGrp="1"/>
          </p:cNvSpPr>
          <p:nvPr>
            <p:ph type="subTitle" idx="4294967295"/>
          </p:nvPr>
        </p:nvSpPr>
        <p:spPr>
          <a:xfrm>
            <a:off x="1004888" y="593725"/>
            <a:ext cx="8139000" cy="2573400"/>
          </a:xfrm>
          <a:prstGeom prst="rect">
            <a:avLst/>
          </a:prstGeom>
          <a:noFill/>
          <a:ln>
            <a:noFill/>
          </a:ln>
        </p:spPr>
        <p:txBody>
          <a:bodyPr spcFirstLastPara="1" wrap="square" lIns="0" tIns="0" rIns="0" bIns="0" anchor="ctr" anchorCtr="0">
            <a:noAutofit/>
          </a:bodyPr>
          <a:lstStyle/>
          <a:p>
            <a:pPr marL="0" marR="0" lvl="0" indent="0" algn="l" rtl="0">
              <a:lnSpc>
                <a:spcPct val="95000"/>
              </a:lnSpc>
              <a:spcBef>
                <a:spcPts val="0"/>
              </a:spcBef>
              <a:spcAft>
                <a:spcPts val="0"/>
              </a:spcAft>
              <a:buClr>
                <a:schemeClr val="folHlink"/>
              </a:buClr>
              <a:buFont typeface="Noto Sans Symbols"/>
              <a:buNone/>
            </a:pPr>
            <a:r>
              <a:rPr lang="ca-ES" sz="1800" b="0" i="1" u="none" strike="noStrike" cap="none">
                <a:solidFill>
                  <a:srgbClr val="7030A0"/>
                </a:solidFill>
                <a:latin typeface="Verdana"/>
                <a:ea typeface="Verdana"/>
                <a:cs typeface="Verdana"/>
                <a:sym typeface="Verdana"/>
              </a:rPr>
              <a:t>Effectiveness of five different approaches in management of urinary tract infection:randomised controlled trial. Little P. et al.BMJ 2010;340:c199</a:t>
            </a:r>
            <a:r>
              <a:rPr lang="ca-ES" sz="1800" b="0" i="1" u="none" strike="noStrike" cap="none">
                <a:solidFill>
                  <a:srgbClr val="000000"/>
                </a:solidFill>
                <a:latin typeface="Verdana"/>
                <a:ea typeface="Verdana"/>
                <a:cs typeface="Verdana"/>
                <a:sym typeface="Verdana"/>
              </a:rPr>
              <a:t>.</a:t>
            </a:r>
            <a:endParaRPr sz="1800" b="0" i="0" u="none" strike="noStrike" cap="none">
              <a:solidFill>
                <a:schemeClr val="dk1"/>
              </a:solidFill>
              <a:latin typeface="Verdana"/>
              <a:ea typeface="Verdana"/>
              <a:cs typeface="Verdana"/>
              <a:sym typeface="Verdana"/>
            </a:endParaRPr>
          </a:p>
          <a:p>
            <a:pPr marL="0" marR="0" lvl="0" indent="0" algn="l" rtl="0">
              <a:lnSpc>
                <a:spcPct val="95000"/>
              </a:lnSpc>
              <a:spcBef>
                <a:spcPts val="0"/>
              </a:spcBef>
              <a:spcAft>
                <a:spcPts val="0"/>
              </a:spcAft>
              <a:buClr>
                <a:schemeClr val="folHlink"/>
              </a:buClr>
              <a:buFont typeface="Noto Sans Symbols"/>
              <a:buNone/>
            </a:pPr>
            <a:endParaRPr sz="1800" b="0" i="1" u="none" strike="noStrike" cap="none">
              <a:solidFill>
                <a:srgbClr val="000000"/>
              </a:solidFill>
              <a:latin typeface="Verdana"/>
              <a:ea typeface="Verdana"/>
              <a:cs typeface="Verdana"/>
              <a:sym typeface="Verdana"/>
            </a:endParaRPr>
          </a:p>
          <a:p>
            <a:pPr marL="742950" marR="0" lvl="1" indent="-311150" algn="l" rtl="0">
              <a:lnSpc>
                <a:spcPct val="95000"/>
              </a:lnSpc>
              <a:spcBef>
                <a:spcPts val="0"/>
              </a:spcBef>
              <a:spcAft>
                <a:spcPts val="0"/>
              </a:spcAft>
              <a:buClr>
                <a:srgbClr val="000000"/>
              </a:buClr>
              <a:buSzPts val="1125"/>
              <a:buFont typeface="Noto Sans Symbols"/>
              <a:buChar char="●"/>
            </a:pPr>
            <a:r>
              <a:rPr lang="ca-ES" sz="1500" b="0" i="0" u="none" strike="noStrike" cap="none">
                <a:solidFill>
                  <a:srgbClr val="000000"/>
                </a:solidFill>
                <a:latin typeface="Verdana"/>
                <a:ea typeface="Verdana"/>
                <a:cs typeface="Verdana"/>
                <a:sym typeface="Verdana"/>
              </a:rPr>
              <a:t>309 dones no embarassades,18-70 anys. 66% urocultiu+</a:t>
            </a:r>
            <a:endParaRPr sz="2600" b="0" i="0" u="none" strike="noStrike" cap="none">
              <a:solidFill>
                <a:schemeClr val="dk1"/>
              </a:solidFill>
              <a:latin typeface="Verdana"/>
              <a:ea typeface="Verdana"/>
              <a:cs typeface="Verdana"/>
              <a:sym typeface="Verdana"/>
            </a:endParaRPr>
          </a:p>
          <a:p>
            <a:pPr marL="742950" marR="0" lvl="1" indent="-311150" algn="l" rtl="0">
              <a:lnSpc>
                <a:spcPct val="95000"/>
              </a:lnSpc>
              <a:spcBef>
                <a:spcPts val="0"/>
              </a:spcBef>
              <a:spcAft>
                <a:spcPts val="0"/>
              </a:spcAft>
              <a:buClr>
                <a:srgbClr val="000000"/>
              </a:buClr>
              <a:buSzPts val="1125"/>
              <a:buFont typeface="Noto Sans Symbols"/>
              <a:buChar char="●"/>
            </a:pPr>
            <a:r>
              <a:rPr lang="ca-ES" sz="1500" b="0" i="0" u="none" strike="noStrike" cap="none">
                <a:solidFill>
                  <a:srgbClr val="000000"/>
                </a:solidFill>
                <a:latin typeface="Verdana"/>
                <a:ea typeface="Verdana"/>
                <a:cs typeface="Verdana"/>
                <a:sym typeface="Verdana"/>
              </a:rPr>
              <a:t>Conclusions:</a:t>
            </a:r>
            <a:endParaRPr sz="2600" b="0" i="0" u="none" strike="noStrike" cap="none">
              <a:solidFill>
                <a:schemeClr val="dk1"/>
              </a:solidFill>
              <a:latin typeface="Verdana"/>
              <a:ea typeface="Verdana"/>
              <a:cs typeface="Verdana"/>
              <a:sym typeface="Verdana"/>
            </a:endParaRPr>
          </a:p>
          <a:p>
            <a:pPr marL="914400" marR="0" lvl="1" indent="-323850" algn="l" rtl="0">
              <a:lnSpc>
                <a:spcPct val="95000"/>
              </a:lnSpc>
              <a:spcBef>
                <a:spcPts val="0"/>
              </a:spcBef>
              <a:spcAft>
                <a:spcPts val="0"/>
              </a:spcAft>
              <a:buClr>
                <a:srgbClr val="000000"/>
              </a:buClr>
              <a:buSzPts val="1500"/>
              <a:buFont typeface="Verdana"/>
              <a:buChar char="○"/>
            </a:pPr>
            <a:r>
              <a:rPr lang="ca-ES" sz="1500" b="0" i="0" u="none" strike="noStrike" cap="none">
                <a:solidFill>
                  <a:srgbClr val="000000"/>
                </a:solidFill>
                <a:latin typeface="Verdana"/>
                <a:ea typeface="Verdana"/>
                <a:cs typeface="Verdana"/>
                <a:sym typeface="Verdana"/>
              </a:rPr>
              <a:t>Totes les estratègies van controlar els símptomes de manera similar</a:t>
            </a:r>
            <a:endParaRPr sz="2500" b="0" i="0" u="none" strike="noStrike" cap="none">
              <a:solidFill>
                <a:schemeClr val="dk1"/>
              </a:solidFill>
              <a:latin typeface="Verdana"/>
              <a:ea typeface="Verdana"/>
              <a:cs typeface="Verdana"/>
              <a:sym typeface="Verdana"/>
            </a:endParaRPr>
          </a:p>
          <a:p>
            <a:pPr marL="914400" marR="0" lvl="1" indent="-323850" algn="l" rtl="0">
              <a:lnSpc>
                <a:spcPct val="95000"/>
              </a:lnSpc>
              <a:spcBef>
                <a:spcPts val="0"/>
              </a:spcBef>
              <a:spcAft>
                <a:spcPts val="0"/>
              </a:spcAft>
              <a:buClr>
                <a:srgbClr val="000000"/>
              </a:buClr>
              <a:buSzPts val="1500"/>
              <a:buFont typeface="Verdana"/>
              <a:buChar char="○"/>
            </a:pPr>
            <a:r>
              <a:rPr lang="ca-ES" sz="1500" b="0" i="0" u="none" strike="noStrike" cap="none">
                <a:solidFill>
                  <a:srgbClr val="000000"/>
                </a:solidFill>
                <a:latin typeface="Verdana"/>
                <a:ea typeface="Verdana"/>
                <a:cs typeface="Verdana"/>
                <a:sym typeface="Verdana"/>
              </a:rPr>
              <a:t>No aporta avantatges demanar sempre un urocultiu</a:t>
            </a:r>
            <a:endParaRPr sz="2500" b="0" i="0" u="none" strike="noStrike" cap="none">
              <a:solidFill>
                <a:schemeClr val="dk1"/>
              </a:solidFill>
              <a:latin typeface="Verdana"/>
              <a:ea typeface="Verdana"/>
              <a:cs typeface="Verdana"/>
              <a:sym typeface="Verdana"/>
            </a:endParaRPr>
          </a:p>
          <a:p>
            <a:pPr marL="914400" marR="0" lvl="1" indent="-323850" algn="l" rtl="0">
              <a:lnSpc>
                <a:spcPct val="95000"/>
              </a:lnSpc>
              <a:spcBef>
                <a:spcPts val="0"/>
              </a:spcBef>
              <a:spcAft>
                <a:spcPts val="0"/>
              </a:spcAft>
              <a:buClr>
                <a:srgbClr val="000000"/>
              </a:buClr>
              <a:buSzPts val="1500"/>
              <a:buFont typeface="Verdana"/>
              <a:buChar char="○"/>
            </a:pPr>
            <a:r>
              <a:rPr lang="ca-ES" sz="1500" b="0" i="0" u="none" strike="noStrike" cap="none">
                <a:solidFill>
                  <a:srgbClr val="000000"/>
                </a:solidFill>
                <a:latin typeface="Verdana"/>
                <a:ea typeface="Verdana"/>
                <a:cs typeface="Verdana"/>
                <a:sym typeface="Verdana"/>
              </a:rPr>
              <a:t> </a:t>
            </a:r>
            <a:r>
              <a:rPr lang="ca-ES" sz="1500" b="1" i="0" u="sng" strike="noStrike" cap="none">
                <a:solidFill>
                  <a:srgbClr val="000000"/>
                </a:solidFill>
                <a:latin typeface="Verdana"/>
                <a:ea typeface="Verdana"/>
                <a:cs typeface="Verdana"/>
                <a:sym typeface="Verdana"/>
              </a:rPr>
              <a:t>L’utilització de tira urinària i la prescripció diferida d’antibiòtic pot ajudar a reduir l’ús  antibiòtics.</a:t>
            </a:r>
            <a:endParaRPr sz="2500" b="1" i="0" u="sng" strike="noStrike" cap="none">
              <a:solidFill>
                <a:schemeClr val="dk1"/>
              </a:solidFill>
              <a:latin typeface="Verdana"/>
              <a:ea typeface="Verdana"/>
              <a:cs typeface="Verdana"/>
              <a:sym typeface="Verdana"/>
            </a:endParaRPr>
          </a:p>
          <a:p>
            <a:pPr marL="0" marR="0" lvl="0" indent="0" algn="l" rtl="0">
              <a:lnSpc>
                <a:spcPct val="95000"/>
              </a:lnSpc>
              <a:spcBef>
                <a:spcPts val="0"/>
              </a:spcBef>
              <a:spcAft>
                <a:spcPts val="0"/>
              </a:spcAft>
              <a:buNone/>
            </a:pPr>
            <a:endParaRPr sz="1500" b="0" i="0" u="none" strike="noStrike" cap="none">
              <a:solidFill>
                <a:srgbClr val="000000"/>
              </a:solidFill>
              <a:latin typeface="Verdana"/>
              <a:ea typeface="Verdana"/>
              <a:cs typeface="Verdana"/>
              <a:sym typeface="Verdana"/>
            </a:endParaRPr>
          </a:p>
          <a:p>
            <a:pPr marL="0" marR="0" lvl="0" indent="0" algn="l" rtl="0">
              <a:lnSpc>
                <a:spcPct val="95000"/>
              </a:lnSpc>
              <a:spcBef>
                <a:spcPts val="0"/>
              </a:spcBef>
              <a:spcAft>
                <a:spcPts val="0"/>
              </a:spcAft>
              <a:buClr>
                <a:schemeClr val="folHlink"/>
              </a:buClr>
              <a:buFont typeface="Noto Sans Symbols"/>
              <a:buNone/>
            </a:pPr>
            <a:endParaRPr sz="800" b="0" i="1" u="none" strike="noStrike" cap="none">
              <a:solidFill>
                <a:srgbClr val="000000"/>
              </a:solidFill>
              <a:latin typeface="Verdana"/>
              <a:ea typeface="Verdana"/>
              <a:cs typeface="Verdana"/>
              <a:sym typeface="Verdana"/>
            </a:endParaRPr>
          </a:p>
          <a:p>
            <a:pPr marL="0" marR="0" lvl="0" indent="0" algn="l" rtl="0">
              <a:lnSpc>
                <a:spcPct val="95000"/>
              </a:lnSpc>
              <a:spcBef>
                <a:spcPts val="0"/>
              </a:spcBef>
              <a:spcAft>
                <a:spcPts val="0"/>
              </a:spcAft>
              <a:buClr>
                <a:schemeClr val="folHlink"/>
              </a:buClr>
              <a:buFont typeface="Noto Sans Symbols"/>
              <a:buNone/>
            </a:pPr>
            <a:endParaRPr sz="800" b="0" i="1" u="none" strike="noStrike" cap="none">
              <a:solidFill>
                <a:srgbClr val="000000"/>
              </a:solidFill>
              <a:latin typeface="Verdana"/>
              <a:ea typeface="Verdana"/>
              <a:cs typeface="Verdana"/>
              <a:sym typeface="Verdana"/>
            </a:endParaRPr>
          </a:p>
          <a:p>
            <a:pPr marL="0" marR="0" lvl="0" indent="0" algn="l" rtl="0">
              <a:lnSpc>
                <a:spcPct val="95000"/>
              </a:lnSpc>
              <a:spcBef>
                <a:spcPts val="0"/>
              </a:spcBef>
              <a:spcAft>
                <a:spcPts val="0"/>
              </a:spcAft>
              <a:buClr>
                <a:schemeClr val="folHlink"/>
              </a:buClr>
              <a:buFont typeface="Noto Sans Symbols"/>
              <a:buNone/>
            </a:pPr>
            <a:endParaRPr sz="800" b="0" i="1" u="none" strike="noStrike" cap="none">
              <a:solidFill>
                <a:srgbClr val="000000"/>
              </a:solidFill>
              <a:latin typeface="Arial"/>
              <a:ea typeface="Arial"/>
              <a:cs typeface="Arial"/>
              <a:sym typeface="Arial"/>
            </a:endParaRPr>
          </a:p>
          <a:p>
            <a:pPr marL="0" marR="0" lvl="0" indent="0" algn="l" rtl="0">
              <a:lnSpc>
                <a:spcPct val="95000"/>
              </a:lnSpc>
              <a:spcBef>
                <a:spcPts val="0"/>
              </a:spcBef>
              <a:spcAft>
                <a:spcPts val="0"/>
              </a:spcAft>
              <a:buClr>
                <a:schemeClr val="folHlink"/>
              </a:buClr>
              <a:buFont typeface="Noto Sans Symbols"/>
              <a:buNone/>
            </a:pPr>
            <a:endParaRPr sz="800" b="0" i="0" u="none" strike="noStrike" cap="none">
              <a:solidFill>
                <a:srgbClr val="000000"/>
              </a:solidFill>
              <a:latin typeface="Arial"/>
              <a:ea typeface="Arial"/>
              <a:cs typeface="Arial"/>
              <a:sym typeface="Arial"/>
            </a:endParaRPr>
          </a:p>
          <a:p>
            <a:pPr marL="0" marR="0" lvl="0" indent="0" algn="l" rtl="0">
              <a:lnSpc>
                <a:spcPct val="95000"/>
              </a:lnSpc>
              <a:spcBef>
                <a:spcPts val="0"/>
              </a:spcBef>
              <a:spcAft>
                <a:spcPts val="0"/>
              </a:spcAft>
              <a:buClr>
                <a:schemeClr val="folHlink"/>
              </a:buClr>
              <a:buFont typeface="Noto Sans Symbols"/>
              <a:buNone/>
            </a:pPr>
            <a:endParaRPr sz="800" b="0" i="0" u="none" strike="noStrike" cap="none">
              <a:solidFill>
                <a:srgbClr val="000000"/>
              </a:solidFill>
              <a:latin typeface="Arial"/>
              <a:ea typeface="Arial"/>
              <a:cs typeface="Arial"/>
              <a:sym typeface="Arial"/>
            </a:endParaRPr>
          </a:p>
          <a:p>
            <a:pPr marL="0" marR="0" lvl="0" indent="0" algn="l" rtl="0">
              <a:lnSpc>
                <a:spcPct val="95000"/>
              </a:lnSpc>
              <a:spcBef>
                <a:spcPts val="0"/>
              </a:spcBef>
              <a:spcAft>
                <a:spcPts val="0"/>
              </a:spcAft>
              <a:buClr>
                <a:schemeClr val="folHlink"/>
              </a:buClr>
              <a:buFont typeface="Noto Sans Symbols"/>
              <a:buNone/>
            </a:pPr>
            <a:endParaRPr sz="800" b="0" i="0" u="none" strike="noStrike" cap="none">
              <a:solidFill>
                <a:srgbClr val="000000"/>
              </a:solidFill>
              <a:latin typeface="Arial"/>
              <a:ea typeface="Arial"/>
              <a:cs typeface="Arial"/>
              <a:sym typeface="Arial"/>
            </a:endParaRPr>
          </a:p>
        </p:txBody>
      </p:sp>
      <p:grpSp>
        <p:nvGrpSpPr>
          <p:cNvPr id="481" name="Shape 481"/>
          <p:cNvGrpSpPr/>
          <p:nvPr/>
        </p:nvGrpSpPr>
        <p:grpSpPr>
          <a:xfrm>
            <a:off x="539750" y="2852738"/>
            <a:ext cx="7635875" cy="2547937"/>
            <a:chOff x="528" y="534"/>
            <a:chExt cx="5344" cy="1783"/>
          </a:xfrm>
        </p:grpSpPr>
        <p:sp>
          <p:nvSpPr>
            <p:cNvPr id="482" name="Shape 482"/>
            <p:cNvSpPr/>
            <p:nvPr/>
          </p:nvSpPr>
          <p:spPr>
            <a:xfrm>
              <a:off x="528" y="534"/>
              <a:ext cx="1966" cy="252"/>
            </a:xfrm>
            <a:prstGeom prst="rect">
              <a:avLst/>
            </a:prstGeom>
            <a:noFill/>
            <a:ln>
              <a:noFill/>
            </a:ln>
          </p:spPr>
          <p:txBody>
            <a:bodyPr spcFirstLastPara="1" wrap="square" lIns="0" tIns="0" rIns="0" bIns="0" anchor="t" anchorCtr="0">
              <a:noAutofit/>
            </a:bodyPr>
            <a:lstStyle/>
            <a:p>
              <a:pPr marL="0" marR="0" lvl="0" indent="0" algn="l" rtl="0">
                <a:lnSpc>
                  <a:spcPct val="95000"/>
                </a:lnSpc>
                <a:spcBef>
                  <a:spcPts val="0"/>
                </a:spcBef>
                <a:spcAft>
                  <a:spcPts val="0"/>
                </a:spcAft>
                <a:buNone/>
              </a:pPr>
              <a:endParaRPr sz="2600">
                <a:solidFill>
                  <a:srgbClr val="000000"/>
                </a:solidFill>
                <a:latin typeface="Arial"/>
                <a:ea typeface="Arial"/>
                <a:cs typeface="Arial"/>
                <a:sym typeface="Arial"/>
              </a:endParaRPr>
            </a:p>
          </p:txBody>
        </p:sp>
        <p:sp>
          <p:nvSpPr>
            <p:cNvPr id="483" name="Shape 483"/>
            <p:cNvSpPr/>
            <p:nvPr/>
          </p:nvSpPr>
          <p:spPr>
            <a:xfrm>
              <a:off x="2494" y="534"/>
              <a:ext cx="1260" cy="252"/>
            </a:xfrm>
            <a:prstGeom prst="rect">
              <a:avLst/>
            </a:prstGeom>
            <a:noFill/>
            <a:ln>
              <a:noFill/>
            </a:ln>
          </p:spPr>
          <p:txBody>
            <a:bodyPr spcFirstLastPara="1" wrap="square" lIns="0" tIns="0" rIns="0" bIns="0" anchor="t" anchorCtr="0">
              <a:noAutofit/>
            </a:bodyPr>
            <a:lstStyle/>
            <a:p>
              <a:pPr marL="0" marR="0" lvl="0" indent="0" algn="l" rtl="0">
                <a:lnSpc>
                  <a:spcPct val="95000"/>
                </a:lnSpc>
                <a:spcBef>
                  <a:spcPts val="0"/>
                </a:spcBef>
                <a:spcAft>
                  <a:spcPts val="0"/>
                </a:spcAft>
                <a:buNone/>
              </a:pPr>
              <a:r>
                <a:rPr lang="ca-ES" sz="1600">
                  <a:solidFill>
                    <a:srgbClr val="000000"/>
                  </a:solidFill>
                  <a:latin typeface="Arial"/>
                  <a:ea typeface="Arial"/>
                  <a:cs typeface="Arial"/>
                  <a:sym typeface="Arial"/>
                </a:rPr>
                <a:t>Símptomes</a:t>
              </a:r>
              <a:endParaRPr/>
            </a:p>
          </p:txBody>
        </p:sp>
        <p:sp>
          <p:nvSpPr>
            <p:cNvPr id="484" name="Shape 484"/>
            <p:cNvSpPr/>
            <p:nvPr/>
          </p:nvSpPr>
          <p:spPr>
            <a:xfrm>
              <a:off x="3754" y="534"/>
              <a:ext cx="1058" cy="252"/>
            </a:xfrm>
            <a:prstGeom prst="rect">
              <a:avLst/>
            </a:prstGeom>
            <a:noFill/>
            <a:ln>
              <a:noFill/>
            </a:ln>
          </p:spPr>
          <p:txBody>
            <a:bodyPr spcFirstLastPara="1" wrap="square" lIns="0" tIns="0" rIns="0" bIns="0" anchor="t" anchorCtr="0">
              <a:noAutofit/>
            </a:bodyPr>
            <a:lstStyle/>
            <a:p>
              <a:pPr marL="0" marR="0" lvl="0" indent="0" algn="l" rtl="0">
                <a:lnSpc>
                  <a:spcPct val="95000"/>
                </a:lnSpc>
                <a:spcBef>
                  <a:spcPts val="0"/>
                </a:spcBef>
                <a:spcAft>
                  <a:spcPts val="0"/>
                </a:spcAft>
                <a:buNone/>
              </a:pPr>
              <a:r>
                <a:rPr lang="ca-ES" sz="1600">
                  <a:solidFill>
                    <a:srgbClr val="000000"/>
                  </a:solidFill>
                  <a:latin typeface="Arial"/>
                  <a:ea typeface="Arial"/>
                  <a:cs typeface="Arial"/>
                  <a:sym typeface="Arial"/>
                </a:rPr>
                <a:t>Us antibiòtic</a:t>
              </a:r>
              <a:endParaRPr/>
            </a:p>
          </p:txBody>
        </p:sp>
        <p:sp>
          <p:nvSpPr>
            <p:cNvPr id="485" name="Shape 485"/>
            <p:cNvSpPr/>
            <p:nvPr/>
          </p:nvSpPr>
          <p:spPr>
            <a:xfrm>
              <a:off x="4812" y="534"/>
              <a:ext cx="932" cy="252"/>
            </a:xfrm>
            <a:prstGeom prst="rect">
              <a:avLst/>
            </a:prstGeom>
            <a:noFill/>
            <a:ln>
              <a:noFill/>
            </a:ln>
          </p:spPr>
          <p:txBody>
            <a:bodyPr spcFirstLastPara="1" wrap="square" lIns="0" tIns="0" rIns="0" bIns="0" anchor="t" anchorCtr="0">
              <a:noAutofit/>
            </a:bodyPr>
            <a:lstStyle/>
            <a:p>
              <a:pPr marL="0" marR="0" lvl="0" indent="0" algn="l" rtl="0">
                <a:lnSpc>
                  <a:spcPct val="95000"/>
                </a:lnSpc>
                <a:spcBef>
                  <a:spcPts val="0"/>
                </a:spcBef>
                <a:spcAft>
                  <a:spcPts val="0"/>
                </a:spcAft>
                <a:buNone/>
              </a:pPr>
              <a:r>
                <a:rPr lang="ca-ES" sz="1600">
                  <a:solidFill>
                    <a:srgbClr val="000000"/>
                  </a:solidFill>
                  <a:latin typeface="Arial"/>
                  <a:ea typeface="Arial"/>
                  <a:cs typeface="Arial"/>
                  <a:sym typeface="Arial"/>
                </a:rPr>
                <a:t>Urocultiu</a:t>
              </a:r>
              <a:endParaRPr/>
            </a:p>
          </p:txBody>
        </p:sp>
        <p:sp>
          <p:nvSpPr>
            <p:cNvPr id="486" name="Shape 486"/>
            <p:cNvSpPr/>
            <p:nvPr/>
          </p:nvSpPr>
          <p:spPr>
            <a:xfrm>
              <a:off x="5744" y="534"/>
              <a:ext cx="128" cy="252"/>
            </a:xfrm>
            <a:prstGeom prst="rect">
              <a:avLst/>
            </a:prstGeom>
            <a:noFill/>
            <a:ln>
              <a:noFill/>
            </a:ln>
          </p:spPr>
          <p:txBody>
            <a:bodyPr spcFirstLastPara="1" wrap="square" lIns="0" tIns="0" rIns="0" bIns="0" anchor="t" anchorCtr="0">
              <a:noAutofit/>
            </a:bodyPr>
            <a:lstStyle/>
            <a:p>
              <a:pPr marL="0" marR="0" lvl="0" indent="0" algn="l" rtl="0">
                <a:lnSpc>
                  <a:spcPct val="95000"/>
                </a:lnSpc>
                <a:spcBef>
                  <a:spcPts val="0"/>
                </a:spcBef>
                <a:spcAft>
                  <a:spcPts val="0"/>
                </a:spcAft>
                <a:buNone/>
              </a:pPr>
              <a:endParaRPr sz="2600">
                <a:solidFill>
                  <a:srgbClr val="000000"/>
                </a:solidFill>
                <a:latin typeface="Arial"/>
                <a:ea typeface="Arial"/>
                <a:cs typeface="Arial"/>
                <a:sym typeface="Arial"/>
              </a:endParaRPr>
            </a:p>
          </p:txBody>
        </p:sp>
        <p:sp>
          <p:nvSpPr>
            <p:cNvPr id="487" name="Shape 487"/>
            <p:cNvSpPr/>
            <p:nvPr/>
          </p:nvSpPr>
          <p:spPr>
            <a:xfrm>
              <a:off x="528" y="786"/>
              <a:ext cx="1966" cy="251"/>
            </a:xfrm>
            <a:prstGeom prst="rect">
              <a:avLst/>
            </a:prstGeom>
            <a:noFill/>
            <a:ln>
              <a:noFill/>
            </a:ln>
          </p:spPr>
          <p:txBody>
            <a:bodyPr spcFirstLastPara="1" wrap="square" lIns="0" tIns="0" rIns="0" bIns="0" anchor="t" anchorCtr="0">
              <a:noAutofit/>
            </a:bodyPr>
            <a:lstStyle/>
            <a:p>
              <a:pPr marL="0" marR="0" lvl="0" indent="0" algn="l" rtl="0">
                <a:lnSpc>
                  <a:spcPct val="95000"/>
                </a:lnSpc>
                <a:spcBef>
                  <a:spcPts val="0"/>
                </a:spcBef>
                <a:spcAft>
                  <a:spcPts val="0"/>
                </a:spcAft>
                <a:buNone/>
              </a:pPr>
              <a:r>
                <a:rPr lang="ca-ES" sz="1600">
                  <a:solidFill>
                    <a:srgbClr val="000000"/>
                  </a:solidFill>
                  <a:latin typeface="Arial"/>
                  <a:ea typeface="Arial"/>
                  <a:cs typeface="Arial"/>
                  <a:sym typeface="Arial"/>
                </a:rPr>
                <a:t>antibiòtic immediat</a:t>
              </a:r>
              <a:endParaRPr/>
            </a:p>
          </p:txBody>
        </p:sp>
        <p:sp>
          <p:nvSpPr>
            <p:cNvPr id="488" name="Shape 488"/>
            <p:cNvSpPr/>
            <p:nvPr/>
          </p:nvSpPr>
          <p:spPr>
            <a:xfrm>
              <a:off x="2494" y="786"/>
              <a:ext cx="1260" cy="251"/>
            </a:xfrm>
            <a:prstGeom prst="rect">
              <a:avLst/>
            </a:prstGeom>
            <a:noFill/>
            <a:ln>
              <a:noFill/>
            </a:ln>
          </p:spPr>
          <p:txBody>
            <a:bodyPr spcFirstLastPara="1" wrap="square" lIns="0" tIns="0" rIns="0" bIns="0" anchor="t" anchorCtr="0">
              <a:noAutofit/>
            </a:bodyPr>
            <a:lstStyle/>
            <a:p>
              <a:pPr marL="0" marR="0" lvl="0" indent="0" algn="l" rtl="0">
                <a:lnSpc>
                  <a:spcPct val="95000"/>
                </a:lnSpc>
                <a:spcBef>
                  <a:spcPts val="0"/>
                </a:spcBef>
                <a:spcAft>
                  <a:spcPts val="0"/>
                </a:spcAft>
                <a:buNone/>
              </a:pPr>
              <a:r>
                <a:rPr lang="ca-ES" sz="1600">
                  <a:solidFill>
                    <a:srgbClr val="000000"/>
                  </a:solidFill>
                  <a:latin typeface="Arial"/>
                  <a:ea typeface="Arial"/>
                  <a:cs typeface="Arial"/>
                  <a:sym typeface="Arial"/>
                </a:rPr>
                <a:t>(3,5d.) 2,15</a:t>
              </a:r>
              <a:endParaRPr/>
            </a:p>
          </p:txBody>
        </p:sp>
        <p:sp>
          <p:nvSpPr>
            <p:cNvPr id="489" name="Shape 489"/>
            <p:cNvSpPr/>
            <p:nvPr/>
          </p:nvSpPr>
          <p:spPr>
            <a:xfrm>
              <a:off x="3754" y="786"/>
              <a:ext cx="1058" cy="251"/>
            </a:xfrm>
            <a:prstGeom prst="rect">
              <a:avLst/>
            </a:prstGeom>
            <a:noFill/>
            <a:ln>
              <a:noFill/>
            </a:ln>
          </p:spPr>
          <p:txBody>
            <a:bodyPr spcFirstLastPara="1" wrap="square" lIns="0" tIns="0" rIns="0" bIns="0" anchor="t" anchorCtr="0">
              <a:noAutofit/>
            </a:bodyPr>
            <a:lstStyle/>
            <a:p>
              <a:pPr marL="0" marR="0" lvl="0" indent="0" algn="l" rtl="0">
                <a:lnSpc>
                  <a:spcPct val="95000"/>
                </a:lnSpc>
                <a:spcBef>
                  <a:spcPts val="0"/>
                </a:spcBef>
                <a:spcAft>
                  <a:spcPts val="0"/>
                </a:spcAft>
                <a:buNone/>
              </a:pPr>
              <a:r>
                <a:rPr lang="ca-ES" sz="1600">
                  <a:solidFill>
                    <a:srgbClr val="000000"/>
                  </a:solidFill>
                  <a:latin typeface="Arial"/>
                  <a:ea typeface="Arial"/>
                  <a:cs typeface="Arial"/>
                  <a:sym typeface="Arial"/>
                </a:rPr>
                <a:t>97%</a:t>
              </a:r>
              <a:endParaRPr/>
            </a:p>
          </p:txBody>
        </p:sp>
        <p:sp>
          <p:nvSpPr>
            <p:cNvPr id="490" name="Shape 490"/>
            <p:cNvSpPr/>
            <p:nvPr/>
          </p:nvSpPr>
          <p:spPr>
            <a:xfrm>
              <a:off x="4812" y="786"/>
              <a:ext cx="932" cy="251"/>
            </a:xfrm>
            <a:prstGeom prst="rect">
              <a:avLst/>
            </a:prstGeom>
            <a:noFill/>
            <a:ln>
              <a:noFill/>
            </a:ln>
          </p:spPr>
          <p:txBody>
            <a:bodyPr spcFirstLastPara="1" wrap="square" lIns="0" tIns="0" rIns="0" bIns="0" anchor="t" anchorCtr="0">
              <a:noAutofit/>
            </a:bodyPr>
            <a:lstStyle/>
            <a:p>
              <a:pPr marL="0" marR="0" lvl="0" indent="0" algn="l" rtl="0">
                <a:lnSpc>
                  <a:spcPct val="95000"/>
                </a:lnSpc>
                <a:spcBef>
                  <a:spcPts val="0"/>
                </a:spcBef>
                <a:spcAft>
                  <a:spcPts val="0"/>
                </a:spcAft>
                <a:buNone/>
              </a:pPr>
              <a:r>
                <a:rPr lang="ca-ES" sz="1600">
                  <a:solidFill>
                    <a:srgbClr val="000000"/>
                  </a:solidFill>
                  <a:latin typeface="Arial"/>
                  <a:ea typeface="Arial"/>
                  <a:cs typeface="Arial"/>
                  <a:sym typeface="Arial"/>
                </a:rPr>
                <a:t>23%</a:t>
              </a:r>
              <a:endParaRPr/>
            </a:p>
          </p:txBody>
        </p:sp>
        <p:sp>
          <p:nvSpPr>
            <p:cNvPr id="491" name="Shape 491"/>
            <p:cNvSpPr/>
            <p:nvPr/>
          </p:nvSpPr>
          <p:spPr>
            <a:xfrm>
              <a:off x="5744" y="786"/>
              <a:ext cx="128" cy="251"/>
            </a:xfrm>
            <a:prstGeom prst="rect">
              <a:avLst/>
            </a:prstGeom>
            <a:noFill/>
            <a:ln>
              <a:noFill/>
            </a:ln>
          </p:spPr>
          <p:txBody>
            <a:bodyPr spcFirstLastPara="1" wrap="square" lIns="0" tIns="0" rIns="0" bIns="0" anchor="t" anchorCtr="0">
              <a:noAutofit/>
            </a:bodyPr>
            <a:lstStyle/>
            <a:p>
              <a:pPr marL="0" marR="0" lvl="0" indent="0" algn="l" rtl="0">
                <a:lnSpc>
                  <a:spcPct val="95000"/>
                </a:lnSpc>
                <a:spcBef>
                  <a:spcPts val="0"/>
                </a:spcBef>
                <a:spcAft>
                  <a:spcPts val="0"/>
                </a:spcAft>
                <a:buNone/>
              </a:pPr>
              <a:endParaRPr sz="2600">
                <a:solidFill>
                  <a:srgbClr val="000000"/>
                </a:solidFill>
                <a:latin typeface="Arial"/>
                <a:ea typeface="Arial"/>
                <a:cs typeface="Arial"/>
                <a:sym typeface="Arial"/>
              </a:endParaRPr>
            </a:p>
          </p:txBody>
        </p:sp>
        <p:sp>
          <p:nvSpPr>
            <p:cNvPr id="492" name="Shape 492"/>
            <p:cNvSpPr/>
            <p:nvPr/>
          </p:nvSpPr>
          <p:spPr>
            <a:xfrm>
              <a:off x="528" y="1037"/>
              <a:ext cx="1966" cy="251"/>
            </a:xfrm>
            <a:prstGeom prst="rect">
              <a:avLst/>
            </a:prstGeom>
            <a:noFill/>
            <a:ln>
              <a:noFill/>
            </a:ln>
          </p:spPr>
          <p:txBody>
            <a:bodyPr spcFirstLastPara="1" wrap="square" lIns="0" tIns="0" rIns="0" bIns="0" anchor="t" anchorCtr="0">
              <a:noAutofit/>
            </a:bodyPr>
            <a:lstStyle/>
            <a:p>
              <a:pPr marL="0" marR="0" lvl="0" indent="0" algn="l" rtl="0">
                <a:lnSpc>
                  <a:spcPct val="95000"/>
                </a:lnSpc>
                <a:spcBef>
                  <a:spcPts val="0"/>
                </a:spcBef>
                <a:spcAft>
                  <a:spcPts val="0"/>
                </a:spcAft>
                <a:buNone/>
              </a:pPr>
              <a:r>
                <a:rPr lang="ca-ES" sz="1600"/>
                <a:t>tractar segons resultat uroculti</a:t>
              </a:r>
              <a:endParaRPr/>
            </a:p>
          </p:txBody>
        </p:sp>
        <p:sp>
          <p:nvSpPr>
            <p:cNvPr id="493" name="Shape 493"/>
            <p:cNvSpPr/>
            <p:nvPr/>
          </p:nvSpPr>
          <p:spPr>
            <a:xfrm>
              <a:off x="2494" y="1037"/>
              <a:ext cx="1260" cy="251"/>
            </a:xfrm>
            <a:prstGeom prst="rect">
              <a:avLst/>
            </a:prstGeom>
            <a:noFill/>
            <a:ln>
              <a:noFill/>
            </a:ln>
          </p:spPr>
          <p:txBody>
            <a:bodyPr spcFirstLastPara="1" wrap="square" lIns="0" tIns="0" rIns="0" bIns="0" anchor="t" anchorCtr="0">
              <a:noAutofit/>
            </a:bodyPr>
            <a:lstStyle/>
            <a:p>
              <a:pPr marL="0" marR="0" lvl="0" indent="0" algn="l" rtl="0">
                <a:lnSpc>
                  <a:spcPct val="95000"/>
                </a:lnSpc>
                <a:spcBef>
                  <a:spcPts val="0"/>
                </a:spcBef>
                <a:spcAft>
                  <a:spcPts val="0"/>
                </a:spcAft>
                <a:buNone/>
              </a:pPr>
              <a:r>
                <a:rPr lang="ca-ES" sz="1600">
                  <a:solidFill>
                    <a:srgbClr val="000000"/>
                  </a:solidFill>
                  <a:latin typeface="Arial"/>
                  <a:ea typeface="Arial"/>
                  <a:cs typeface="Arial"/>
                  <a:sym typeface="Arial"/>
                </a:rPr>
                <a:t>2,08</a:t>
              </a:r>
              <a:endParaRPr/>
            </a:p>
          </p:txBody>
        </p:sp>
        <p:sp>
          <p:nvSpPr>
            <p:cNvPr id="494" name="Shape 494"/>
            <p:cNvSpPr/>
            <p:nvPr/>
          </p:nvSpPr>
          <p:spPr>
            <a:xfrm>
              <a:off x="3754" y="1037"/>
              <a:ext cx="1058" cy="251"/>
            </a:xfrm>
            <a:prstGeom prst="rect">
              <a:avLst/>
            </a:prstGeom>
            <a:noFill/>
            <a:ln>
              <a:noFill/>
            </a:ln>
          </p:spPr>
          <p:txBody>
            <a:bodyPr spcFirstLastPara="1" wrap="square" lIns="0" tIns="0" rIns="0" bIns="0" anchor="t" anchorCtr="0">
              <a:noAutofit/>
            </a:bodyPr>
            <a:lstStyle/>
            <a:p>
              <a:pPr marL="0" marR="0" lvl="0" indent="0" algn="l" rtl="0">
                <a:lnSpc>
                  <a:spcPct val="95000"/>
                </a:lnSpc>
                <a:spcBef>
                  <a:spcPts val="0"/>
                </a:spcBef>
                <a:spcAft>
                  <a:spcPts val="0"/>
                </a:spcAft>
                <a:buNone/>
              </a:pPr>
              <a:r>
                <a:rPr lang="ca-ES" sz="1600">
                  <a:solidFill>
                    <a:srgbClr val="000000"/>
                  </a:solidFill>
                  <a:latin typeface="Arial"/>
                  <a:ea typeface="Arial"/>
                  <a:cs typeface="Arial"/>
                  <a:sym typeface="Arial"/>
                </a:rPr>
                <a:t>81%</a:t>
              </a:r>
              <a:endParaRPr/>
            </a:p>
          </p:txBody>
        </p:sp>
        <p:sp>
          <p:nvSpPr>
            <p:cNvPr id="495" name="Shape 495"/>
            <p:cNvSpPr/>
            <p:nvPr/>
          </p:nvSpPr>
          <p:spPr>
            <a:xfrm>
              <a:off x="4812" y="1037"/>
              <a:ext cx="932" cy="251"/>
            </a:xfrm>
            <a:prstGeom prst="rect">
              <a:avLst/>
            </a:prstGeom>
            <a:noFill/>
            <a:ln>
              <a:noFill/>
            </a:ln>
          </p:spPr>
          <p:txBody>
            <a:bodyPr spcFirstLastPara="1" wrap="square" lIns="0" tIns="0" rIns="0" bIns="0" anchor="t" anchorCtr="0">
              <a:noAutofit/>
            </a:bodyPr>
            <a:lstStyle/>
            <a:p>
              <a:pPr marL="0" marR="0" lvl="0" indent="0" algn="l" rtl="0">
                <a:lnSpc>
                  <a:spcPct val="95000"/>
                </a:lnSpc>
                <a:spcBef>
                  <a:spcPts val="0"/>
                </a:spcBef>
                <a:spcAft>
                  <a:spcPts val="0"/>
                </a:spcAft>
                <a:buNone/>
              </a:pPr>
              <a:r>
                <a:rPr lang="ca-ES" sz="1600">
                  <a:solidFill>
                    <a:srgbClr val="000000"/>
                  </a:solidFill>
                  <a:latin typeface="Arial"/>
                  <a:ea typeface="Arial"/>
                  <a:cs typeface="Arial"/>
                  <a:sym typeface="Arial"/>
                </a:rPr>
                <a:t>89%</a:t>
              </a:r>
              <a:endParaRPr/>
            </a:p>
          </p:txBody>
        </p:sp>
        <p:sp>
          <p:nvSpPr>
            <p:cNvPr id="496" name="Shape 496"/>
            <p:cNvSpPr/>
            <p:nvPr/>
          </p:nvSpPr>
          <p:spPr>
            <a:xfrm>
              <a:off x="5744" y="1037"/>
              <a:ext cx="128" cy="251"/>
            </a:xfrm>
            <a:prstGeom prst="rect">
              <a:avLst/>
            </a:prstGeom>
            <a:noFill/>
            <a:ln>
              <a:noFill/>
            </a:ln>
          </p:spPr>
          <p:txBody>
            <a:bodyPr spcFirstLastPara="1" wrap="square" lIns="0" tIns="0" rIns="0" bIns="0" anchor="t" anchorCtr="0">
              <a:noAutofit/>
            </a:bodyPr>
            <a:lstStyle/>
            <a:p>
              <a:pPr marL="0" marR="0" lvl="0" indent="0" algn="l" rtl="0">
                <a:lnSpc>
                  <a:spcPct val="95000"/>
                </a:lnSpc>
                <a:spcBef>
                  <a:spcPts val="0"/>
                </a:spcBef>
                <a:spcAft>
                  <a:spcPts val="0"/>
                </a:spcAft>
                <a:buNone/>
              </a:pPr>
              <a:endParaRPr sz="2600">
                <a:solidFill>
                  <a:srgbClr val="000000"/>
                </a:solidFill>
                <a:latin typeface="Arial"/>
                <a:ea typeface="Arial"/>
                <a:cs typeface="Arial"/>
                <a:sym typeface="Arial"/>
              </a:endParaRPr>
            </a:p>
          </p:txBody>
        </p:sp>
        <p:sp>
          <p:nvSpPr>
            <p:cNvPr id="497" name="Shape 497"/>
            <p:cNvSpPr/>
            <p:nvPr/>
          </p:nvSpPr>
          <p:spPr>
            <a:xfrm>
              <a:off x="528" y="1288"/>
              <a:ext cx="1966" cy="252"/>
            </a:xfrm>
            <a:prstGeom prst="rect">
              <a:avLst/>
            </a:prstGeom>
            <a:noFill/>
            <a:ln>
              <a:noFill/>
            </a:ln>
          </p:spPr>
          <p:txBody>
            <a:bodyPr spcFirstLastPara="1" wrap="square" lIns="0" tIns="0" rIns="0" bIns="0" anchor="t" anchorCtr="0">
              <a:noAutofit/>
            </a:bodyPr>
            <a:lstStyle/>
            <a:p>
              <a:pPr marL="0" marR="0" lvl="0" indent="0" algn="l" rtl="0">
                <a:lnSpc>
                  <a:spcPct val="95000"/>
                </a:lnSpc>
                <a:spcBef>
                  <a:spcPts val="0"/>
                </a:spcBef>
                <a:spcAft>
                  <a:spcPts val="0"/>
                </a:spcAft>
                <a:buNone/>
              </a:pPr>
              <a:r>
                <a:rPr lang="ca-ES" sz="1600">
                  <a:solidFill>
                    <a:srgbClr val="000000"/>
                  </a:solidFill>
                  <a:latin typeface="Arial"/>
                  <a:ea typeface="Arial"/>
                  <a:cs typeface="Arial"/>
                  <a:sym typeface="Arial"/>
                </a:rPr>
                <a:t>tira: nitrits o leucos+htes</a:t>
              </a:r>
              <a:endParaRPr/>
            </a:p>
          </p:txBody>
        </p:sp>
        <p:sp>
          <p:nvSpPr>
            <p:cNvPr id="498" name="Shape 498"/>
            <p:cNvSpPr/>
            <p:nvPr/>
          </p:nvSpPr>
          <p:spPr>
            <a:xfrm>
              <a:off x="2494" y="1288"/>
              <a:ext cx="1260" cy="252"/>
            </a:xfrm>
            <a:prstGeom prst="rect">
              <a:avLst/>
            </a:prstGeom>
            <a:noFill/>
            <a:ln>
              <a:noFill/>
            </a:ln>
          </p:spPr>
          <p:txBody>
            <a:bodyPr spcFirstLastPara="1" wrap="square" lIns="0" tIns="0" rIns="0" bIns="0" anchor="t" anchorCtr="0">
              <a:noAutofit/>
            </a:bodyPr>
            <a:lstStyle/>
            <a:p>
              <a:pPr marL="0" marR="0" lvl="0" indent="0" algn="l" rtl="0">
                <a:lnSpc>
                  <a:spcPct val="95000"/>
                </a:lnSpc>
                <a:spcBef>
                  <a:spcPts val="0"/>
                </a:spcBef>
                <a:spcAft>
                  <a:spcPts val="0"/>
                </a:spcAft>
                <a:buNone/>
              </a:pPr>
              <a:r>
                <a:rPr lang="ca-ES" sz="1600">
                  <a:solidFill>
                    <a:srgbClr val="000000"/>
                  </a:solidFill>
                  <a:latin typeface="Arial"/>
                  <a:ea typeface="Arial"/>
                  <a:cs typeface="Arial"/>
                  <a:sym typeface="Arial"/>
                </a:rPr>
                <a:t>1,74</a:t>
              </a:r>
              <a:endParaRPr/>
            </a:p>
          </p:txBody>
        </p:sp>
        <p:sp>
          <p:nvSpPr>
            <p:cNvPr id="499" name="Shape 499"/>
            <p:cNvSpPr/>
            <p:nvPr/>
          </p:nvSpPr>
          <p:spPr>
            <a:xfrm>
              <a:off x="3754" y="1288"/>
              <a:ext cx="1058" cy="252"/>
            </a:xfrm>
            <a:prstGeom prst="rect">
              <a:avLst/>
            </a:prstGeom>
            <a:noFill/>
            <a:ln>
              <a:noFill/>
            </a:ln>
          </p:spPr>
          <p:txBody>
            <a:bodyPr spcFirstLastPara="1" wrap="square" lIns="0" tIns="0" rIns="0" bIns="0" anchor="t" anchorCtr="0">
              <a:noAutofit/>
            </a:bodyPr>
            <a:lstStyle/>
            <a:p>
              <a:pPr marL="0" marR="0" lvl="0" indent="0" algn="l" rtl="0">
                <a:lnSpc>
                  <a:spcPct val="95000"/>
                </a:lnSpc>
                <a:spcBef>
                  <a:spcPts val="0"/>
                </a:spcBef>
                <a:spcAft>
                  <a:spcPts val="0"/>
                </a:spcAft>
                <a:buNone/>
              </a:pPr>
              <a:r>
                <a:rPr lang="ca-ES" sz="1600">
                  <a:solidFill>
                    <a:srgbClr val="000000"/>
                  </a:solidFill>
                  <a:latin typeface="Arial"/>
                  <a:ea typeface="Arial"/>
                  <a:cs typeface="Arial"/>
                  <a:sym typeface="Arial"/>
                </a:rPr>
                <a:t>80%</a:t>
              </a:r>
              <a:endParaRPr/>
            </a:p>
          </p:txBody>
        </p:sp>
        <p:sp>
          <p:nvSpPr>
            <p:cNvPr id="500" name="Shape 500"/>
            <p:cNvSpPr/>
            <p:nvPr/>
          </p:nvSpPr>
          <p:spPr>
            <a:xfrm>
              <a:off x="4812" y="1288"/>
              <a:ext cx="932" cy="252"/>
            </a:xfrm>
            <a:prstGeom prst="rect">
              <a:avLst/>
            </a:prstGeom>
            <a:noFill/>
            <a:ln>
              <a:noFill/>
            </a:ln>
          </p:spPr>
          <p:txBody>
            <a:bodyPr spcFirstLastPara="1" wrap="square" lIns="0" tIns="0" rIns="0" bIns="0" anchor="t" anchorCtr="0">
              <a:noAutofit/>
            </a:bodyPr>
            <a:lstStyle/>
            <a:p>
              <a:pPr marL="0" marR="0" lvl="0" indent="0" algn="l" rtl="0">
                <a:lnSpc>
                  <a:spcPct val="95000"/>
                </a:lnSpc>
                <a:spcBef>
                  <a:spcPts val="0"/>
                </a:spcBef>
                <a:spcAft>
                  <a:spcPts val="0"/>
                </a:spcAft>
                <a:buNone/>
              </a:pPr>
              <a:r>
                <a:rPr lang="ca-ES" sz="1600">
                  <a:solidFill>
                    <a:srgbClr val="000000"/>
                  </a:solidFill>
                  <a:latin typeface="Arial"/>
                  <a:ea typeface="Arial"/>
                  <a:cs typeface="Arial"/>
                  <a:sym typeface="Arial"/>
                </a:rPr>
                <a:t>36%</a:t>
              </a:r>
              <a:endParaRPr/>
            </a:p>
          </p:txBody>
        </p:sp>
        <p:sp>
          <p:nvSpPr>
            <p:cNvPr id="501" name="Shape 501"/>
            <p:cNvSpPr/>
            <p:nvPr/>
          </p:nvSpPr>
          <p:spPr>
            <a:xfrm>
              <a:off x="5744" y="1288"/>
              <a:ext cx="128" cy="252"/>
            </a:xfrm>
            <a:prstGeom prst="rect">
              <a:avLst/>
            </a:prstGeom>
            <a:noFill/>
            <a:ln>
              <a:noFill/>
            </a:ln>
          </p:spPr>
          <p:txBody>
            <a:bodyPr spcFirstLastPara="1" wrap="square" lIns="0" tIns="0" rIns="0" bIns="0" anchor="t" anchorCtr="0">
              <a:noAutofit/>
            </a:bodyPr>
            <a:lstStyle/>
            <a:p>
              <a:pPr marL="0" marR="0" lvl="0" indent="0" algn="l" rtl="0">
                <a:lnSpc>
                  <a:spcPct val="95000"/>
                </a:lnSpc>
                <a:spcBef>
                  <a:spcPts val="0"/>
                </a:spcBef>
                <a:spcAft>
                  <a:spcPts val="0"/>
                </a:spcAft>
                <a:buNone/>
              </a:pPr>
              <a:endParaRPr sz="2600">
                <a:solidFill>
                  <a:srgbClr val="000000"/>
                </a:solidFill>
                <a:latin typeface="Arial"/>
                <a:ea typeface="Arial"/>
                <a:cs typeface="Arial"/>
                <a:sym typeface="Arial"/>
              </a:endParaRPr>
            </a:p>
          </p:txBody>
        </p:sp>
        <p:sp>
          <p:nvSpPr>
            <p:cNvPr id="502" name="Shape 502"/>
            <p:cNvSpPr/>
            <p:nvPr/>
          </p:nvSpPr>
          <p:spPr>
            <a:xfrm>
              <a:off x="528" y="1540"/>
              <a:ext cx="1966" cy="252"/>
            </a:xfrm>
            <a:prstGeom prst="rect">
              <a:avLst/>
            </a:prstGeom>
            <a:noFill/>
            <a:ln>
              <a:noFill/>
            </a:ln>
          </p:spPr>
          <p:txBody>
            <a:bodyPr spcFirstLastPara="1" wrap="square" lIns="0" tIns="0" rIns="0" bIns="0" anchor="t" anchorCtr="0">
              <a:noAutofit/>
            </a:bodyPr>
            <a:lstStyle/>
            <a:p>
              <a:pPr marL="0" marR="0" lvl="0" indent="0" algn="l" rtl="0">
                <a:lnSpc>
                  <a:spcPct val="95000"/>
                </a:lnSpc>
                <a:spcBef>
                  <a:spcPts val="0"/>
                </a:spcBef>
                <a:spcAft>
                  <a:spcPts val="0"/>
                </a:spcAft>
                <a:buNone/>
              </a:pPr>
              <a:r>
                <a:rPr lang="ca-ES" sz="1600">
                  <a:solidFill>
                    <a:srgbClr val="000000"/>
                  </a:solidFill>
                  <a:latin typeface="Arial"/>
                  <a:ea typeface="Arial"/>
                  <a:cs typeface="Arial"/>
                  <a:sym typeface="Arial"/>
                </a:rPr>
                <a:t>algoritme símptomes</a:t>
              </a:r>
              <a:endParaRPr/>
            </a:p>
          </p:txBody>
        </p:sp>
        <p:sp>
          <p:nvSpPr>
            <p:cNvPr id="503" name="Shape 503"/>
            <p:cNvSpPr/>
            <p:nvPr/>
          </p:nvSpPr>
          <p:spPr>
            <a:xfrm>
              <a:off x="2494" y="1540"/>
              <a:ext cx="1260" cy="252"/>
            </a:xfrm>
            <a:prstGeom prst="rect">
              <a:avLst/>
            </a:prstGeom>
            <a:noFill/>
            <a:ln>
              <a:noFill/>
            </a:ln>
          </p:spPr>
          <p:txBody>
            <a:bodyPr spcFirstLastPara="1" wrap="square" lIns="0" tIns="0" rIns="0" bIns="0" anchor="t" anchorCtr="0">
              <a:noAutofit/>
            </a:bodyPr>
            <a:lstStyle/>
            <a:p>
              <a:pPr marL="0" marR="0" lvl="0" indent="0" algn="l" rtl="0">
                <a:lnSpc>
                  <a:spcPct val="95000"/>
                </a:lnSpc>
                <a:spcBef>
                  <a:spcPts val="0"/>
                </a:spcBef>
                <a:spcAft>
                  <a:spcPts val="0"/>
                </a:spcAft>
                <a:buNone/>
              </a:pPr>
              <a:r>
                <a:rPr lang="ca-ES" sz="1600">
                  <a:solidFill>
                    <a:srgbClr val="000000"/>
                  </a:solidFill>
                  <a:latin typeface="Arial"/>
                  <a:ea typeface="Arial"/>
                  <a:cs typeface="Arial"/>
                  <a:sym typeface="Arial"/>
                </a:rPr>
                <a:t>1,77</a:t>
              </a:r>
              <a:endParaRPr/>
            </a:p>
          </p:txBody>
        </p:sp>
        <p:sp>
          <p:nvSpPr>
            <p:cNvPr id="504" name="Shape 504"/>
            <p:cNvSpPr/>
            <p:nvPr/>
          </p:nvSpPr>
          <p:spPr>
            <a:xfrm>
              <a:off x="3754" y="1540"/>
              <a:ext cx="1058" cy="252"/>
            </a:xfrm>
            <a:prstGeom prst="rect">
              <a:avLst/>
            </a:prstGeom>
            <a:noFill/>
            <a:ln>
              <a:noFill/>
            </a:ln>
          </p:spPr>
          <p:txBody>
            <a:bodyPr spcFirstLastPara="1" wrap="square" lIns="0" tIns="0" rIns="0" bIns="0" anchor="t" anchorCtr="0">
              <a:noAutofit/>
            </a:bodyPr>
            <a:lstStyle/>
            <a:p>
              <a:pPr marL="0" marR="0" lvl="0" indent="0" algn="l" rtl="0">
                <a:lnSpc>
                  <a:spcPct val="95000"/>
                </a:lnSpc>
                <a:spcBef>
                  <a:spcPts val="0"/>
                </a:spcBef>
                <a:spcAft>
                  <a:spcPts val="0"/>
                </a:spcAft>
                <a:buNone/>
              </a:pPr>
              <a:r>
                <a:rPr lang="ca-ES" sz="1600">
                  <a:solidFill>
                    <a:srgbClr val="000000"/>
                  </a:solidFill>
                  <a:latin typeface="Arial"/>
                  <a:ea typeface="Arial"/>
                  <a:cs typeface="Arial"/>
                  <a:sym typeface="Arial"/>
                </a:rPr>
                <a:t>90%</a:t>
              </a:r>
              <a:endParaRPr/>
            </a:p>
          </p:txBody>
        </p:sp>
        <p:sp>
          <p:nvSpPr>
            <p:cNvPr id="505" name="Shape 505"/>
            <p:cNvSpPr/>
            <p:nvPr/>
          </p:nvSpPr>
          <p:spPr>
            <a:xfrm>
              <a:off x="4812" y="1540"/>
              <a:ext cx="932" cy="252"/>
            </a:xfrm>
            <a:prstGeom prst="rect">
              <a:avLst/>
            </a:prstGeom>
            <a:noFill/>
            <a:ln>
              <a:noFill/>
            </a:ln>
          </p:spPr>
          <p:txBody>
            <a:bodyPr spcFirstLastPara="1" wrap="square" lIns="0" tIns="0" rIns="0" bIns="0" anchor="t" anchorCtr="0">
              <a:noAutofit/>
            </a:bodyPr>
            <a:lstStyle/>
            <a:p>
              <a:pPr marL="0" marR="0" lvl="0" indent="0" algn="l" rtl="0">
                <a:lnSpc>
                  <a:spcPct val="95000"/>
                </a:lnSpc>
                <a:spcBef>
                  <a:spcPts val="0"/>
                </a:spcBef>
                <a:spcAft>
                  <a:spcPts val="0"/>
                </a:spcAft>
                <a:buNone/>
              </a:pPr>
              <a:r>
                <a:rPr lang="ca-ES" sz="1600">
                  <a:solidFill>
                    <a:srgbClr val="000000"/>
                  </a:solidFill>
                  <a:latin typeface="Arial"/>
                  <a:ea typeface="Arial"/>
                  <a:cs typeface="Arial"/>
                  <a:sym typeface="Arial"/>
                </a:rPr>
                <a:t>33%</a:t>
              </a:r>
              <a:endParaRPr/>
            </a:p>
          </p:txBody>
        </p:sp>
        <p:sp>
          <p:nvSpPr>
            <p:cNvPr id="506" name="Shape 506"/>
            <p:cNvSpPr/>
            <p:nvPr/>
          </p:nvSpPr>
          <p:spPr>
            <a:xfrm>
              <a:off x="5744" y="1540"/>
              <a:ext cx="128" cy="252"/>
            </a:xfrm>
            <a:prstGeom prst="rect">
              <a:avLst/>
            </a:prstGeom>
            <a:noFill/>
            <a:ln>
              <a:noFill/>
            </a:ln>
          </p:spPr>
          <p:txBody>
            <a:bodyPr spcFirstLastPara="1" wrap="square" lIns="0" tIns="0" rIns="0" bIns="0" anchor="t" anchorCtr="0">
              <a:noAutofit/>
            </a:bodyPr>
            <a:lstStyle/>
            <a:p>
              <a:pPr marL="0" marR="0" lvl="0" indent="0" algn="l" rtl="0">
                <a:lnSpc>
                  <a:spcPct val="95000"/>
                </a:lnSpc>
                <a:spcBef>
                  <a:spcPts val="0"/>
                </a:spcBef>
                <a:spcAft>
                  <a:spcPts val="0"/>
                </a:spcAft>
                <a:buNone/>
              </a:pPr>
              <a:endParaRPr sz="2600">
                <a:solidFill>
                  <a:srgbClr val="000000"/>
                </a:solidFill>
                <a:latin typeface="Arial"/>
                <a:ea typeface="Arial"/>
                <a:cs typeface="Arial"/>
                <a:sym typeface="Arial"/>
              </a:endParaRPr>
            </a:p>
          </p:txBody>
        </p:sp>
        <p:sp>
          <p:nvSpPr>
            <p:cNvPr id="507" name="Shape 507"/>
            <p:cNvSpPr/>
            <p:nvPr/>
          </p:nvSpPr>
          <p:spPr>
            <a:xfrm>
              <a:off x="528" y="1792"/>
              <a:ext cx="1966" cy="273"/>
            </a:xfrm>
            <a:prstGeom prst="rect">
              <a:avLst/>
            </a:prstGeom>
            <a:noFill/>
            <a:ln>
              <a:noFill/>
            </a:ln>
          </p:spPr>
          <p:txBody>
            <a:bodyPr spcFirstLastPara="1" wrap="square" lIns="0" tIns="0" rIns="0" bIns="0" anchor="t" anchorCtr="0">
              <a:noAutofit/>
            </a:bodyPr>
            <a:lstStyle/>
            <a:p>
              <a:pPr marL="0" marR="0" lvl="0" indent="0" algn="l" rtl="0">
                <a:lnSpc>
                  <a:spcPct val="95000"/>
                </a:lnSpc>
                <a:spcBef>
                  <a:spcPts val="0"/>
                </a:spcBef>
                <a:spcAft>
                  <a:spcPts val="0"/>
                </a:spcAft>
                <a:buNone/>
              </a:pPr>
              <a:r>
                <a:rPr lang="ca-ES" sz="1600">
                  <a:solidFill>
                    <a:srgbClr val="000000"/>
                  </a:solidFill>
                  <a:latin typeface="Arial"/>
                  <a:ea typeface="Arial"/>
                  <a:cs typeface="Arial"/>
                  <a:sym typeface="Arial"/>
                </a:rPr>
                <a:t>antibiòtic diferit</a:t>
              </a:r>
              <a:endParaRPr/>
            </a:p>
          </p:txBody>
        </p:sp>
        <p:sp>
          <p:nvSpPr>
            <p:cNvPr id="508" name="Shape 508"/>
            <p:cNvSpPr/>
            <p:nvPr/>
          </p:nvSpPr>
          <p:spPr>
            <a:xfrm>
              <a:off x="2494" y="1792"/>
              <a:ext cx="1260" cy="273"/>
            </a:xfrm>
            <a:prstGeom prst="rect">
              <a:avLst/>
            </a:prstGeom>
            <a:noFill/>
            <a:ln>
              <a:noFill/>
            </a:ln>
          </p:spPr>
          <p:txBody>
            <a:bodyPr spcFirstLastPara="1" wrap="square" lIns="0" tIns="0" rIns="0" bIns="0" anchor="t" anchorCtr="0">
              <a:noAutofit/>
            </a:bodyPr>
            <a:lstStyle/>
            <a:p>
              <a:pPr marL="0" marR="0" lvl="0" indent="0" algn="l" rtl="0">
                <a:lnSpc>
                  <a:spcPct val="95000"/>
                </a:lnSpc>
                <a:spcBef>
                  <a:spcPts val="0"/>
                </a:spcBef>
                <a:spcAft>
                  <a:spcPts val="0"/>
                </a:spcAft>
                <a:buNone/>
              </a:pPr>
              <a:r>
                <a:rPr lang="ca-ES" sz="1600">
                  <a:solidFill>
                    <a:srgbClr val="000000"/>
                  </a:solidFill>
                  <a:latin typeface="Arial"/>
                  <a:ea typeface="Arial"/>
                  <a:cs typeface="Arial"/>
                  <a:sym typeface="Arial"/>
                </a:rPr>
                <a:t>2,11</a:t>
              </a:r>
              <a:endParaRPr/>
            </a:p>
          </p:txBody>
        </p:sp>
        <p:sp>
          <p:nvSpPr>
            <p:cNvPr id="509" name="Shape 509"/>
            <p:cNvSpPr/>
            <p:nvPr/>
          </p:nvSpPr>
          <p:spPr>
            <a:xfrm>
              <a:off x="3754" y="1792"/>
              <a:ext cx="1058" cy="273"/>
            </a:xfrm>
            <a:prstGeom prst="rect">
              <a:avLst/>
            </a:prstGeom>
            <a:noFill/>
            <a:ln>
              <a:noFill/>
            </a:ln>
          </p:spPr>
          <p:txBody>
            <a:bodyPr spcFirstLastPara="1" wrap="square" lIns="0" tIns="0" rIns="0" bIns="0" anchor="t" anchorCtr="0">
              <a:noAutofit/>
            </a:bodyPr>
            <a:lstStyle/>
            <a:p>
              <a:pPr marL="0" marR="0" lvl="0" indent="0" algn="l" rtl="0">
                <a:lnSpc>
                  <a:spcPct val="95000"/>
                </a:lnSpc>
                <a:spcBef>
                  <a:spcPts val="0"/>
                </a:spcBef>
                <a:spcAft>
                  <a:spcPts val="0"/>
                </a:spcAft>
                <a:buNone/>
              </a:pPr>
              <a:r>
                <a:rPr lang="ca-ES" sz="1600">
                  <a:solidFill>
                    <a:srgbClr val="000000"/>
                  </a:solidFill>
                  <a:latin typeface="Arial"/>
                  <a:ea typeface="Arial"/>
                  <a:cs typeface="Arial"/>
                  <a:sym typeface="Arial"/>
                </a:rPr>
                <a:t>77%</a:t>
              </a:r>
              <a:endParaRPr/>
            </a:p>
          </p:txBody>
        </p:sp>
        <p:sp>
          <p:nvSpPr>
            <p:cNvPr id="510" name="Shape 510"/>
            <p:cNvSpPr/>
            <p:nvPr/>
          </p:nvSpPr>
          <p:spPr>
            <a:xfrm>
              <a:off x="4812" y="1792"/>
              <a:ext cx="932" cy="273"/>
            </a:xfrm>
            <a:prstGeom prst="rect">
              <a:avLst/>
            </a:prstGeom>
            <a:noFill/>
            <a:ln>
              <a:noFill/>
            </a:ln>
          </p:spPr>
          <p:txBody>
            <a:bodyPr spcFirstLastPara="1" wrap="square" lIns="0" tIns="0" rIns="0" bIns="0" anchor="t" anchorCtr="0">
              <a:noAutofit/>
            </a:bodyPr>
            <a:lstStyle/>
            <a:p>
              <a:pPr marL="0" marR="0" lvl="0" indent="0" algn="l" rtl="0">
                <a:lnSpc>
                  <a:spcPct val="95000"/>
                </a:lnSpc>
                <a:spcBef>
                  <a:spcPts val="0"/>
                </a:spcBef>
                <a:spcAft>
                  <a:spcPts val="0"/>
                </a:spcAft>
                <a:buNone/>
              </a:pPr>
              <a:r>
                <a:rPr lang="ca-ES" sz="1600">
                  <a:solidFill>
                    <a:srgbClr val="000000"/>
                  </a:solidFill>
                  <a:latin typeface="Arial"/>
                  <a:ea typeface="Arial"/>
                  <a:cs typeface="Arial"/>
                  <a:sym typeface="Arial"/>
                </a:rPr>
                <a:t>15%</a:t>
              </a:r>
              <a:endParaRPr/>
            </a:p>
          </p:txBody>
        </p:sp>
        <p:sp>
          <p:nvSpPr>
            <p:cNvPr id="511" name="Shape 511"/>
            <p:cNvSpPr/>
            <p:nvPr/>
          </p:nvSpPr>
          <p:spPr>
            <a:xfrm>
              <a:off x="5744" y="1792"/>
              <a:ext cx="128" cy="273"/>
            </a:xfrm>
            <a:prstGeom prst="rect">
              <a:avLst/>
            </a:prstGeom>
            <a:noFill/>
            <a:ln>
              <a:noFill/>
            </a:ln>
          </p:spPr>
          <p:txBody>
            <a:bodyPr spcFirstLastPara="1" wrap="square" lIns="0" tIns="0" rIns="0" bIns="0" anchor="t" anchorCtr="0">
              <a:noAutofit/>
            </a:bodyPr>
            <a:lstStyle/>
            <a:p>
              <a:pPr marL="0" marR="0" lvl="0" indent="0" algn="l" rtl="0">
                <a:lnSpc>
                  <a:spcPct val="95000"/>
                </a:lnSpc>
                <a:spcBef>
                  <a:spcPts val="0"/>
                </a:spcBef>
                <a:spcAft>
                  <a:spcPts val="0"/>
                </a:spcAft>
                <a:buNone/>
              </a:pPr>
              <a:endParaRPr sz="2600">
                <a:solidFill>
                  <a:srgbClr val="000000"/>
                </a:solidFill>
                <a:latin typeface="Arial"/>
                <a:ea typeface="Arial"/>
                <a:cs typeface="Arial"/>
                <a:sym typeface="Arial"/>
              </a:endParaRPr>
            </a:p>
          </p:txBody>
        </p:sp>
        <p:sp>
          <p:nvSpPr>
            <p:cNvPr id="512" name="Shape 512"/>
            <p:cNvSpPr/>
            <p:nvPr/>
          </p:nvSpPr>
          <p:spPr>
            <a:xfrm>
              <a:off x="528" y="2065"/>
              <a:ext cx="1966" cy="252"/>
            </a:xfrm>
            <a:prstGeom prst="rect">
              <a:avLst/>
            </a:prstGeom>
            <a:noFill/>
            <a:ln>
              <a:noFill/>
            </a:ln>
          </p:spPr>
          <p:txBody>
            <a:bodyPr spcFirstLastPara="1" wrap="square" lIns="0" tIns="0" rIns="0" bIns="0" anchor="t" anchorCtr="0">
              <a:noAutofit/>
            </a:bodyPr>
            <a:lstStyle/>
            <a:p>
              <a:pPr marL="0" marR="0" lvl="0" indent="0" algn="l" rtl="0">
                <a:lnSpc>
                  <a:spcPct val="95000"/>
                </a:lnSpc>
                <a:spcBef>
                  <a:spcPts val="0"/>
                </a:spcBef>
                <a:spcAft>
                  <a:spcPts val="0"/>
                </a:spcAft>
                <a:buNone/>
              </a:pPr>
              <a:r>
                <a:rPr lang="ca-ES" sz="1600">
                  <a:solidFill>
                    <a:srgbClr val="000000"/>
                  </a:solidFill>
                  <a:latin typeface="Arial"/>
                  <a:ea typeface="Arial"/>
                  <a:cs typeface="Arial"/>
                  <a:sym typeface="Arial"/>
                </a:rPr>
                <a:t>p</a:t>
              </a:r>
              <a:endParaRPr/>
            </a:p>
          </p:txBody>
        </p:sp>
        <p:sp>
          <p:nvSpPr>
            <p:cNvPr id="513" name="Shape 513"/>
            <p:cNvSpPr/>
            <p:nvPr/>
          </p:nvSpPr>
          <p:spPr>
            <a:xfrm>
              <a:off x="2494" y="2065"/>
              <a:ext cx="1260" cy="252"/>
            </a:xfrm>
            <a:prstGeom prst="rect">
              <a:avLst/>
            </a:prstGeom>
            <a:noFill/>
            <a:ln>
              <a:noFill/>
            </a:ln>
          </p:spPr>
          <p:txBody>
            <a:bodyPr spcFirstLastPara="1" wrap="square" lIns="0" tIns="0" rIns="0" bIns="0" anchor="t" anchorCtr="0">
              <a:noAutofit/>
            </a:bodyPr>
            <a:lstStyle/>
            <a:p>
              <a:pPr marL="0" marR="0" lvl="0" indent="0" algn="l" rtl="0">
                <a:lnSpc>
                  <a:spcPct val="95000"/>
                </a:lnSpc>
                <a:spcBef>
                  <a:spcPts val="0"/>
                </a:spcBef>
                <a:spcAft>
                  <a:spcPts val="0"/>
                </a:spcAft>
                <a:buNone/>
              </a:pPr>
              <a:r>
                <a:rPr lang="ca-ES" sz="1600">
                  <a:solidFill>
                    <a:srgbClr val="000000"/>
                  </a:solidFill>
                  <a:latin typeface="Arial"/>
                  <a:ea typeface="Arial"/>
                  <a:cs typeface="Arial"/>
                  <a:sym typeface="Arial"/>
                </a:rPr>
                <a:t>0,177</a:t>
              </a:r>
              <a:endParaRPr/>
            </a:p>
          </p:txBody>
        </p:sp>
        <p:sp>
          <p:nvSpPr>
            <p:cNvPr id="514" name="Shape 514"/>
            <p:cNvSpPr/>
            <p:nvPr/>
          </p:nvSpPr>
          <p:spPr>
            <a:xfrm>
              <a:off x="3754" y="2065"/>
              <a:ext cx="1058" cy="252"/>
            </a:xfrm>
            <a:prstGeom prst="rect">
              <a:avLst/>
            </a:prstGeom>
            <a:noFill/>
            <a:ln>
              <a:noFill/>
            </a:ln>
          </p:spPr>
          <p:txBody>
            <a:bodyPr spcFirstLastPara="1" wrap="square" lIns="0" tIns="0" rIns="0" bIns="0" anchor="t" anchorCtr="0">
              <a:noAutofit/>
            </a:bodyPr>
            <a:lstStyle/>
            <a:p>
              <a:pPr marL="0" marR="0" lvl="0" indent="0" algn="l" rtl="0">
                <a:lnSpc>
                  <a:spcPct val="95000"/>
                </a:lnSpc>
                <a:spcBef>
                  <a:spcPts val="0"/>
                </a:spcBef>
                <a:spcAft>
                  <a:spcPts val="0"/>
                </a:spcAft>
                <a:buNone/>
              </a:pPr>
              <a:r>
                <a:rPr lang="ca-ES" sz="1600">
                  <a:solidFill>
                    <a:srgbClr val="000000"/>
                  </a:solidFill>
                  <a:latin typeface="Arial"/>
                  <a:ea typeface="Arial"/>
                  <a:cs typeface="Arial"/>
                  <a:sym typeface="Arial"/>
                </a:rPr>
                <a:t>0,011</a:t>
              </a:r>
              <a:endParaRPr/>
            </a:p>
          </p:txBody>
        </p:sp>
        <p:sp>
          <p:nvSpPr>
            <p:cNvPr id="515" name="Shape 515"/>
            <p:cNvSpPr/>
            <p:nvPr/>
          </p:nvSpPr>
          <p:spPr>
            <a:xfrm>
              <a:off x="4812" y="2065"/>
              <a:ext cx="932" cy="252"/>
            </a:xfrm>
            <a:prstGeom prst="rect">
              <a:avLst/>
            </a:prstGeom>
            <a:noFill/>
            <a:ln>
              <a:noFill/>
            </a:ln>
          </p:spPr>
          <p:txBody>
            <a:bodyPr spcFirstLastPara="1" wrap="square" lIns="0" tIns="0" rIns="0" bIns="0" anchor="t" anchorCtr="0">
              <a:noAutofit/>
            </a:bodyPr>
            <a:lstStyle/>
            <a:p>
              <a:pPr marL="0" marR="0" lvl="0" indent="0" algn="l" rtl="0">
                <a:lnSpc>
                  <a:spcPct val="95000"/>
                </a:lnSpc>
                <a:spcBef>
                  <a:spcPts val="0"/>
                </a:spcBef>
                <a:spcAft>
                  <a:spcPts val="0"/>
                </a:spcAft>
                <a:buNone/>
              </a:pPr>
              <a:r>
                <a:rPr lang="ca-ES" sz="1600">
                  <a:solidFill>
                    <a:srgbClr val="000000"/>
                  </a:solidFill>
                  <a:latin typeface="Arial"/>
                  <a:ea typeface="Arial"/>
                  <a:cs typeface="Arial"/>
                  <a:sym typeface="Arial"/>
                </a:rPr>
                <a:t>&lt;0,001</a:t>
              </a:r>
              <a:endParaRPr/>
            </a:p>
          </p:txBody>
        </p:sp>
        <p:sp>
          <p:nvSpPr>
            <p:cNvPr id="516" name="Shape 516"/>
            <p:cNvSpPr/>
            <p:nvPr/>
          </p:nvSpPr>
          <p:spPr>
            <a:xfrm>
              <a:off x="5744" y="2065"/>
              <a:ext cx="128" cy="252"/>
            </a:xfrm>
            <a:prstGeom prst="rect">
              <a:avLst/>
            </a:prstGeom>
            <a:noFill/>
            <a:ln>
              <a:noFill/>
            </a:ln>
          </p:spPr>
          <p:txBody>
            <a:bodyPr spcFirstLastPara="1" wrap="square" lIns="0" tIns="0" rIns="0" bIns="0" anchor="t" anchorCtr="0">
              <a:noAutofit/>
            </a:bodyPr>
            <a:lstStyle/>
            <a:p>
              <a:pPr marL="0" marR="0" lvl="0" indent="0" algn="l" rtl="0">
                <a:lnSpc>
                  <a:spcPct val="95000"/>
                </a:lnSpc>
                <a:spcBef>
                  <a:spcPts val="0"/>
                </a:spcBef>
                <a:spcAft>
                  <a:spcPts val="0"/>
                </a:spcAft>
                <a:buNone/>
              </a:pPr>
              <a:endParaRPr sz="2600">
                <a:solidFill>
                  <a:srgbClr val="000000"/>
                </a:solidFill>
                <a:latin typeface="Arial"/>
                <a:ea typeface="Arial"/>
                <a:cs typeface="Arial"/>
                <a:sym typeface="Arial"/>
              </a:endParaRPr>
            </a:p>
          </p:txBody>
        </p:sp>
        <p:cxnSp>
          <p:nvCxnSpPr>
            <p:cNvPr id="517" name="Shape 517"/>
            <p:cNvCxnSpPr/>
            <p:nvPr/>
          </p:nvCxnSpPr>
          <p:spPr>
            <a:xfrm>
              <a:off x="5744" y="534"/>
              <a:ext cx="128" cy="0"/>
            </a:xfrm>
            <a:prstGeom prst="straightConnector1">
              <a:avLst/>
            </a:prstGeom>
            <a:noFill/>
            <a:ln w="9525" cap="sq" cmpd="sng">
              <a:solidFill>
                <a:schemeClr val="dk1"/>
              </a:solidFill>
              <a:prstDash val="solid"/>
              <a:round/>
              <a:headEnd type="none" w="sm" len="sm"/>
              <a:tailEnd type="none" w="sm" len="sm"/>
            </a:ln>
          </p:spPr>
        </p:cxnSp>
        <p:cxnSp>
          <p:nvCxnSpPr>
            <p:cNvPr id="518" name="Shape 518"/>
            <p:cNvCxnSpPr/>
            <p:nvPr/>
          </p:nvCxnSpPr>
          <p:spPr>
            <a:xfrm>
              <a:off x="5744" y="786"/>
              <a:ext cx="128" cy="0"/>
            </a:xfrm>
            <a:prstGeom prst="straightConnector1">
              <a:avLst/>
            </a:prstGeom>
            <a:noFill/>
            <a:ln w="9525" cap="sq" cmpd="sng">
              <a:solidFill>
                <a:schemeClr val="dk1"/>
              </a:solidFill>
              <a:prstDash val="solid"/>
              <a:round/>
              <a:headEnd type="none" w="sm" len="sm"/>
              <a:tailEnd type="none" w="sm" len="sm"/>
            </a:ln>
          </p:spPr>
        </p:cxnSp>
        <p:cxnSp>
          <p:nvCxnSpPr>
            <p:cNvPr id="519" name="Shape 519"/>
            <p:cNvCxnSpPr/>
            <p:nvPr/>
          </p:nvCxnSpPr>
          <p:spPr>
            <a:xfrm>
              <a:off x="5744" y="1037"/>
              <a:ext cx="128" cy="0"/>
            </a:xfrm>
            <a:prstGeom prst="straightConnector1">
              <a:avLst/>
            </a:prstGeom>
            <a:noFill/>
            <a:ln w="9525" cap="sq" cmpd="sng">
              <a:solidFill>
                <a:schemeClr val="dk1"/>
              </a:solidFill>
              <a:prstDash val="solid"/>
              <a:round/>
              <a:headEnd type="none" w="sm" len="sm"/>
              <a:tailEnd type="none" w="sm" len="sm"/>
            </a:ln>
          </p:spPr>
        </p:cxnSp>
        <p:cxnSp>
          <p:nvCxnSpPr>
            <p:cNvPr id="520" name="Shape 520"/>
            <p:cNvCxnSpPr/>
            <p:nvPr/>
          </p:nvCxnSpPr>
          <p:spPr>
            <a:xfrm>
              <a:off x="5744" y="1288"/>
              <a:ext cx="128" cy="0"/>
            </a:xfrm>
            <a:prstGeom prst="straightConnector1">
              <a:avLst/>
            </a:prstGeom>
            <a:noFill/>
            <a:ln w="9525" cap="sq" cmpd="sng">
              <a:solidFill>
                <a:schemeClr val="dk1"/>
              </a:solidFill>
              <a:prstDash val="solid"/>
              <a:round/>
              <a:headEnd type="none" w="sm" len="sm"/>
              <a:tailEnd type="none" w="sm" len="sm"/>
            </a:ln>
          </p:spPr>
        </p:cxnSp>
        <p:cxnSp>
          <p:nvCxnSpPr>
            <p:cNvPr id="521" name="Shape 521"/>
            <p:cNvCxnSpPr/>
            <p:nvPr/>
          </p:nvCxnSpPr>
          <p:spPr>
            <a:xfrm>
              <a:off x="5744" y="1540"/>
              <a:ext cx="128" cy="0"/>
            </a:xfrm>
            <a:prstGeom prst="straightConnector1">
              <a:avLst/>
            </a:prstGeom>
            <a:noFill/>
            <a:ln w="9525" cap="sq" cmpd="sng">
              <a:solidFill>
                <a:schemeClr val="dk1"/>
              </a:solidFill>
              <a:prstDash val="solid"/>
              <a:round/>
              <a:headEnd type="none" w="sm" len="sm"/>
              <a:tailEnd type="none" w="sm" len="sm"/>
            </a:ln>
          </p:spPr>
        </p:cxnSp>
        <p:cxnSp>
          <p:nvCxnSpPr>
            <p:cNvPr id="522" name="Shape 522"/>
            <p:cNvCxnSpPr/>
            <p:nvPr/>
          </p:nvCxnSpPr>
          <p:spPr>
            <a:xfrm>
              <a:off x="5744" y="1792"/>
              <a:ext cx="128" cy="0"/>
            </a:xfrm>
            <a:prstGeom prst="straightConnector1">
              <a:avLst/>
            </a:prstGeom>
            <a:noFill/>
            <a:ln w="9525" cap="sq" cmpd="sng">
              <a:solidFill>
                <a:schemeClr val="dk1"/>
              </a:solidFill>
              <a:prstDash val="solid"/>
              <a:round/>
              <a:headEnd type="none" w="sm" len="sm"/>
              <a:tailEnd type="none" w="sm" len="sm"/>
            </a:ln>
          </p:spPr>
        </p:cxnSp>
        <p:cxnSp>
          <p:nvCxnSpPr>
            <p:cNvPr id="523" name="Shape 523"/>
            <p:cNvCxnSpPr/>
            <p:nvPr/>
          </p:nvCxnSpPr>
          <p:spPr>
            <a:xfrm>
              <a:off x="5744" y="2065"/>
              <a:ext cx="128" cy="0"/>
            </a:xfrm>
            <a:prstGeom prst="straightConnector1">
              <a:avLst/>
            </a:prstGeom>
            <a:noFill/>
            <a:ln w="9525" cap="sq" cmpd="sng">
              <a:solidFill>
                <a:schemeClr val="dk1"/>
              </a:solidFill>
              <a:prstDash val="solid"/>
              <a:round/>
              <a:headEnd type="none" w="sm" len="sm"/>
              <a:tailEnd type="none" w="sm" len="sm"/>
            </a:ln>
          </p:spPr>
        </p:cxnSp>
        <p:cxnSp>
          <p:nvCxnSpPr>
            <p:cNvPr id="524" name="Shape 524"/>
            <p:cNvCxnSpPr/>
            <p:nvPr/>
          </p:nvCxnSpPr>
          <p:spPr>
            <a:xfrm>
              <a:off x="5744" y="2317"/>
              <a:ext cx="128" cy="0"/>
            </a:xfrm>
            <a:prstGeom prst="straightConnector1">
              <a:avLst/>
            </a:prstGeom>
            <a:noFill/>
            <a:ln w="9525" cap="sq" cmpd="sng">
              <a:solidFill>
                <a:schemeClr val="dk1"/>
              </a:solidFill>
              <a:prstDash val="solid"/>
              <a:round/>
              <a:headEnd type="none" w="sm" len="sm"/>
              <a:tailEnd type="none" w="sm" len="sm"/>
            </a:ln>
          </p:spPr>
        </p:cxnSp>
        <p:cxnSp>
          <p:nvCxnSpPr>
            <p:cNvPr id="525" name="Shape 525"/>
            <p:cNvCxnSpPr/>
            <p:nvPr/>
          </p:nvCxnSpPr>
          <p:spPr>
            <a:xfrm>
              <a:off x="528" y="2065"/>
              <a:ext cx="0" cy="252"/>
            </a:xfrm>
            <a:prstGeom prst="straightConnector1">
              <a:avLst/>
            </a:prstGeom>
            <a:noFill/>
            <a:ln w="9525" cap="sq" cmpd="sng">
              <a:solidFill>
                <a:schemeClr val="dk1"/>
              </a:solidFill>
              <a:prstDash val="solid"/>
              <a:round/>
              <a:headEnd type="none" w="sm" len="sm"/>
              <a:tailEnd type="none" w="sm" len="sm"/>
            </a:ln>
          </p:spPr>
        </p:cxnSp>
        <p:cxnSp>
          <p:nvCxnSpPr>
            <p:cNvPr id="526" name="Shape 526"/>
            <p:cNvCxnSpPr/>
            <p:nvPr/>
          </p:nvCxnSpPr>
          <p:spPr>
            <a:xfrm>
              <a:off x="2494" y="2065"/>
              <a:ext cx="0" cy="252"/>
            </a:xfrm>
            <a:prstGeom prst="straightConnector1">
              <a:avLst/>
            </a:prstGeom>
            <a:noFill/>
            <a:ln w="9525" cap="sq" cmpd="sng">
              <a:solidFill>
                <a:schemeClr val="dk1"/>
              </a:solidFill>
              <a:prstDash val="solid"/>
              <a:round/>
              <a:headEnd type="none" w="sm" len="sm"/>
              <a:tailEnd type="none" w="sm" len="sm"/>
            </a:ln>
          </p:spPr>
        </p:cxnSp>
        <p:cxnSp>
          <p:nvCxnSpPr>
            <p:cNvPr id="527" name="Shape 527"/>
            <p:cNvCxnSpPr/>
            <p:nvPr/>
          </p:nvCxnSpPr>
          <p:spPr>
            <a:xfrm>
              <a:off x="3754" y="2065"/>
              <a:ext cx="0" cy="252"/>
            </a:xfrm>
            <a:prstGeom prst="straightConnector1">
              <a:avLst/>
            </a:prstGeom>
            <a:noFill/>
            <a:ln w="9525" cap="sq" cmpd="sng">
              <a:solidFill>
                <a:schemeClr val="dk1"/>
              </a:solidFill>
              <a:prstDash val="solid"/>
              <a:round/>
              <a:headEnd type="none" w="sm" len="sm"/>
              <a:tailEnd type="none" w="sm" len="sm"/>
            </a:ln>
          </p:spPr>
        </p:cxnSp>
        <p:cxnSp>
          <p:nvCxnSpPr>
            <p:cNvPr id="528" name="Shape 528"/>
            <p:cNvCxnSpPr/>
            <p:nvPr/>
          </p:nvCxnSpPr>
          <p:spPr>
            <a:xfrm>
              <a:off x="4812" y="2065"/>
              <a:ext cx="0" cy="252"/>
            </a:xfrm>
            <a:prstGeom prst="straightConnector1">
              <a:avLst/>
            </a:prstGeom>
            <a:noFill/>
            <a:ln w="9525" cap="sq" cmpd="sng">
              <a:solidFill>
                <a:schemeClr val="dk1"/>
              </a:solidFill>
              <a:prstDash val="solid"/>
              <a:round/>
              <a:headEnd type="none" w="sm" len="sm"/>
              <a:tailEnd type="none" w="sm" len="sm"/>
            </a:ln>
          </p:spPr>
        </p:cxnSp>
        <p:cxnSp>
          <p:nvCxnSpPr>
            <p:cNvPr id="529" name="Shape 529"/>
            <p:cNvCxnSpPr/>
            <p:nvPr/>
          </p:nvCxnSpPr>
          <p:spPr>
            <a:xfrm>
              <a:off x="5744" y="2065"/>
              <a:ext cx="0" cy="252"/>
            </a:xfrm>
            <a:prstGeom prst="straightConnector1">
              <a:avLst/>
            </a:prstGeom>
            <a:noFill/>
            <a:ln w="9525" cap="sq" cmpd="sng">
              <a:solidFill>
                <a:schemeClr val="dk1"/>
              </a:solidFill>
              <a:prstDash val="solid"/>
              <a:round/>
              <a:headEnd type="none" w="sm" len="sm"/>
              <a:tailEnd type="none" w="sm" len="sm"/>
            </a:ln>
          </p:spPr>
        </p:cxnSp>
        <p:cxnSp>
          <p:nvCxnSpPr>
            <p:cNvPr id="530" name="Shape 530"/>
            <p:cNvCxnSpPr/>
            <p:nvPr/>
          </p:nvCxnSpPr>
          <p:spPr>
            <a:xfrm>
              <a:off x="5872" y="2065"/>
              <a:ext cx="0" cy="252"/>
            </a:xfrm>
            <a:prstGeom prst="straightConnector1">
              <a:avLst/>
            </a:prstGeom>
            <a:noFill/>
            <a:ln w="9525" cap="sq" cmpd="sng">
              <a:solidFill>
                <a:schemeClr val="dk1"/>
              </a:solidFill>
              <a:prstDash val="solid"/>
              <a:round/>
              <a:headEnd type="none" w="sm" len="sm"/>
              <a:tailEnd type="none" w="sm" len="sm"/>
            </a:ln>
          </p:spPr>
        </p:cxnSp>
        <p:cxnSp>
          <p:nvCxnSpPr>
            <p:cNvPr id="531" name="Shape 531"/>
            <p:cNvCxnSpPr/>
            <p:nvPr/>
          </p:nvCxnSpPr>
          <p:spPr>
            <a:xfrm>
              <a:off x="528" y="534"/>
              <a:ext cx="1966" cy="0"/>
            </a:xfrm>
            <a:prstGeom prst="straightConnector1">
              <a:avLst/>
            </a:prstGeom>
            <a:noFill/>
            <a:ln w="9525" cap="flat" cmpd="sng">
              <a:solidFill>
                <a:schemeClr val="dk1"/>
              </a:solidFill>
              <a:prstDash val="solid"/>
              <a:round/>
              <a:headEnd type="none" w="sm" len="sm"/>
              <a:tailEnd type="none" w="sm" len="sm"/>
            </a:ln>
          </p:spPr>
        </p:cxnSp>
        <p:cxnSp>
          <p:nvCxnSpPr>
            <p:cNvPr id="532" name="Shape 532"/>
            <p:cNvCxnSpPr/>
            <p:nvPr/>
          </p:nvCxnSpPr>
          <p:spPr>
            <a:xfrm>
              <a:off x="528" y="534"/>
              <a:ext cx="1966" cy="0"/>
            </a:xfrm>
            <a:prstGeom prst="straightConnector1">
              <a:avLst/>
            </a:prstGeom>
            <a:noFill/>
            <a:ln w="9525" cap="flat" cmpd="sng">
              <a:solidFill>
                <a:srgbClr val="000000"/>
              </a:solidFill>
              <a:prstDash val="solid"/>
              <a:round/>
              <a:headEnd type="none" w="sm" len="sm"/>
              <a:tailEnd type="none" w="sm" len="sm"/>
            </a:ln>
          </p:spPr>
        </p:cxnSp>
        <p:cxnSp>
          <p:nvCxnSpPr>
            <p:cNvPr id="533" name="Shape 533"/>
            <p:cNvCxnSpPr/>
            <p:nvPr/>
          </p:nvCxnSpPr>
          <p:spPr>
            <a:xfrm>
              <a:off x="528" y="534"/>
              <a:ext cx="1966" cy="0"/>
            </a:xfrm>
            <a:prstGeom prst="straightConnector1">
              <a:avLst/>
            </a:prstGeom>
            <a:noFill/>
            <a:ln w="9525" cap="sq" cmpd="sng">
              <a:solidFill>
                <a:schemeClr val="dk1"/>
              </a:solidFill>
              <a:prstDash val="solid"/>
              <a:round/>
              <a:headEnd type="none" w="sm" len="sm"/>
              <a:tailEnd type="none" w="sm" len="sm"/>
            </a:ln>
          </p:spPr>
        </p:cxnSp>
        <p:cxnSp>
          <p:nvCxnSpPr>
            <p:cNvPr id="534" name="Shape 534"/>
            <p:cNvCxnSpPr/>
            <p:nvPr/>
          </p:nvCxnSpPr>
          <p:spPr>
            <a:xfrm>
              <a:off x="528" y="534"/>
              <a:ext cx="0" cy="252"/>
            </a:xfrm>
            <a:prstGeom prst="straightConnector1">
              <a:avLst/>
            </a:prstGeom>
            <a:noFill/>
            <a:ln w="9525" cap="flat" cmpd="sng">
              <a:solidFill>
                <a:schemeClr val="dk1"/>
              </a:solidFill>
              <a:prstDash val="solid"/>
              <a:round/>
              <a:headEnd type="none" w="sm" len="sm"/>
              <a:tailEnd type="none" w="sm" len="sm"/>
            </a:ln>
          </p:spPr>
        </p:cxnSp>
        <p:cxnSp>
          <p:nvCxnSpPr>
            <p:cNvPr id="535" name="Shape 535"/>
            <p:cNvCxnSpPr/>
            <p:nvPr/>
          </p:nvCxnSpPr>
          <p:spPr>
            <a:xfrm>
              <a:off x="528" y="534"/>
              <a:ext cx="0" cy="252"/>
            </a:xfrm>
            <a:prstGeom prst="straightConnector1">
              <a:avLst/>
            </a:prstGeom>
            <a:noFill/>
            <a:ln w="9525" cap="flat" cmpd="sng">
              <a:solidFill>
                <a:srgbClr val="000000"/>
              </a:solidFill>
              <a:prstDash val="solid"/>
              <a:round/>
              <a:headEnd type="none" w="sm" len="sm"/>
              <a:tailEnd type="none" w="sm" len="sm"/>
            </a:ln>
          </p:spPr>
        </p:cxnSp>
        <p:cxnSp>
          <p:nvCxnSpPr>
            <p:cNvPr id="536" name="Shape 536"/>
            <p:cNvCxnSpPr/>
            <p:nvPr/>
          </p:nvCxnSpPr>
          <p:spPr>
            <a:xfrm>
              <a:off x="528" y="534"/>
              <a:ext cx="0" cy="252"/>
            </a:xfrm>
            <a:prstGeom prst="straightConnector1">
              <a:avLst/>
            </a:prstGeom>
            <a:noFill/>
            <a:ln w="9525" cap="sq" cmpd="sng">
              <a:solidFill>
                <a:schemeClr val="dk1"/>
              </a:solidFill>
              <a:prstDash val="solid"/>
              <a:round/>
              <a:headEnd type="none" w="sm" len="sm"/>
              <a:tailEnd type="none" w="sm" len="sm"/>
            </a:ln>
          </p:spPr>
        </p:cxnSp>
        <p:cxnSp>
          <p:nvCxnSpPr>
            <p:cNvPr id="537" name="Shape 537"/>
            <p:cNvCxnSpPr/>
            <p:nvPr/>
          </p:nvCxnSpPr>
          <p:spPr>
            <a:xfrm>
              <a:off x="2494" y="534"/>
              <a:ext cx="0" cy="252"/>
            </a:xfrm>
            <a:prstGeom prst="straightConnector1">
              <a:avLst/>
            </a:prstGeom>
            <a:noFill/>
            <a:ln w="9525" cap="flat" cmpd="sng">
              <a:solidFill>
                <a:schemeClr val="dk1"/>
              </a:solidFill>
              <a:prstDash val="solid"/>
              <a:round/>
              <a:headEnd type="none" w="sm" len="sm"/>
              <a:tailEnd type="none" w="sm" len="sm"/>
            </a:ln>
          </p:spPr>
        </p:cxnSp>
        <p:cxnSp>
          <p:nvCxnSpPr>
            <p:cNvPr id="538" name="Shape 538"/>
            <p:cNvCxnSpPr/>
            <p:nvPr/>
          </p:nvCxnSpPr>
          <p:spPr>
            <a:xfrm>
              <a:off x="2494" y="534"/>
              <a:ext cx="0" cy="252"/>
            </a:xfrm>
            <a:prstGeom prst="straightConnector1">
              <a:avLst/>
            </a:prstGeom>
            <a:noFill/>
            <a:ln w="9525" cap="flat" cmpd="sng">
              <a:solidFill>
                <a:srgbClr val="000000"/>
              </a:solidFill>
              <a:prstDash val="solid"/>
              <a:round/>
              <a:headEnd type="none" w="sm" len="sm"/>
              <a:tailEnd type="none" w="sm" len="sm"/>
            </a:ln>
          </p:spPr>
        </p:cxnSp>
        <p:cxnSp>
          <p:nvCxnSpPr>
            <p:cNvPr id="539" name="Shape 539"/>
            <p:cNvCxnSpPr/>
            <p:nvPr/>
          </p:nvCxnSpPr>
          <p:spPr>
            <a:xfrm>
              <a:off x="2494" y="534"/>
              <a:ext cx="0" cy="252"/>
            </a:xfrm>
            <a:prstGeom prst="straightConnector1">
              <a:avLst/>
            </a:prstGeom>
            <a:noFill/>
            <a:ln w="9525" cap="sq" cmpd="sng">
              <a:solidFill>
                <a:schemeClr val="dk1"/>
              </a:solidFill>
              <a:prstDash val="solid"/>
              <a:round/>
              <a:headEnd type="none" w="sm" len="sm"/>
              <a:tailEnd type="none" w="sm" len="sm"/>
            </a:ln>
          </p:spPr>
        </p:cxnSp>
        <p:cxnSp>
          <p:nvCxnSpPr>
            <p:cNvPr id="540" name="Shape 540"/>
            <p:cNvCxnSpPr/>
            <p:nvPr/>
          </p:nvCxnSpPr>
          <p:spPr>
            <a:xfrm>
              <a:off x="528" y="786"/>
              <a:ext cx="1966" cy="0"/>
            </a:xfrm>
            <a:prstGeom prst="straightConnector1">
              <a:avLst/>
            </a:prstGeom>
            <a:noFill/>
            <a:ln w="9525" cap="flat" cmpd="sng">
              <a:solidFill>
                <a:schemeClr val="dk1"/>
              </a:solidFill>
              <a:prstDash val="solid"/>
              <a:round/>
              <a:headEnd type="none" w="sm" len="sm"/>
              <a:tailEnd type="none" w="sm" len="sm"/>
            </a:ln>
          </p:spPr>
        </p:cxnSp>
        <p:cxnSp>
          <p:nvCxnSpPr>
            <p:cNvPr id="541" name="Shape 541"/>
            <p:cNvCxnSpPr/>
            <p:nvPr/>
          </p:nvCxnSpPr>
          <p:spPr>
            <a:xfrm>
              <a:off x="528" y="786"/>
              <a:ext cx="1966" cy="0"/>
            </a:xfrm>
            <a:prstGeom prst="straightConnector1">
              <a:avLst/>
            </a:prstGeom>
            <a:noFill/>
            <a:ln w="9525" cap="flat" cmpd="sng">
              <a:solidFill>
                <a:srgbClr val="000000"/>
              </a:solidFill>
              <a:prstDash val="solid"/>
              <a:round/>
              <a:headEnd type="none" w="sm" len="sm"/>
              <a:tailEnd type="none" w="sm" len="sm"/>
            </a:ln>
          </p:spPr>
        </p:cxnSp>
        <p:cxnSp>
          <p:nvCxnSpPr>
            <p:cNvPr id="542" name="Shape 542"/>
            <p:cNvCxnSpPr/>
            <p:nvPr/>
          </p:nvCxnSpPr>
          <p:spPr>
            <a:xfrm>
              <a:off x="528" y="786"/>
              <a:ext cx="1966" cy="0"/>
            </a:xfrm>
            <a:prstGeom prst="straightConnector1">
              <a:avLst/>
            </a:prstGeom>
            <a:noFill/>
            <a:ln w="9525" cap="sq" cmpd="sng">
              <a:solidFill>
                <a:schemeClr val="dk1"/>
              </a:solidFill>
              <a:prstDash val="solid"/>
              <a:round/>
              <a:headEnd type="none" w="sm" len="sm"/>
              <a:tailEnd type="none" w="sm" len="sm"/>
            </a:ln>
          </p:spPr>
        </p:cxnSp>
        <p:cxnSp>
          <p:nvCxnSpPr>
            <p:cNvPr id="543" name="Shape 543"/>
            <p:cNvCxnSpPr/>
            <p:nvPr/>
          </p:nvCxnSpPr>
          <p:spPr>
            <a:xfrm>
              <a:off x="2494" y="534"/>
              <a:ext cx="1260" cy="0"/>
            </a:xfrm>
            <a:prstGeom prst="straightConnector1">
              <a:avLst/>
            </a:prstGeom>
            <a:noFill/>
            <a:ln w="9525" cap="flat" cmpd="sng">
              <a:solidFill>
                <a:schemeClr val="dk1"/>
              </a:solidFill>
              <a:prstDash val="solid"/>
              <a:round/>
              <a:headEnd type="none" w="sm" len="sm"/>
              <a:tailEnd type="none" w="sm" len="sm"/>
            </a:ln>
          </p:spPr>
        </p:cxnSp>
        <p:cxnSp>
          <p:nvCxnSpPr>
            <p:cNvPr id="544" name="Shape 544"/>
            <p:cNvCxnSpPr/>
            <p:nvPr/>
          </p:nvCxnSpPr>
          <p:spPr>
            <a:xfrm>
              <a:off x="2494" y="534"/>
              <a:ext cx="1260" cy="0"/>
            </a:xfrm>
            <a:prstGeom prst="straightConnector1">
              <a:avLst/>
            </a:prstGeom>
            <a:noFill/>
            <a:ln w="9525" cap="flat" cmpd="sng">
              <a:solidFill>
                <a:srgbClr val="000000"/>
              </a:solidFill>
              <a:prstDash val="solid"/>
              <a:round/>
              <a:headEnd type="none" w="sm" len="sm"/>
              <a:tailEnd type="none" w="sm" len="sm"/>
            </a:ln>
          </p:spPr>
        </p:cxnSp>
        <p:cxnSp>
          <p:nvCxnSpPr>
            <p:cNvPr id="545" name="Shape 545"/>
            <p:cNvCxnSpPr/>
            <p:nvPr/>
          </p:nvCxnSpPr>
          <p:spPr>
            <a:xfrm>
              <a:off x="2494" y="534"/>
              <a:ext cx="1260" cy="0"/>
            </a:xfrm>
            <a:prstGeom prst="straightConnector1">
              <a:avLst/>
            </a:prstGeom>
            <a:noFill/>
            <a:ln w="9525" cap="sq" cmpd="sng">
              <a:solidFill>
                <a:schemeClr val="dk1"/>
              </a:solidFill>
              <a:prstDash val="solid"/>
              <a:round/>
              <a:headEnd type="none" w="sm" len="sm"/>
              <a:tailEnd type="none" w="sm" len="sm"/>
            </a:ln>
          </p:spPr>
        </p:cxnSp>
        <p:cxnSp>
          <p:nvCxnSpPr>
            <p:cNvPr id="546" name="Shape 546"/>
            <p:cNvCxnSpPr/>
            <p:nvPr/>
          </p:nvCxnSpPr>
          <p:spPr>
            <a:xfrm>
              <a:off x="3754" y="534"/>
              <a:ext cx="0" cy="252"/>
            </a:xfrm>
            <a:prstGeom prst="straightConnector1">
              <a:avLst/>
            </a:prstGeom>
            <a:noFill/>
            <a:ln w="9525" cap="flat" cmpd="sng">
              <a:solidFill>
                <a:schemeClr val="dk1"/>
              </a:solidFill>
              <a:prstDash val="solid"/>
              <a:round/>
              <a:headEnd type="none" w="sm" len="sm"/>
              <a:tailEnd type="none" w="sm" len="sm"/>
            </a:ln>
          </p:spPr>
        </p:cxnSp>
        <p:cxnSp>
          <p:nvCxnSpPr>
            <p:cNvPr id="547" name="Shape 547"/>
            <p:cNvCxnSpPr/>
            <p:nvPr/>
          </p:nvCxnSpPr>
          <p:spPr>
            <a:xfrm>
              <a:off x="3754" y="534"/>
              <a:ext cx="0" cy="252"/>
            </a:xfrm>
            <a:prstGeom prst="straightConnector1">
              <a:avLst/>
            </a:prstGeom>
            <a:noFill/>
            <a:ln w="9525" cap="flat" cmpd="sng">
              <a:solidFill>
                <a:srgbClr val="000000"/>
              </a:solidFill>
              <a:prstDash val="solid"/>
              <a:round/>
              <a:headEnd type="none" w="sm" len="sm"/>
              <a:tailEnd type="none" w="sm" len="sm"/>
            </a:ln>
          </p:spPr>
        </p:cxnSp>
        <p:cxnSp>
          <p:nvCxnSpPr>
            <p:cNvPr id="548" name="Shape 548"/>
            <p:cNvCxnSpPr/>
            <p:nvPr/>
          </p:nvCxnSpPr>
          <p:spPr>
            <a:xfrm>
              <a:off x="3754" y="534"/>
              <a:ext cx="0" cy="252"/>
            </a:xfrm>
            <a:prstGeom prst="straightConnector1">
              <a:avLst/>
            </a:prstGeom>
            <a:noFill/>
            <a:ln w="9525" cap="sq" cmpd="sng">
              <a:solidFill>
                <a:schemeClr val="dk1"/>
              </a:solidFill>
              <a:prstDash val="solid"/>
              <a:round/>
              <a:headEnd type="none" w="sm" len="sm"/>
              <a:tailEnd type="none" w="sm" len="sm"/>
            </a:ln>
          </p:spPr>
        </p:cxnSp>
        <p:cxnSp>
          <p:nvCxnSpPr>
            <p:cNvPr id="549" name="Shape 549"/>
            <p:cNvCxnSpPr/>
            <p:nvPr/>
          </p:nvCxnSpPr>
          <p:spPr>
            <a:xfrm>
              <a:off x="2494" y="786"/>
              <a:ext cx="1260" cy="0"/>
            </a:xfrm>
            <a:prstGeom prst="straightConnector1">
              <a:avLst/>
            </a:prstGeom>
            <a:noFill/>
            <a:ln w="9525" cap="flat" cmpd="sng">
              <a:solidFill>
                <a:schemeClr val="dk1"/>
              </a:solidFill>
              <a:prstDash val="solid"/>
              <a:round/>
              <a:headEnd type="none" w="sm" len="sm"/>
              <a:tailEnd type="none" w="sm" len="sm"/>
            </a:ln>
          </p:spPr>
        </p:cxnSp>
        <p:cxnSp>
          <p:nvCxnSpPr>
            <p:cNvPr id="550" name="Shape 550"/>
            <p:cNvCxnSpPr/>
            <p:nvPr/>
          </p:nvCxnSpPr>
          <p:spPr>
            <a:xfrm>
              <a:off x="2494" y="786"/>
              <a:ext cx="1260" cy="0"/>
            </a:xfrm>
            <a:prstGeom prst="straightConnector1">
              <a:avLst/>
            </a:prstGeom>
            <a:noFill/>
            <a:ln w="9525" cap="flat" cmpd="sng">
              <a:solidFill>
                <a:srgbClr val="000000"/>
              </a:solidFill>
              <a:prstDash val="solid"/>
              <a:round/>
              <a:headEnd type="none" w="sm" len="sm"/>
              <a:tailEnd type="none" w="sm" len="sm"/>
            </a:ln>
          </p:spPr>
        </p:cxnSp>
        <p:cxnSp>
          <p:nvCxnSpPr>
            <p:cNvPr id="551" name="Shape 551"/>
            <p:cNvCxnSpPr/>
            <p:nvPr/>
          </p:nvCxnSpPr>
          <p:spPr>
            <a:xfrm>
              <a:off x="2494" y="786"/>
              <a:ext cx="1260" cy="0"/>
            </a:xfrm>
            <a:prstGeom prst="straightConnector1">
              <a:avLst/>
            </a:prstGeom>
            <a:noFill/>
            <a:ln w="9525" cap="sq" cmpd="sng">
              <a:solidFill>
                <a:schemeClr val="dk1"/>
              </a:solidFill>
              <a:prstDash val="solid"/>
              <a:round/>
              <a:headEnd type="none" w="sm" len="sm"/>
              <a:tailEnd type="none" w="sm" len="sm"/>
            </a:ln>
          </p:spPr>
        </p:cxnSp>
        <p:cxnSp>
          <p:nvCxnSpPr>
            <p:cNvPr id="552" name="Shape 552"/>
            <p:cNvCxnSpPr/>
            <p:nvPr/>
          </p:nvCxnSpPr>
          <p:spPr>
            <a:xfrm>
              <a:off x="3754" y="534"/>
              <a:ext cx="1058" cy="0"/>
            </a:xfrm>
            <a:prstGeom prst="straightConnector1">
              <a:avLst/>
            </a:prstGeom>
            <a:noFill/>
            <a:ln w="9525" cap="flat" cmpd="sng">
              <a:solidFill>
                <a:schemeClr val="dk1"/>
              </a:solidFill>
              <a:prstDash val="solid"/>
              <a:round/>
              <a:headEnd type="none" w="sm" len="sm"/>
              <a:tailEnd type="none" w="sm" len="sm"/>
            </a:ln>
          </p:spPr>
        </p:cxnSp>
        <p:cxnSp>
          <p:nvCxnSpPr>
            <p:cNvPr id="553" name="Shape 553"/>
            <p:cNvCxnSpPr/>
            <p:nvPr/>
          </p:nvCxnSpPr>
          <p:spPr>
            <a:xfrm>
              <a:off x="3754" y="534"/>
              <a:ext cx="1058" cy="0"/>
            </a:xfrm>
            <a:prstGeom prst="straightConnector1">
              <a:avLst/>
            </a:prstGeom>
            <a:noFill/>
            <a:ln w="9525" cap="flat" cmpd="sng">
              <a:solidFill>
                <a:srgbClr val="000000"/>
              </a:solidFill>
              <a:prstDash val="solid"/>
              <a:round/>
              <a:headEnd type="none" w="sm" len="sm"/>
              <a:tailEnd type="none" w="sm" len="sm"/>
            </a:ln>
          </p:spPr>
        </p:cxnSp>
        <p:cxnSp>
          <p:nvCxnSpPr>
            <p:cNvPr id="554" name="Shape 554"/>
            <p:cNvCxnSpPr/>
            <p:nvPr/>
          </p:nvCxnSpPr>
          <p:spPr>
            <a:xfrm>
              <a:off x="3754" y="534"/>
              <a:ext cx="1058" cy="0"/>
            </a:xfrm>
            <a:prstGeom prst="straightConnector1">
              <a:avLst/>
            </a:prstGeom>
            <a:noFill/>
            <a:ln w="9525" cap="sq" cmpd="sng">
              <a:solidFill>
                <a:schemeClr val="dk1"/>
              </a:solidFill>
              <a:prstDash val="solid"/>
              <a:round/>
              <a:headEnd type="none" w="sm" len="sm"/>
              <a:tailEnd type="none" w="sm" len="sm"/>
            </a:ln>
          </p:spPr>
        </p:cxnSp>
        <p:cxnSp>
          <p:nvCxnSpPr>
            <p:cNvPr id="555" name="Shape 555"/>
            <p:cNvCxnSpPr/>
            <p:nvPr/>
          </p:nvCxnSpPr>
          <p:spPr>
            <a:xfrm>
              <a:off x="4812" y="534"/>
              <a:ext cx="0" cy="252"/>
            </a:xfrm>
            <a:prstGeom prst="straightConnector1">
              <a:avLst/>
            </a:prstGeom>
            <a:noFill/>
            <a:ln w="9525" cap="flat" cmpd="sng">
              <a:solidFill>
                <a:schemeClr val="dk1"/>
              </a:solidFill>
              <a:prstDash val="solid"/>
              <a:round/>
              <a:headEnd type="none" w="sm" len="sm"/>
              <a:tailEnd type="none" w="sm" len="sm"/>
            </a:ln>
          </p:spPr>
        </p:cxnSp>
        <p:cxnSp>
          <p:nvCxnSpPr>
            <p:cNvPr id="556" name="Shape 556"/>
            <p:cNvCxnSpPr/>
            <p:nvPr/>
          </p:nvCxnSpPr>
          <p:spPr>
            <a:xfrm>
              <a:off x="4812" y="534"/>
              <a:ext cx="0" cy="252"/>
            </a:xfrm>
            <a:prstGeom prst="straightConnector1">
              <a:avLst/>
            </a:prstGeom>
            <a:noFill/>
            <a:ln w="9525" cap="flat" cmpd="sng">
              <a:solidFill>
                <a:srgbClr val="000000"/>
              </a:solidFill>
              <a:prstDash val="solid"/>
              <a:round/>
              <a:headEnd type="none" w="sm" len="sm"/>
              <a:tailEnd type="none" w="sm" len="sm"/>
            </a:ln>
          </p:spPr>
        </p:cxnSp>
        <p:cxnSp>
          <p:nvCxnSpPr>
            <p:cNvPr id="557" name="Shape 557"/>
            <p:cNvCxnSpPr/>
            <p:nvPr/>
          </p:nvCxnSpPr>
          <p:spPr>
            <a:xfrm>
              <a:off x="4812" y="534"/>
              <a:ext cx="0" cy="252"/>
            </a:xfrm>
            <a:prstGeom prst="straightConnector1">
              <a:avLst/>
            </a:prstGeom>
            <a:noFill/>
            <a:ln w="9525" cap="sq" cmpd="sng">
              <a:solidFill>
                <a:schemeClr val="dk1"/>
              </a:solidFill>
              <a:prstDash val="solid"/>
              <a:round/>
              <a:headEnd type="none" w="sm" len="sm"/>
              <a:tailEnd type="none" w="sm" len="sm"/>
            </a:ln>
          </p:spPr>
        </p:cxnSp>
        <p:cxnSp>
          <p:nvCxnSpPr>
            <p:cNvPr id="558" name="Shape 558"/>
            <p:cNvCxnSpPr/>
            <p:nvPr/>
          </p:nvCxnSpPr>
          <p:spPr>
            <a:xfrm>
              <a:off x="3754" y="786"/>
              <a:ext cx="1058" cy="0"/>
            </a:xfrm>
            <a:prstGeom prst="straightConnector1">
              <a:avLst/>
            </a:prstGeom>
            <a:noFill/>
            <a:ln w="9525" cap="flat" cmpd="sng">
              <a:solidFill>
                <a:schemeClr val="dk1"/>
              </a:solidFill>
              <a:prstDash val="solid"/>
              <a:round/>
              <a:headEnd type="none" w="sm" len="sm"/>
              <a:tailEnd type="none" w="sm" len="sm"/>
            </a:ln>
          </p:spPr>
        </p:cxnSp>
        <p:cxnSp>
          <p:nvCxnSpPr>
            <p:cNvPr id="559" name="Shape 559"/>
            <p:cNvCxnSpPr/>
            <p:nvPr/>
          </p:nvCxnSpPr>
          <p:spPr>
            <a:xfrm>
              <a:off x="3754" y="786"/>
              <a:ext cx="1058" cy="0"/>
            </a:xfrm>
            <a:prstGeom prst="straightConnector1">
              <a:avLst/>
            </a:prstGeom>
            <a:noFill/>
            <a:ln w="9525" cap="flat" cmpd="sng">
              <a:solidFill>
                <a:srgbClr val="000000"/>
              </a:solidFill>
              <a:prstDash val="solid"/>
              <a:round/>
              <a:headEnd type="none" w="sm" len="sm"/>
              <a:tailEnd type="none" w="sm" len="sm"/>
            </a:ln>
          </p:spPr>
        </p:cxnSp>
        <p:cxnSp>
          <p:nvCxnSpPr>
            <p:cNvPr id="560" name="Shape 560"/>
            <p:cNvCxnSpPr/>
            <p:nvPr/>
          </p:nvCxnSpPr>
          <p:spPr>
            <a:xfrm>
              <a:off x="3754" y="786"/>
              <a:ext cx="1058" cy="0"/>
            </a:xfrm>
            <a:prstGeom prst="straightConnector1">
              <a:avLst/>
            </a:prstGeom>
            <a:noFill/>
            <a:ln w="9525" cap="sq" cmpd="sng">
              <a:solidFill>
                <a:schemeClr val="dk1"/>
              </a:solidFill>
              <a:prstDash val="solid"/>
              <a:round/>
              <a:headEnd type="none" w="sm" len="sm"/>
              <a:tailEnd type="none" w="sm" len="sm"/>
            </a:ln>
          </p:spPr>
        </p:cxnSp>
        <p:cxnSp>
          <p:nvCxnSpPr>
            <p:cNvPr id="561" name="Shape 561"/>
            <p:cNvCxnSpPr/>
            <p:nvPr/>
          </p:nvCxnSpPr>
          <p:spPr>
            <a:xfrm>
              <a:off x="4812" y="534"/>
              <a:ext cx="932" cy="0"/>
            </a:xfrm>
            <a:prstGeom prst="straightConnector1">
              <a:avLst/>
            </a:prstGeom>
            <a:noFill/>
            <a:ln w="9525" cap="flat" cmpd="sng">
              <a:solidFill>
                <a:schemeClr val="dk1"/>
              </a:solidFill>
              <a:prstDash val="solid"/>
              <a:round/>
              <a:headEnd type="none" w="sm" len="sm"/>
              <a:tailEnd type="none" w="sm" len="sm"/>
            </a:ln>
          </p:spPr>
        </p:cxnSp>
        <p:cxnSp>
          <p:nvCxnSpPr>
            <p:cNvPr id="562" name="Shape 562"/>
            <p:cNvCxnSpPr/>
            <p:nvPr/>
          </p:nvCxnSpPr>
          <p:spPr>
            <a:xfrm>
              <a:off x="4812" y="534"/>
              <a:ext cx="932" cy="0"/>
            </a:xfrm>
            <a:prstGeom prst="straightConnector1">
              <a:avLst/>
            </a:prstGeom>
            <a:noFill/>
            <a:ln w="9525" cap="flat" cmpd="sng">
              <a:solidFill>
                <a:srgbClr val="000000"/>
              </a:solidFill>
              <a:prstDash val="solid"/>
              <a:round/>
              <a:headEnd type="none" w="sm" len="sm"/>
              <a:tailEnd type="none" w="sm" len="sm"/>
            </a:ln>
          </p:spPr>
        </p:cxnSp>
        <p:cxnSp>
          <p:nvCxnSpPr>
            <p:cNvPr id="563" name="Shape 563"/>
            <p:cNvCxnSpPr/>
            <p:nvPr/>
          </p:nvCxnSpPr>
          <p:spPr>
            <a:xfrm>
              <a:off x="4812" y="534"/>
              <a:ext cx="932" cy="0"/>
            </a:xfrm>
            <a:prstGeom prst="straightConnector1">
              <a:avLst/>
            </a:prstGeom>
            <a:noFill/>
            <a:ln w="9525" cap="sq" cmpd="sng">
              <a:solidFill>
                <a:schemeClr val="dk1"/>
              </a:solidFill>
              <a:prstDash val="solid"/>
              <a:round/>
              <a:headEnd type="none" w="sm" len="sm"/>
              <a:tailEnd type="none" w="sm" len="sm"/>
            </a:ln>
          </p:spPr>
        </p:cxnSp>
        <p:cxnSp>
          <p:nvCxnSpPr>
            <p:cNvPr id="564" name="Shape 564"/>
            <p:cNvCxnSpPr/>
            <p:nvPr/>
          </p:nvCxnSpPr>
          <p:spPr>
            <a:xfrm>
              <a:off x="5744" y="534"/>
              <a:ext cx="0" cy="252"/>
            </a:xfrm>
            <a:prstGeom prst="straightConnector1">
              <a:avLst/>
            </a:prstGeom>
            <a:noFill/>
            <a:ln w="9525" cap="flat" cmpd="sng">
              <a:solidFill>
                <a:schemeClr val="dk1"/>
              </a:solidFill>
              <a:prstDash val="solid"/>
              <a:round/>
              <a:headEnd type="none" w="sm" len="sm"/>
              <a:tailEnd type="none" w="sm" len="sm"/>
            </a:ln>
          </p:spPr>
        </p:cxnSp>
        <p:cxnSp>
          <p:nvCxnSpPr>
            <p:cNvPr id="565" name="Shape 565"/>
            <p:cNvCxnSpPr/>
            <p:nvPr/>
          </p:nvCxnSpPr>
          <p:spPr>
            <a:xfrm>
              <a:off x="5744" y="534"/>
              <a:ext cx="0" cy="252"/>
            </a:xfrm>
            <a:prstGeom prst="straightConnector1">
              <a:avLst/>
            </a:prstGeom>
            <a:noFill/>
            <a:ln w="9525" cap="flat" cmpd="sng">
              <a:solidFill>
                <a:srgbClr val="000000"/>
              </a:solidFill>
              <a:prstDash val="solid"/>
              <a:round/>
              <a:headEnd type="none" w="sm" len="sm"/>
              <a:tailEnd type="none" w="sm" len="sm"/>
            </a:ln>
          </p:spPr>
        </p:cxnSp>
        <p:cxnSp>
          <p:nvCxnSpPr>
            <p:cNvPr id="566" name="Shape 566"/>
            <p:cNvCxnSpPr/>
            <p:nvPr/>
          </p:nvCxnSpPr>
          <p:spPr>
            <a:xfrm>
              <a:off x="5744" y="534"/>
              <a:ext cx="0" cy="252"/>
            </a:xfrm>
            <a:prstGeom prst="straightConnector1">
              <a:avLst/>
            </a:prstGeom>
            <a:noFill/>
            <a:ln w="9525" cap="sq" cmpd="sng">
              <a:solidFill>
                <a:schemeClr val="dk1"/>
              </a:solidFill>
              <a:prstDash val="solid"/>
              <a:round/>
              <a:headEnd type="none" w="sm" len="sm"/>
              <a:tailEnd type="none" w="sm" len="sm"/>
            </a:ln>
          </p:spPr>
        </p:cxnSp>
        <p:cxnSp>
          <p:nvCxnSpPr>
            <p:cNvPr id="567" name="Shape 567"/>
            <p:cNvCxnSpPr/>
            <p:nvPr/>
          </p:nvCxnSpPr>
          <p:spPr>
            <a:xfrm>
              <a:off x="4812" y="786"/>
              <a:ext cx="932" cy="0"/>
            </a:xfrm>
            <a:prstGeom prst="straightConnector1">
              <a:avLst/>
            </a:prstGeom>
            <a:noFill/>
            <a:ln w="9525" cap="flat" cmpd="sng">
              <a:solidFill>
                <a:schemeClr val="dk1"/>
              </a:solidFill>
              <a:prstDash val="solid"/>
              <a:round/>
              <a:headEnd type="none" w="sm" len="sm"/>
              <a:tailEnd type="none" w="sm" len="sm"/>
            </a:ln>
          </p:spPr>
        </p:cxnSp>
        <p:cxnSp>
          <p:nvCxnSpPr>
            <p:cNvPr id="568" name="Shape 568"/>
            <p:cNvCxnSpPr/>
            <p:nvPr/>
          </p:nvCxnSpPr>
          <p:spPr>
            <a:xfrm>
              <a:off x="4812" y="786"/>
              <a:ext cx="932" cy="0"/>
            </a:xfrm>
            <a:prstGeom prst="straightConnector1">
              <a:avLst/>
            </a:prstGeom>
            <a:noFill/>
            <a:ln w="9525" cap="flat" cmpd="sng">
              <a:solidFill>
                <a:srgbClr val="000000"/>
              </a:solidFill>
              <a:prstDash val="solid"/>
              <a:round/>
              <a:headEnd type="none" w="sm" len="sm"/>
              <a:tailEnd type="none" w="sm" len="sm"/>
            </a:ln>
          </p:spPr>
        </p:cxnSp>
        <p:cxnSp>
          <p:nvCxnSpPr>
            <p:cNvPr id="569" name="Shape 569"/>
            <p:cNvCxnSpPr/>
            <p:nvPr/>
          </p:nvCxnSpPr>
          <p:spPr>
            <a:xfrm>
              <a:off x="4812" y="786"/>
              <a:ext cx="932" cy="0"/>
            </a:xfrm>
            <a:prstGeom prst="straightConnector1">
              <a:avLst/>
            </a:prstGeom>
            <a:noFill/>
            <a:ln w="9525" cap="sq" cmpd="sng">
              <a:solidFill>
                <a:schemeClr val="dk1"/>
              </a:solidFill>
              <a:prstDash val="solid"/>
              <a:round/>
              <a:headEnd type="none" w="sm" len="sm"/>
              <a:tailEnd type="none" w="sm" len="sm"/>
            </a:ln>
          </p:spPr>
        </p:cxnSp>
        <p:cxnSp>
          <p:nvCxnSpPr>
            <p:cNvPr id="570" name="Shape 570"/>
            <p:cNvCxnSpPr/>
            <p:nvPr/>
          </p:nvCxnSpPr>
          <p:spPr>
            <a:xfrm>
              <a:off x="5744" y="534"/>
              <a:ext cx="128" cy="0"/>
            </a:xfrm>
            <a:prstGeom prst="straightConnector1">
              <a:avLst/>
            </a:prstGeom>
            <a:noFill/>
            <a:ln w="9525" cap="flat" cmpd="sng">
              <a:solidFill>
                <a:schemeClr val="dk1"/>
              </a:solidFill>
              <a:prstDash val="solid"/>
              <a:round/>
              <a:headEnd type="none" w="sm" len="sm"/>
              <a:tailEnd type="none" w="sm" len="sm"/>
            </a:ln>
          </p:spPr>
        </p:cxnSp>
        <p:cxnSp>
          <p:nvCxnSpPr>
            <p:cNvPr id="571" name="Shape 571"/>
            <p:cNvCxnSpPr/>
            <p:nvPr/>
          </p:nvCxnSpPr>
          <p:spPr>
            <a:xfrm>
              <a:off x="5744" y="534"/>
              <a:ext cx="128" cy="0"/>
            </a:xfrm>
            <a:prstGeom prst="straightConnector1">
              <a:avLst/>
            </a:prstGeom>
            <a:noFill/>
            <a:ln w="9525" cap="flat" cmpd="sng">
              <a:solidFill>
                <a:srgbClr val="000000"/>
              </a:solidFill>
              <a:prstDash val="solid"/>
              <a:round/>
              <a:headEnd type="none" w="sm" len="sm"/>
              <a:tailEnd type="none" w="sm" len="sm"/>
            </a:ln>
          </p:spPr>
        </p:cxnSp>
        <p:cxnSp>
          <p:nvCxnSpPr>
            <p:cNvPr id="572" name="Shape 572"/>
            <p:cNvCxnSpPr/>
            <p:nvPr/>
          </p:nvCxnSpPr>
          <p:spPr>
            <a:xfrm>
              <a:off x="5872" y="534"/>
              <a:ext cx="0" cy="252"/>
            </a:xfrm>
            <a:prstGeom prst="straightConnector1">
              <a:avLst/>
            </a:prstGeom>
            <a:noFill/>
            <a:ln w="9525" cap="flat" cmpd="sng">
              <a:solidFill>
                <a:schemeClr val="dk1"/>
              </a:solidFill>
              <a:prstDash val="solid"/>
              <a:round/>
              <a:headEnd type="none" w="sm" len="sm"/>
              <a:tailEnd type="none" w="sm" len="sm"/>
            </a:ln>
          </p:spPr>
        </p:cxnSp>
        <p:cxnSp>
          <p:nvCxnSpPr>
            <p:cNvPr id="573" name="Shape 573"/>
            <p:cNvCxnSpPr/>
            <p:nvPr/>
          </p:nvCxnSpPr>
          <p:spPr>
            <a:xfrm>
              <a:off x="5872" y="534"/>
              <a:ext cx="0" cy="252"/>
            </a:xfrm>
            <a:prstGeom prst="straightConnector1">
              <a:avLst/>
            </a:prstGeom>
            <a:noFill/>
            <a:ln w="9525" cap="flat" cmpd="sng">
              <a:solidFill>
                <a:srgbClr val="000000"/>
              </a:solidFill>
              <a:prstDash val="solid"/>
              <a:round/>
              <a:headEnd type="none" w="sm" len="sm"/>
              <a:tailEnd type="none" w="sm" len="sm"/>
            </a:ln>
          </p:spPr>
        </p:cxnSp>
        <p:cxnSp>
          <p:nvCxnSpPr>
            <p:cNvPr id="574" name="Shape 574"/>
            <p:cNvCxnSpPr/>
            <p:nvPr/>
          </p:nvCxnSpPr>
          <p:spPr>
            <a:xfrm>
              <a:off x="5872" y="534"/>
              <a:ext cx="0" cy="252"/>
            </a:xfrm>
            <a:prstGeom prst="straightConnector1">
              <a:avLst/>
            </a:prstGeom>
            <a:noFill/>
            <a:ln w="9525" cap="sq" cmpd="sng">
              <a:solidFill>
                <a:schemeClr val="dk1"/>
              </a:solidFill>
              <a:prstDash val="solid"/>
              <a:round/>
              <a:headEnd type="none" w="sm" len="sm"/>
              <a:tailEnd type="none" w="sm" len="sm"/>
            </a:ln>
          </p:spPr>
        </p:cxnSp>
        <p:cxnSp>
          <p:nvCxnSpPr>
            <p:cNvPr id="575" name="Shape 575"/>
            <p:cNvCxnSpPr/>
            <p:nvPr/>
          </p:nvCxnSpPr>
          <p:spPr>
            <a:xfrm>
              <a:off x="5744" y="786"/>
              <a:ext cx="128" cy="0"/>
            </a:xfrm>
            <a:prstGeom prst="straightConnector1">
              <a:avLst/>
            </a:prstGeom>
            <a:noFill/>
            <a:ln w="9525" cap="flat" cmpd="sng">
              <a:solidFill>
                <a:schemeClr val="dk1"/>
              </a:solidFill>
              <a:prstDash val="solid"/>
              <a:round/>
              <a:headEnd type="none" w="sm" len="sm"/>
              <a:tailEnd type="none" w="sm" len="sm"/>
            </a:ln>
          </p:spPr>
        </p:cxnSp>
        <p:cxnSp>
          <p:nvCxnSpPr>
            <p:cNvPr id="576" name="Shape 576"/>
            <p:cNvCxnSpPr/>
            <p:nvPr/>
          </p:nvCxnSpPr>
          <p:spPr>
            <a:xfrm>
              <a:off x="5744" y="786"/>
              <a:ext cx="128" cy="0"/>
            </a:xfrm>
            <a:prstGeom prst="straightConnector1">
              <a:avLst/>
            </a:prstGeom>
            <a:noFill/>
            <a:ln w="9525" cap="flat" cmpd="sng">
              <a:solidFill>
                <a:srgbClr val="000000"/>
              </a:solidFill>
              <a:prstDash val="solid"/>
              <a:round/>
              <a:headEnd type="none" w="sm" len="sm"/>
              <a:tailEnd type="none" w="sm" len="sm"/>
            </a:ln>
          </p:spPr>
        </p:cxnSp>
        <p:cxnSp>
          <p:nvCxnSpPr>
            <p:cNvPr id="577" name="Shape 577"/>
            <p:cNvCxnSpPr/>
            <p:nvPr/>
          </p:nvCxnSpPr>
          <p:spPr>
            <a:xfrm>
              <a:off x="528" y="786"/>
              <a:ext cx="0" cy="251"/>
            </a:xfrm>
            <a:prstGeom prst="straightConnector1">
              <a:avLst/>
            </a:prstGeom>
            <a:noFill/>
            <a:ln w="9525" cap="flat" cmpd="sng">
              <a:solidFill>
                <a:schemeClr val="dk1"/>
              </a:solidFill>
              <a:prstDash val="solid"/>
              <a:round/>
              <a:headEnd type="none" w="sm" len="sm"/>
              <a:tailEnd type="none" w="sm" len="sm"/>
            </a:ln>
          </p:spPr>
        </p:cxnSp>
        <p:cxnSp>
          <p:nvCxnSpPr>
            <p:cNvPr id="578" name="Shape 578"/>
            <p:cNvCxnSpPr/>
            <p:nvPr/>
          </p:nvCxnSpPr>
          <p:spPr>
            <a:xfrm>
              <a:off x="528" y="786"/>
              <a:ext cx="0" cy="251"/>
            </a:xfrm>
            <a:prstGeom prst="straightConnector1">
              <a:avLst/>
            </a:prstGeom>
            <a:noFill/>
            <a:ln w="9525" cap="flat" cmpd="sng">
              <a:solidFill>
                <a:srgbClr val="000000"/>
              </a:solidFill>
              <a:prstDash val="solid"/>
              <a:round/>
              <a:headEnd type="none" w="sm" len="sm"/>
              <a:tailEnd type="none" w="sm" len="sm"/>
            </a:ln>
          </p:spPr>
        </p:cxnSp>
        <p:cxnSp>
          <p:nvCxnSpPr>
            <p:cNvPr id="579" name="Shape 579"/>
            <p:cNvCxnSpPr/>
            <p:nvPr/>
          </p:nvCxnSpPr>
          <p:spPr>
            <a:xfrm>
              <a:off x="528" y="786"/>
              <a:ext cx="0" cy="251"/>
            </a:xfrm>
            <a:prstGeom prst="straightConnector1">
              <a:avLst/>
            </a:prstGeom>
            <a:noFill/>
            <a:ln w="9525" cap="sq" cmpd="sng">
              <a:solidFill>
                <a:schemeClr val="dk1"/>
              </a:solidFill>
              <a:prstDash val="solid"/>
              <a:round/>
              <a:headEnd type="none" w="sm" len="sm"/>
              <a:tailEnd type="none" w="sm" len="sm"/>
            </a:ln>
          </p:spPr>
        </p:cxnSp>
        <p:cxnSp>
          <p:nvCxnSpPr>
            <p:cNvPr id="580" name="Shape 580"/>
            <p:cNvCxnSpPr/>
            <p:nvPr/>
          </p:nvCxnSpPr>
          <p:spPr>
            <a:xfrm>
              <a:off x="2494" y="786"/>
              <a:ext cx="0" cy="251"/>
            </a:xfrm>
            <a:prstGeom prst="straightConnector1">
              <a:avLst/>
            </a:prstGeom>
            <a:noFill/>
            <a:ln w="9525" cap="flat" cmpd="sng">
              <a:solidFill>
                <a:schemeClr val="dk1"/>
              </a:solidFill>
              <a:prstDash val="solid"/>
              <a:round/>
              <a:headEnd type="none" w="sm" len="sm"/>
              <a:tailEnd type="none" w="sm" len="sm"/>
            </a:ln>
          </p:spPr>
        </p:cxnSp>
        <p:cxnSp>
          <p:nvCxnSpPr>
            <p:cNvPr id="581" name="Shape 581"/>
            <p:cNvCxnSpPr/>
            <p:nvPr/>
          </p:nvCxnSpPr>
          <p:spPr>
            <a:xfrm>
              <a:off x="2494" y="786"/>
              <a:ext cx="0" cy="251"/>
            </a:xfrm>
            <a:prstGeom prst="straightConnector1">
              <a:avLst/>
            </a:prstGeom>
            <a:noFill/>
            <a:ln w="9525" cap="flat" cmpd="sng">
              <a:solidFill>
                <a:srgbClr val="000000"/>
              </a:solidFill>
              <a:prstDash val="solid"/>
              <a:round/>
              <a:headEnd type="none" w="sm" len="sm"/>
              <a:tailEnd type="none" w="sm" len="sm"/>
            </a:ln>
          </p:spPr>
        </p:cxnSp>
        <p:cxnSp>
          <p:nvCxnSpPr>
            <p:cNvPr id="582" name="Shape 582"/>
            <p:cNvCxnSpPr/>
            <p:nvPr/>
          </p:nvCxnSpPr>
          <p:spPr>
            <a:xfrm>
              <a:off x="2494" y="786"/>
              <a:ext cx="0" cy="251"/>
            </a:xfrm>
            <a:prstGeom prst="straightConnector1">
              <a:avLst/>
            </a:prstGeom>
            <a:noFill/>
            <a:ln w="9525" cap="sq" cmpd="sng">
              <a:solidFill>
                <a:schemeClr val="dk1"/>
              </a:solidFill>
              <a:prstDash val="solid"/>
              <a:round/>
              <a:headEnd type="none" w="sm" len="sm"/>
              <a:tailEnd type="none" w="sm" len="sm"/>
            </a:ln>
          </p:spPr>
        </p:cxnSp>
        <p:cxnSp>
          <p:nvCxnSpPr>
            <p:cNvPr id="583" name="Shape 583"/>
            <p:cNvCxnSpPr/>
            <p:nvPr/>
          </p:nvCxnSpPr>
          <p:spPr>
            <a:xfrm>
              <a:off x="528" y="1037"/>
              <a:ext cx="1966" cy="0"/>
            </a:xfrm>
            <a:prstGeom prst="straightConnector1">
              <a:avLst/>
            </a:prstGeom>
            <a:noFill/>
            <a:ln w="9525" cap="flat" cmpd="sng">
              <a:solidFill>
                <a:schemeClr val="dk1"/>
              </a:solidFill>
              <a:prstDash val="solid"/>
              <a:round/>
              <a:headEnd type="none" w="sm" len="sm"/>
              <a:tailEnd type="none" w="sm" len="sm"/>
            </a:ln>
          </p:spPr>
        </p:cxnSp>
        <p:cxnSp>
          <p:nvCxnSpPr>
            <p:cNvPr id="584" name="Shape 584"/>
            <p:cNvCxnSpPr/>
            <p:nvPr/>
          </p:nvCxnSpPr>
          <p:spPr>
            <a:xfrm>
              <a:off x="528" y="1037"/>
              <a:ext cx="1966" cy="0"/>
            </a:xfrm>
            <a:prstGeom prst="straightConnector1">
              <a:avLst/>
            </a:prstGeom>
            <a:noFill/>
            <a:ln w="9525" cap="flat" cmpd="sng">
              <a:solidFill>
                <a:srgbClr val="000000"/>
              </a:solidFill>
              <a:prstDash val="solid"/>
              <a:round/>
              <a:headEnd type="none" w="sm" len="sm"/>
              <a:tailEnd type="none" w="sm" len="sm"/>
            </a:ln>
          </p:spPr>
        </p:cxnSp>
        <p:cxnSp>
          <p:nvCxnSpPr>
            <p:cNvPr id="585" name="Shape 585"/>
            <p:cNvCxnSpPr/>
            <p:nvPr/>
          </p:nvCxnSpPr>
          <p:spPr>
            <a:xfrm>
              <a:off x="528" y="1037"/>
              <a:ext cx="1966" cy="0"/>
            </a:xfrm>
            <a:prstGeom prst="straightConnector1">
              <a:avLst/>
            </a:prstGeom>
            <a:noFill/>
            <a:ln w="9525" cap="sq" cmpd="sng">
              <a:solidFill>
                <a:schemeClr val="dk1"/>
              </a:solidFill>
              <a:prstDash val="solid"/>
              <a:round/>
              <a:headEnd type="none" w="sm" len="sm"/>
              <a:tailEnd type="none" w="sm" len="sm"/>
            </a:ln>
          </p:spPr>
        </p:cxnSp>
        <p:cxnSp>
          <p:nvCxnSpPr>
            <p:cNvPr id="586" name="Shape 586"/>
            <p:cNvCxnSpPr/>
            <p:nvPr/>
          </p:nvCxnSpPr>
          <p:spPr>
            <a:xfrm>
              <a:off x="3754" y="786"/>
              <a:ext cx="0" cy="251"/>
            </a:xfrm>
            <a:prstGeom prst="straightConnector1">
              <a:avLst/>
            </a:prstGeom>
            <a:noFill/>
            <a:ln w="9525" cap="flat" cmpd="sng">
              <a:solidFill>
                <a:schemeClr val="dk1"/>
              </a:solidFill>
              <a:prstDash val="solid"/>
              <a:round/>
              <a:headEnd type="none" w="sm" len="sm"/>
              <a:tailEnd type="none" w="sm" len="sm"/>
            </a:ln>
          </p:spPr>
        </p:cxnSp>
        <p:cxnSp>
          <p:nvCxnSpPr>
            <p:cNvPr id="587" name="Shape 587"/>
            <p:cNvCxnSpPr/>
            <p:nvPr/>
          </p:nvCxnSpPr>
          <p:spPr>
            <a:xfrm>
              <a:off x="3754" y="786"/>
              <a:ext cx="0" cy="251"/>
            </a:xfrm>
            <a:prstGeom prst="straightConnector1">
              <a:avLst/>
            </a:prstGeom>
            <a:noFill/>
            <a:ln w="9525" cap="flat" cmpd="sng">
              <a:solidFill>
                <a:srgbClr val="000000"/>
              </a:solidFill>
              <a:prstDash val="solid"/>
              <a:round/>
              <a:headEnd type="none" w="sm" len="sm"/>
              <a:tailEnd type="none" w="sm" len="sm"/>
            </a:ln>
          </p:spPr>
        </p:cxnSp>
        <p:cxnSp>
          <p:nvCxnSpPr>
            <p:cNvPr id="588" name="Shape 588"/>
            <p:cNvCxnSpPr/>
            <p:nvPr/>
          </p:nvCxnSpPr>
          <p:spPr>
            <a:xfrm>
              <a:off x="3754" y="786"/>
              <a:ext cx="0" cy="251"/>
            </a:xfrm>
            <a:prstGeom prst="straightConnector1">
              <a:avLst/>
            </a:prstGeom>
            <a:noFill/>
            <a:ln w="9525" cap="sq" cmpd="sng">
              <a:solidFill>
                <a:schemeClr val="dk1"/>
              </a:solidFill>
              <a:prstDash val="solid"/>
              <a:round/>
              <a:headEnd type="none" w="sm" len="sm"/>
              <a:tailEnd type="none" w="sm" len="sm"/>
            </a:ln>
          </p:spPr>
        </p:cxnSp>
        <p:cxnSp>
          <p:nvCxnSpPr>
            <p:cNvPr id="589" name="Shape 589"/>
            <p:cNvCxnSpPr/>
            <p:nvPr/>
          </p:nvCxnSpPr>
          <p:spPr>
            <a:xfrm>
              <a:off x="2494" y="1037"/>
              <a:ext cx="1260" cy="0"/>
            </a:xfrm>
            <a:prstGeom prst="straightConnector1">
              <a:avLst/>
            </a:prstGeom>
            <a:noFill/>
            <a:ln w="9525" cap="flat" cmpd="sng">
              <a:solidFill>
                <a:schemeClr val="dk1"/>
              </a:solidFill>
              <a:prstDash val="solid"/>
              <a:round/>
              <a:headEnd type="none" w="sm" len="sm"/>
              <a:tailEnd type="none" w="sm" len="sm"/>
            </a:ln>
          </p:spPr>
        </p:cxnSp>
        <p:cxnSp>
          <p:nvCxnSpPr>
            <p:cNvPr id="590" name="Shape 590"/>
            <p:cNvCxnSpPr/>
            <p:nvPr/>
          </p:nvCxnSpPr>
          <p:spPr>
            <a:xfrm>
              <a:off x="2494" y="1037"/>
              <a:ext cx="1260" cy="0"/>
            </a:xfrm>
            <a:prstGeom prst="straightConnector1">
              <a:avLst/>
            </a:prstGeom>
            <a:noFill/>
            <a:ln w="9525" cap="flat" cmpd="sng">
              <a:solidFill>
                <a:srgbClr val="000000"/>
              </a:solidFill>
              <a:prstDash val="solid"/>
              <a:round/>
              <a:headEnd type="none" w="sm" len="sm"/>
              <a:tailEnd type="none" w="sm" len="sm"/>
            </a:ln>
          </p:spPr>
        </p:cxnSp>
        <p:cxnSp>
          <p:nvCxnSpPr>
            <p:cNvPr id="591" name="Shape 591"/>
            <p:cNvCxnSpPr/>
            <p:nvPr/>
          </p:nvCxnSpPr>
          <p:spPr>
            <a:xfrm>
              <a:off x="2494" y="1037"/>
              <a:ext cx="1260" cy="0"/>
            </a:xfrm>
            <a:prstGeom prst="straightConnector1">
              <a:avLst/>
            </a:prstGeom>
            <a:noFill/>
            <a:ln w="9525" cap="sq" cmpd="sng">
              <a:solidFill>
                <a:schemeClr val="dk1"/>
              </a:solidFill>
              <a:prstDash val="solid"/>
              <a:round/>
              <a:headEnd type="none" w="sm" len="sm"/>
              <a:tailEnd type="none" w="sm" len="sm"/>
            </a:ln>
          </p:spPr>
        </p:cxnSp>
        <p:cxnSp>
          <p:nvCxnSpPr>
            <p:cNvPr id="592" name="Shape 592"/>
            <p:cNvCxnSpPr/>
            <p:nvPr/>
          </p:nvCxnSpPr>
          <p:spPr>
            <a:xfrm>
              <a:off x="4812" y="786"/>
              <a:ext cx="0" cy="251"/>
            </a:xfrm>
            <a:prstGeom prst="straightConnector1">
              <a:avLst/>
            </a:prstGeom>
            <a:noFill/>
            <a:ln w="9525" cap="flat" cmpd="sng">
              <a:solidFill>
                <a:schemeClr val="dk1"/>
              </a:solidFill>
              <a:prstDash val="solid"/>
              <a:round/>
              <a:headEnd type="none" w="sm" len="sm"/>
              <a:tailEnd type="none" w="sm" len="sm"/>
            </a:ln>
          </p:spPr>
        </p:cxnSp>
        <p:cxnSp>
          <p:nvCxnSpPr>
            <p:cNvPr id="593" name="Shape 593"/>
            <p:cNvCxnSpPr/>
            <p:nvPr/>
          </p:nvCxnSpPr>
          <p:spPr>
            <a:xfrm>
              <a:off x="4812" y="786"/>
              <a:ext cx="0" cy="251"/>
            </a:xfrm>
            <a:prstGeom prst="straightConnector1">
              <a:avLst/>
            </a:prstGeom>
            <a:noFill/>
            <a:ln w="9525" cap="flat" cmpd="sng">
              <a:solidFill>
                <a:srgbClr val="000000"/>
              </a:solidFill>
              <a:prstDash val="solid"/>
              <a:round/>
              <a:headEnd type="none" w="sm" len="sm"/>
              <a:tailEnd type="none" w="sm" len="sm"/>
            </a:ln>
          </p:spPr>
        </p:cxnSp>
        <p:cxnSp>
          <p:nvCxnSpPr>
            <p:cNvPr id="594" name="Shape 594"/>
            <p:cNvCxnSpPr/>
            <p:nvPr/>
          </p:nvCxnSpPr>
          <p:spPr>
            <a:xfrm>
              <a:off x="4812" y="786"/>
              <a:ext cx="0" cy="251"/>
            </a:xfrm>
            <a:prstGeom prst="straightConnector1">
              <a:avLst/>
            </a:prstGeom>
            <a:noFill/>
            <a:ln w="9525" cap="sq" cmpd="sng">
              <a:solidFill>
                <a:schemeClr val="dk1"/>
              </a:solidFill>
              <a:prstDash val="solid"/>
              <a:round/>
              <a:headEnd type="none" w="sm" len="sm"/>
              <a:tailEnd type="none" w="sm" len="sm"/>
            </a:ln>
          </p:spPr>
        </p:cxnSp>
        <p:cxnSp>
          <p:nvCxnSpPr>
            <p:cNvPr id="595" name="Shape 595"/>
            <p:cNvCxnSpPr/>
            <p:nvPr/>
          </p:nvCxnSpPr>
          <p:spPr>
            <a:xfrm>
              <a:off x="3754" y="1037"/>
              <a:ext cx="1058" cy="0"/>
            </a:xfrm>
            <a:prstGeom prst="straightConnector1">
              <a:avLst/>
            </a:prstGeom>
            <a:noFill/>
            <a:ln w="9525" cap="flat" cmpd="sng">
              <a:solidFill>
                <a:schemeClr val="dk1"/>
              </a:solidFill>
              <a:prstDash val="solid"/>
              <a:round/>
              <a:headEnd type="none" w="sm" len="sm"/>
              <a:tailEnd type="none" w="sm" len="sm"/>
            </a:ln>
          </p:spPr>
        </p:cxnSp>
        <p:cxnSp>
          <p:nvCxnSpPr>
            <p:cNvPr id="596" name="Shape 596"/>
            <p:cNvCxnSpPr/>
            <p:nvPr/>
          </p:nvCxnSpPr>
          <p:spPr>
            <a:xfrm>
              <a:off x="3754" y="1037"/>
              <a:ext cx="1058" cy="0"/>
            </a:xfrm>
            <a:prstGeom prst="straightConnector1">
              <a:avLst/>
            </a:prstGeom>
            <a:noFill/>
            <a:ln w="9525" cap="flat" cmpd="sng">
              <a:solidFill>
                <a:srgbClr val="000000"/>
              </a:solidFill>
              <a:prstDash val="solid"/>
              <a:round/>
              <a:headEnd type="none" w="sm" len="sm"/>
              <a:tailEnd type="none" w="sm" len="sm"/>
            </a:ln>
          </p:spPr>
        </p:cxnSp>
        <p:cxnSp>
          <p:nvCxnSpPr>
            <p:cNvPr id="597" name="Shape 597"/>
            <p:cNvCxnSpPr/>
            <p:nvPr/>
          </p:nvCxnSpPr>
          <p:spPr>
            <a:xfrm>
              <a:off x="3754" y="1037"/>
              <a:ext cx="1058" cy="0"/>
            </a:xfrm>
            <a:prstGeom prst="straightConnector1">
              <a:avLst/>
            </a:prstGeom>
            <a:noFill/>
            <a:ln w="9525" cap="sq" cmpd="sng">
              <a:solidFill>
                <a:schemeClr val="dk1"/>
              </a:solidFill>
              <a:prstDash val="solid"/>
              <a:round/>
              <a:headEnd type="none" w="sm" len="sm"/>
              <a:tailEnd type="none" w="sm" len="sm"/>
            </a:ln>
          </p:spPr>
        </p:cxnSp>
        <p:cxnSp>
          <p:nvCxnSpPr>
            <p:cNvPr id="598" name="Shape 598"/>
            <p:cNvCxnSpPr/>
            <p:nvPr/>
          </p:nvCxnSpPr>
          <p:spPr>
            <a:xfrm>
              <a:off x="5744" y="786"/>
              <a:ext cx="0" cy="251"/>
            </a:xfrm>
            <a:prstGeom prst="straightConnector1">
              <a:avLst/>
            </a:prstGeom>
            <a:noFill/>
            <a:ln w="9525" cap="flat" cmpd="sng">
              <a:solidFill>
                <a:schemeClr val="dk1"/>
              </a:solidFill>
              <a:prstDash val="solid"/>
              <a:round/>
              <a:headEnd type="none" w="sm" len="sm"/>
              <a:tailEnd type="none" w="sm" len="sm"/>
            </a:ln>
          </p:spPr>
        </p:cxnSp>
        <p:cxnSp>
          <p:nvCxnSpPr>
            <p:cNvPr id="599" name="Shape 599"/>
            <p:cNvCxnSpPr/>
            <p:nvPr/>
          </p:nvCxnSpPr>
          <p:spPr>
            <a:xfrm>
              <a:off x="5744" y="786"/>
              <a:ext cx="0" cy="251"/>
            </a:xfrm>
            <a:prstGeom prst="straightConnector1">
              <a:avLst/>
            </a:prstGeom>
            <a:noFill/>
            <a:ln w="9525" cap="flat" cmpd="sng">
              <a:solidFill>
                <a:srgbClr val="000000"/>
              </a:solidFill>
              <a:prstDash val="solid"/>
              <a:round/>
              <a:headEnd type="none" w="sm" len="sm"/>
              <a:tailEnd type="none" w="sm" len="sm"/>
            </a:ln>
          </p:spPr>
        </p:cxnSp>
        <p:cxnSp>
          <p:nvCxnSpPr>
            <p:cNvPr id="600" name="Shape 600"/>
            <p:cNvCxnSpPr/>
            <p:nvPr/>
          </p:nvCxnSpPr>
          <p:spPr>
            <a:xfrm>
              <a:off x="5744" y="786"/>
              <a:ext cx="0" cy="251"/>
            </a:xfrm>
            <a:prstGeom prst="straightConnector1">
              <a:avLst/>
            </a:prstGeom>
            <a:noFill/>
            <a:ln w="9525" cap="sq" cmpd="sng">
              <a:solidFill>
                <a:schemeClr val="dk1"/>
              </a:solidFill>
              <a:prstDash val="solid"/>
              <a:round/>
              <a:headEnd type="none" w="sm" len="sm"/>
              <a:tailEnd type="none" w="sm" len="sm"/>
            </a:ln>
          </p:spPr>
        </p:cxnSp>
        <p:cxnSp>
          <p:nvCxnSpPr>
            <p:cNvPr id="601" name="Shape 601"/>
            <p:cNvCxnSpPr/>
            <p:nvPr/>
          </p:nvCxnSpPr>
          <p:spPr>
            <a:xfrm>
              <a:off x="4812" y="1037"/>
              <a:ext cx="932" cy="0"/>
            </a:xfrm>
            <a:prstGeom prst="straightConnector1">
              <a:avLst/>
            </a:prstGeom>
            <a:noFill/>
            <a:ln w="9525" cap="flat" cmpd="sng">
              <a:solidFill>
                <a:schemeClr val="dk1"/>
              </a:solidFill>
              <a:prstDash val="solid"/>
              <a:round/>
              <a:headEnd type="none" w="sm" len="sm"/>
              <a:tailEnd type="none" w="sm" len="sm"/>
            </a:ln>
          </p:spPr>
        </p:cxnSp>
        <p:cxnSp>
          <p:nvCxnSpPr>
            <p:cNvPr id="602" name="Shape 602"/>
            <p:cNvCxnSpPr/>
            <p:nvPr/>
          </p:nvCxnSpPr>
          <p:spPr>
            <a:xfrm>
              <a:off x="4812" y="1037"/>
              <a:ext cx="932" cy="0"/>
            </a:xfrm>
            <a:prstGeom prst="straightConnector1">
              <a:avLst/>
            </a:prstGeom>
            <a:noFill/>
            <a:ln w="9525" cap="flat" cmpd="sng">
              <a:solidFill>
                <a:srgbClr val="000000"/>
              </a:solidFill>
              <a:prstDash val="solid"/>
              <a:round/>
              <a:headEnd type="none" w="sm" len="sm"/>
              <a:tailEnd type="none" w="sm" len="sm"/>
            </a:ln>
          </p:spPr>
        </p:cxnSp>
        <p:cxnSp>
          <p:nvCxnSpPr>
            <p:cNvPr id="603" name="Shape 603"/>
            <p:cNvCxnSpPr/>
            <p:nvPr/>
          </p:nvCxnSpPr>
          <p:spPr>
            <a:xfrm>
              <a:off x="4812" y="1037"/>
              <a:ext cx="932" cy="0"/>
            </a:xfrm>
            <a:prstGeom prst="straightConnector1">
              <a:avLst/>
            </a:prstGeom>
            <a:noFill/>
            <a:ln w="9525" cap="sq" cmpd="sng">
              <a:solidFill>
                <a:schemeClr val="dk1"/>
              </a:solidFill>
              <a:prstDash val="solid"/>
              <a:round/>
              <a:headEnd type="none" w="sm" len="sm"/>
              <a:tailEnd type="none" w="sm" len="sm"/>
            </a:ln>
          </p:spPr>
        </p:cxnSp>
        <p:cxnSp>
          <p:nvCxnSpPr>
            <p:cNvPr id="604" name="Shape 604"/>
            <p:cNvCxnSpPr/>
            <p:nvPr/>
          </p:nvCxnSpPr>
          <p:spPr>
            <a:xfrm>
              <a:off x="5872" y="786"/>
              <a:ext cx="0" cy="251"/>
            </a:xfrm>
            <a:prstGeom prst="straightConnector1">
              <a:avLst/>
            </a:prstGeom>
            <a:noFill/>
            <a:ln w="9525" cap="flat" cmpd="sng">
              <a:solidFill>
                <a:schemeClr val="dk1"/>
              </a:solidFill>
              <a:prstDash val="solid"/>
              <a:round/>
              <a:headEnd type="none" w="sm" len="sm"/>
              <a:tailEnd type="none" w="sm" len="sm"/>
            </a:ln>
          </p:spPr>
        </p:cxnSp>
        <p:cxnSp>
          <p:nvCxnSpPr>
            <p:cNvPr id="605" name="Shape 605"/>
            <p:cNvCxnSpPr/>
            <p:nvPr/>
          </p:nvCxnSpPr>
          <p:spPr>
            <a:xfrm>
              <a:off x="5872" y="786"/>
              <a:ext cx="0" cy="251"/>
            </a:xfrm>
            <a:prstGeom prst="straightConnector1">
              <a:avLst/>
            </a:prstGeom>
            <a:noFill/>
            <a:ln w="9525" cap="flat" cmpd="sng">
              <a:solidFill>
                <a:srgbClr val="000000"/>
              </a:solidFill>
              <a:prstDash val="solid"/>
              <a:round/>
              <a:headEnd type="none" w="sm" len="sm"/>
              <a:tailEnd type="none" w="sm" len="sm"/>
            </a:ln>
          </p:spPr>
        </p:cxnSp>
        <p:cxnSp>
          <p:nvCxnSpPr>
            <p:cNvPr id="606" name="Shape 606"/>
            <p:cNvCxnSpPr/>
            <p:nvPr/>
          </p:nvCxnSpPr>
          <p:spPr>
            <a:xfrm>
              <a:off x="5872" y="786"/>
              <a:ext cx="0" cy="251"/>
            </a:xfrm>
            <a:prstGeom prst="straightConnector1">
              <a:avLst/>
            </a:prstGeom>
            <a:noFill/>
            <a:ln w="9525" cap="sq" cmpd="sng">
              <a:solidFill>
                <a:schemeClr val="dk1"/>
              </a:solidFill>
              <a:prstDash val="solid"/>
              <a:round/>
              <a:headEnd type="none" w="sm" len="sm"/>
              <a:tailEnd type="none" w="sm" len="sm"/>
            </a:ln>
          </p:spPr>
        </p:cxnSp>
        <p:cxnSp>
          <p:nvCxnSpPr>
            <p:cNvPr id="607" name="Shape 607"/>
            <p:cNvCxnSpPr/>
            <p:nvPr/>
          </p:nvCxnSpPr>
          <p:spPr>
            <a:xfrm>
              <a:off x="5744" y="1037"/>
              <a:ext cx="128" cy="0"/>
            </a:xfrm>
            <a:prstGeom prst="straightConnector1">
              <a:avLst/>
            </a:prstGeom>
            <a:noFill/>
            <a:ln w="9525" cap="flat" cmpd="sng">
              <a:solidFill>
                <a:schemeClr val="dk1"/>
              </a:solidFill>
              <a:prstDash val="solid"/>
              <a:round/>
              <a:headEnd type="none" w="sm" len="sm"/>
              <a:tailEnd type="none" w="sm" len="sm"/>
            </a:ln>
          </p:spPr>
        </p:cxnSp>
        <p:cxnSp>
          <p:nvCxnSpPr>
            <p:cNvPr id="608" name="Shape 608"/>
            <p:cNvCxnSpPr/>
            <p:nvPr/>
          </p:nvCxnSpPr>
          <p:spPr>
            <a:xfrm>
              <a:off x="5744" y="1037"/>
              <a:ext cx="128" cy="0"/>
            </a:xfrm>
            <a:prstGeom prst="straightConnector1">
              <a:avLst/>
            </a:prstGeom>
            <a:noFill/>
            <a:ln w="9525" cap="flat" cmpd="sng">
              <a:solidFill>
                <a:srgbClr val="000000"/>
              </a:solidFill>
              <a:prstDash val="solid"/>
              <a:round/>
              <a:headEnd type="none" w="sm" len="sm"/>
              <a:tailEnd type="none" w="sm" len="sm"/>
            </a:ln>
          </p:spPr>
        </p:cxnSp>
        <p:cxnSp>
          <p:nvCxnSpPr>
            <p:cNvPr id="609" name="Shape 609"/>
            <p:cNvCxnSpPr/>
            <p:nvPr/>
          </p:nvCxnSpPr>
          <p:spPr>
            <a:xfrm>
              <a:off x="528" y="1037"/>
              <a:ext cx="0" cy="251"/>
            </a:xfrm>
            <a:prstGeom prst="straightConnector1">
              <a:avLst/>
            </a:prstGeom>
            <a:noFill/>
            <a:ln w="9525" cap="flat" cmpd="sng">
              <a:solidFill>
                <a:schemeClr val="dk1"/>
              </a:solidFill>
              <a:prstDash val="solid"/>
              <a:round/>
              <a:headEnd type="none" w="sm" len="sm"/>
              <a:tailEnd type="none" w="sm" len="sm"/>
            </a:ln>
          </p:spPr>
        </p:cxnSp>
        <p:cxnSp>
          <p:nvCxnSpPr>
            <p:cNvPr id="610" name="Shape 610"/>
            <p:cNvCxnSpPr/>
            <p:nvPr/>
          </p:nvCxnSpPr>
          <p:spPr>
            <a:xfrm>
              <a:off x="528" y="1037"/>
              <a:ext cx="0" cy="251"/>
            </a:xfrm>
            <a:prstGeom prst="straightConnector1">
              <a:avLst/>
            </a:prstGeom>
            <a:noFill/>
            <a:ln w="9525" cap="flat" cmpd="sng">
              <a:solidFill>
                <a:srgbClr val="000000"/>
              </a:solidFill>
              <a:prstDash val="solid"/>
              <a:round/>
              <a:headEnd type="none" w="sm" len="sm"/>
              <a:tailEnd type="none" w="sm" len="sm"/>
            </a:ln>
          </p:spPr>
        </p:cxnSp>
        <p:cxnSp>
          <p:nvCxnSpPr>
            <p:cNvPr id="611" name="Shape 611"/>
            <p:cNvCxnSpPr/>
            <p:nvPr/>
          </p:nvCxnSpPr>
          <p:spPr>
            <a:xfrm>
              <a:off x="528" y="1037"/>
              <a:ext cx="0" cy="251"/>
            </a:xfrm>
            <a:prstGeom prst="straightConnector1">
              <a:avLst/>
            </a:prstGeom>
            <a:noFill/>
            <a:ln w="9525" cap="sq" cmpd="sng">
              <a:solidFill>
                <a:schemeClr val="dk1"/>
              </a:solidFill>
              <a:prstDash val="solid"/>
              <a:round/>
              <a:headEnd type="none" w="sm" len="sm"/>
              <a:tailEnd type="none" w="sm" len="sm"/>
            </a:ln>
          </p:spPr>
        </p:cxnSp>
        <p:cxnSp>
          <p:nvCxnSpPr>
            <p:cNvPr id="612" name="Shape 612"/>
            <p:cNvCxnSpPr/>
            <p:nvPr/>
          </p:nvCxnSpPr>
          <p:spPr>
            <a:xfrm>
              <a:off x="2494" y="1037"/>
              <a:ext cx="0" cy="251"/>
            </a:xfrm>
            <a:prstGeom prst="straightConnector1">
              <a:avLst/>
            </a:prstGeom>
            <a:noFill/>
            <a:ln w="9525" cap="flat" cmpd="sng">
              <a:solidFill>
                <a:schemeClr val="dk1"/>
              </a:solidFill>
              <a:prstDash val="solid"/>
              <a:round/>
              <a:headEnd type="none" w="sm" len="sm"/>
              <a:tailEnd type="none" w="sm" len="sm"/>
            </a:ln>
          </p:spPr>
        </p:cxnSp>
        <p:cxnSp>
          <p:nvCxnSpPr>
            <p:cNvPr id="613" name="Shape 613"/>
            <p:cNvCxnSpPr/>
            <p:nvPr/>
          </p:nvCxnSpPr>
          <p:spPr>
            <a:xfrm>
              <a:off x="2494" y="1037"/>
              <a:ext cx="0" cy="251"/>
            </a:xfrm>
            <a:prstGeom prst="straightConnector1">
              <a:avLst/>
            </a:prstGeom>
            <a:noFill/>
            <a:ln w="9525" cap="flat" cmpd="sng">
              <a:solidFill>
                <a:srgbClr val="000000"/>
              </a:solidFill>
              <a:prstDash val="solid"/>
              <a:round/>
              <a:headEnd type="none" w="sm" len="sm"/>
              <a:tailEnd type="none" w="sm" len="sm"/>
            </a:ln>
          </p:spPr>
        </p:cxnSp>
        <p:cxnSp>
          <p:nvCxnSpPr>
            <p:cNvPr id="614" name="Shape 614"/>
            <p:cNvCxnSpPr/>
            <p:nvPr/>
          </p:nvCxnSpPr>
          <p:spPr>
            <a:xfrm>
              <a:off x="2494" y="1037"/>
              <a:ext cx="0" cy="251"/>
            </a:xfrm>
            <a:prstGeom prst="straightConnector1">
              <a:avLst/>
            </a:prstGeom>
            <a:noFill/>
            <a:ln w="9525" cap="sq" cmpd="sng">
              <a:solidFill>
                <a:schemeClr val="dk1"/>
              </a:solidFill>
              <a:prstDash val="solid"/>
              <a:round/>
              <a:headEnd type="none" w="sm" len="sm"/>
              <a:tailEnd type="none" w="sm" len="sm"/>
            </a:ln>
          </p:spPr>
        </p:cxnSp>
        <p:cxnSp>
          <p:nvCxnSpPr>
            <p:cNvPr id="615" name="Shape 615"/>
            <p:cNvCxnSpPr/>
            <p:nvPr/>
          </p:nvCxnSpPr>
          <p:spPr>
            <a:xfrm>
              <a:off x="528" y="1288"/>
              <a:ext cx="1966" cy="0"/>
            </a:xfrm>
            <a:prstGeom prst="straightConnector1">
              <a:avLst/>
            </a:prstGeom>
            <a:noFill/>
            <a:ln w="9525" cap="flat" cmpd="sng">
              <a:solidFill>
                <a:schemeClr val="dk1"/>
              </a:solidFill>
              <a:prstDash val="solid"/>
              <a:round/>
              <a:headEnd type="none" w="sm" len="sm"/>
              <a:tailEnd type="none" w="sm" len="sm"/>
            </a:ln>
          </p:spPr>
        </p:cxnSp>
        <p:cxnSp>
          <p:nvCxnSpPr>
            <p:cNvPr id="616" name="Shape 616"/>
            <p:cNvCxnSpPr/>
            <p:nvPr/>
          </p:nvCxnSpPr>
          <p:spPr>
            <a:xfrm>
              <a:off x="528" y="1288"/>
              <a:ext cx="1966" cy="0"/>
            </a:xfrm>
            <a:prstGeom prst="straightConnector1">
              <a:avLst/>
            </a:prstGeom>
            <a:noFill/>
            <a:ln w="9525" cap="flat" cmpd="sng">
              <a:solidFill>
                <a:srgbClr val="000000"/>
              </a:solidFill>
              <a:prstDash val="solid"/>
              <a:round/>
              <a:headEnd type="none" w="sm" len="sm"/>
              <a:tailEnd type="none" w="sm" len="sm"/>
            </a:ln>
          </p:spPr>
        </p:cxnSp>
        <p:cxnSp>
          <p:nvCxnSpPr>
            <p:cNvPr id="617" name="Shape 617"/>
            <p:cNvCxnSpPr/>
            <p:nvPr/>
          </p:nvCxnSpPr>
          <p:spPr>
            <a:xfrm>
              <a:off x="528" y="1288"/>
              <a:ext cx="1966" cy="0"/>
            </a:xfrm>
            <a:prstGeom prst="straightConnector1">
              <a:avLst/>
            </a:prstGeom>
            <a:noFill/>
            <a:ln w="9525" cap="sq" cmpd="sng">
              <a:solidFill>
                <a:schemeClr val="dk1"/>
              </a:solidFill>
              <a:prstDash val="solid"/>
              <a:round/>
              <a:headEnd type="none" w="sm" len="sm"/>
              <a:tailEnd type="none" w="sm" len="sm"/>
            </a:ln>
          </p:spPr>
        </p:cxnSp>
        <p:cxnSp>
          <p:nvCxnSpPr>
            <p:cNvPr id="618" name="Shape 618"/>
            <p:cNvCxnSpPr/>
            <p:nvPr/>
          </p:nvCxnSpPr>
          <p:spPr>
            <a:xfrm>
              <a:off x="3754" y="1037"/>
              <a:ext cx="0" cy="251"/>
            </a:xfrm>
            <a:prstGeom prst="straightConnector1">
              <a:avLst/>
            </a:prstGeom>
            <a:noFill/>
            <a:ln w="9525" cap="flat" cmpd="sng">
              <a:solidFill>
                <a:schemeClr val="dk1"/>
              </a:solidFill>
              <a:prstDash val="solid"/>
              <a:round/>
              <a:headEnd type="none" w="sm" len="sm"/>
              <a:tailEnd type="none" w="sm" len="sm"/>
            </a:ln>
          </p:spPr>
        </p:cxnSp>
        <p:cxnSp>
          <p:nvCxnSpPr>
            <p:cNvPr id="619" name="Shape 619"/>
            <p:cNvCxnSpPr/>
            <p:nvPr/>
          </p:nvCxnSpPr>
          <p:spPr>
            <a:xfrm>
              <a:off x="3754" y="1037"/>
              <a:ext cx="0" cy="251"/>
            </a:xfrm>
            <a:prstGeom prst="straightConnector1">
              <a:avLst/>
            </a:prstGeom>
            <a:noFill/>
            <a:ln w="9525" cap="flat" cmpd="sng">
              <a:solidFill>
                <a:srgbClr val="000000"/>
              </a:solidFill>
              <a:prstDash val="solid"/>
              <a:round/>
              <a:headEnd type="none" w="sm" len="sm"/>
              <a:tailEnd type="none" w="sm" len="sm"/>
            </a:ln>
          </p:spPr>
        </p:cxnSp>
        <p:cxnSp>
          <p:nvCxnSpPr>
            <p:cNvPr id="620" name="Shape 620"/>
            <p:cNvCxnSpPr/>
            <p:nvPr/>
          </p:nvCxnSpPr>
          <p:spPr>
            <a:xfrm>
              <a:off x="3754" y="1037"/>
              <a:ext cx="0" cy="251"/>
            </a:xfrm>
            <a:prstGeom prst="straightConnector1">
              <a:avLst/>
            </a:prstGeom>
            <a:noFill/>
            <a:ln w="9525" cap="sq" cmpd="sng">
              <a:solidFill>
                <a:schemeClr val="dk1"/>
              </a:solidFill>
              <a:prstDash val="solid"/>
              <a:round/>
              <a:headEnd type="none" w="sm" len="sm"/>
              <a:tailEnd type="none" w="sm" len="sm"/>
            </a:ln>
          </p:spPr>
        </p:cxnSp>
        <p:cxnSp>
          <p:nvCxnSpPr>
            <p:cNvPr id="621" name="Shape 621"/>
            <p:cNvCxnSpPr/>
            <p:nvPr/>
          </p:nvCxnSpPr>
          <p:spPr>
            <a:xfrm>
              <a:off x="2494" y="1288"/>
              <a:ext cx="1260" cy="0"/>
            </a:xfrm>
            <a:prstGeom prst="straightConnector1">
              <a:avLst/>
            </a:prstGeom>
            <a:noFill/>
            <a:ln w="9525" cap="flat" cmpd="sng">
              <a:solidFill>
                <a:schemeClr val="dk1"/>
              </a:solidFill>
              <a:prstDash val="solid"/>
              <a:round/>
              <a:headEnd type="none" w="sm" len="sm"/>
              <a:tailEnd type="none" w="sm" len="sm"/>
            </a:ln>
          </p:spPr>
        </p:cxnSp>
        <p:cxnSp>
          <p:nvCxnSpPr>
            <p:cNvPr id="622" name="Shape 622"/>
            <p:cNvCxnSpPr/>
            <p:nvPr/>
          </p:nvCxnSpPr>
          <p:spPr>
            <a:xfrm>
              <a:off x="2494" y="1288"/>
              <a:ext cx="1260" cy="0"/>
            </a:xfrm>
            <a:prstGeom prst="straightConnector1">
              <a:avLst/>
            </a:prstGeom>
            <a:noFill/>
            <a:ln w="9525" cap="flat" cmpd="sng">
              <a:solidFill>
                <a:srgbClr val="000000"/>
              </a:solidFill>
              <a:prstDash val="solid"/>
              <a:round/>
              <a:headEnd type="none" w="sm" len="sm"/>
              <a:tailEnd type="none" w="sm" len="sm"/>
            </a:ln>
          </p:spPr>
        </p:cxnSp>
        <p:cxnSp>
          <p:nvCxnSpPr>
            <p:cNvPr id="623" name="Shape 623"/>
            <p:cNvCxnSpPr/>
            <p:nvPr/>
          </p:nvCxnSpPr>
          <p:spPr>
            <a:xfrm>
              <a:off x="2494" y="1288"/>
              <a:ext cx="1260" cy="0"/>
            </a:xfrm>
            <a:prstGeom prst="straightConnector1">
              <a:avLst/>
            </a:prstGeom>
            <a:noFill/>
            <a:ln w="9525" cap="sq" cmpd="sng">
              <a:solidFill>
                <a:schemeClr val="dk1"/>
              </a:solidFill>
              <a:prstDash val="solid"/>
              <a:round/>
              <a:headEnd type="none" w="sm" len="sm"/>
              <a:tailEnd type="none" w="sm" len="sm"/>
            </a:ln>
          </p:spPr>
        </p:cxnSp>
        <p:cxnSp>
          <p:nvCxnSpPr>
            <p:cNvPr id="624" name="Shape 624"/>
            <p:cNvCxnSpPr/>
            <p:nvPr/>
          </p:nvCxnSpPr>
          <p:spPr>
            <a:xfrm>
              <a:off x="4812" y="1037"/>
              <a:ext cx="0" cy="251"/>
            </a:xfrm>
            <a:prstGeom prst="straightConnector1">
              <a:avLst/>
            </a:prstGeom>
            <a:noFill/>
            <a:ln w="9525" cap="flat" cmpd="sng">
              <a:solidFill>
                <a:schemeClr val="dk1"/>
              </a:solidFill>
              <a:prstDash val="solid"/>
              <a:round/>
              <a:headEnd type="none" w="sm" len="sm"/>
              <a:tailEnd type="none" w="sm" len="sm"/>
            </a:ln>
          </p:spPr>
        </p:cxnSp>
        <p:cxnSp>
          <p:nvCxnSpPr>
            <p:cNvPr id="625" name="Shape 625"/>
            <p:cNvCxnSpPr/>
            <p:nvPr/>
          </p:nvCxnSpPr>
          <p:spPr>
            <a:xfrm>
              <a:off x="4812" y="1037"/>
              <a:ext cx="0" cy="251"/>
            </a:xfrm>
            <a:prstGeom prst="straightConnector1">
              <a:avLst/>
            </a:prstGeom>
            <a:noFill/>
            <a:ln w="9525" cap="flat" cmpd="sng">
              <a:solidFill>
                <a:srgbClr val="000000"/>
              </a:solidFill>
              <a:prstDash val="solid"/>
              <a:round/>
              <a:headEnd type="none" w="sm" len="sm"/>
              <a:tailEnd type="none" w="sm" len="sm"/>
            </a:ln>
          </p:spPr>
        </p:cxnSp>
        <p:cxnSp>
          <p:nvCxnSpPr>
            <p:cNvPr id="626" name="Shape 626"/>
            <p:cNvCxnSpPr/>
            <p:nvPr/>
          </p:nvCxnSpPr>
          <p:spPr>
            <a:xfrm>
              <a:off x="4812" y="1037"/>
              <a:ext cx="0" cy="251"/>
            </a:xfrm>
            <a:prstGeom prst="straightConnector1">
              <a:avLst/>
            </a:prstGeom>
            <a:noFill/>
            <a:ln w="9525" cap="sq" cmpd="sng">
              <a:solidFill>
                <a:schemeClr val="dk1"/>
              </a:solidFill>
              <a:prstDash val="solid"/>
              <a:round/>
              <a:headEnd type="none" w="sm" len="sm"/>
              <a:tailEnd type="none" w="sm" len="sm"/>
            </a:ln>
          </p:spPr>
        </p:cxnSp>
        <p:cxnSp>
          <p:nvCxnSpPr>
            <p:cNvPr id="627" name="Shape 627"/>
            <p:cNvCxnSpPr/>
            <p:nvPr/>
          </p:nvCxnSpPr>
          <p:spPr>
            <a:xfrm>
              <a:off x="3754" y="1288"/>
              <a:ext cx="1058" cy="0"/>
            </a:xfrm>
            <a:prstGeom prst="straightConnector1">
              <a:avLst/>
            </a:prstGeom>
            <a:noFill/>
            <a:ln w="9525" cap="flat" cmpd="sng">
              <a:solidFill>
                <a:schemeClr val="dk1"/>
              </a:solidFill>
              <a:prstDash val="solid"/>
              <a:round/>
              <a:headEnd type="none" w="sm" len="sm"/>
              <a:tailEnd type="none" w="sm" len="sm"/>
            </a:ln>
          </p:spPr>
        </p:cxnSp>
        <p:cxnSp>
          <p:nvCxnSpPr>
            <p:cNvPr id="628" name="Shape 628"/>
            <p:cNvCxnSpPr/>
            <p:nvPr/>
          </p:nvCxnSpPr>
          <p:spPr>
            <a:xfrm>
              <a:off x="3754" y="1288"/>
              <a:ext cx="1058" cy="0"/>
            </a:xfrm>
            <a:prstGeom prst="straightConnector1">
              <a:avLst/>
            </a:prstGeom>
            <a:noFill/>
            <a:ln w="9525" cap="flat" cmpd="sng">
              <a:solidFill>
                <a:srgbClr val="000000"/>
              </a:solidFill>
              <a:prstDash val="solid"/>
              <a:round/>
              <a:headEnd type="none" w="sm" len="sm"/>
              <a:tailEnd type="none" w="sm" len="sm"/>
            </a:ln>
          </p:spPr>
        </p:cxnSp>
        <p:cxnSp>
          <p:nvCxnSpPr>
            <p:cNvPr id="629" name="Shape 629"/>
            <p:cNvCxnSpPr/>
            <p:nvPr/>
          </p:nvCxnSpPr>
          <p:spPr>
            <a:xfrm>
              <a:off x="3754" y="1288"/>
              <a:ext cx="1058" cy="0"/>
            </a:xfrm>
            <a:prstGeom prst="straightConnector1">
              <a:avLst/>
            </a:prstGeom>
            <a:noFill/>
            <a:ln w="9525" cap="sq" cmpd="sng">
              <a:solidFill>
                <a:schemeClr val="dk1"/>
              </a:solidFill>
              <a:prstDash val="solid"/>
              <a:round/>
              <a:headEnd type="none" w="sm" len="sm"/>
              <a:tailEnd type="none" w="sm" len="sm"/>
            </a:ln>
          </p:spPr>
        </p:cxnSp>
        <p:cxnSp>
          <p:nvCxnSpPr>
            <p:cNvPr id="630" name="Shape 630"/>
            <p:cNvCxnSpPr/>
            <p:nvPr/>
          </p:nvCxnSpPr>
          <p:spPr>
            <a:xfrm>
              <a:off x="5744" y="1037"/>
              <a:ext cx="0" cy="251"/>
            </a:xfrm>
            <a:prstGeom prst="straightConnector1">
              <a:avLst/>
            </a:prstGeom>
            <a:noFill/>
            <a:ln w="9525" cap="flat" cmpd="sng">
              <a:solidFill>
                <a:schemeClr val="dk1"/>
              </a:solidFill>
              <a:prstDash val="solid"/>
              <a:round/>
              <a:headEnd type="none" w="sm" len="sm"/>
              <a:tailEnd type="none" w="sm" len="sm"/>
            </a:ln>
          </p:spPr>
        </p:cxnSp>
        <p:cxnSp>
          <p:nvCxnSpPr>
            <p:cNvPr id="631" name="Shape 631"/>
            <p:cNvCxnSpPr/>
            <p:nvPr/>
          </p:nvCxnSpPr>
          <p:spPr>
            <a:xfrm>
              <a:off x="5744" y="1037"/>
              <a:ext cx="0" cy="251"/>
            </a:xfrm>
            <a:prstGeom prst="straightConnector1">
              <a:avLst/>
            </a:prstGeom>
            <a:noFill/>
            <a:ln w="9525" cap="flat" cmpd="sng">
              <a:solidFill>
                <a:srgbClr val="000000"/>
              </a:solidFill>
              <a:prstDash val="solid"/>
              <a:round/>
              <a:headEnd type="none" w="sm" len="sm"/>
              <a:tailEnd type="none" w="sm" len="sm"/>
            </a:ln>
          </p:spPr>
        </p:cxnSp>
        <p:cxnSp>
          <p:nvCxnSpPr>
            <p:cNvPr id="632" name="Shape 632"/>
            <p:cNvCxnSpPr/>
            <p:nvPr/>
          </p:nvCxnSpPr>
          <p:spPr>
            <a:xfrm>
              <a:off x="5744" y="1037"/>
              <a:ext cx="0" cy="251"/>
            </a:xfrm>
            <a:prstGeom prst="straightConnector1">
              <a:avLst/>
            </a:prstGeom>
            <a:noFill/>
            <a:ln w="9525" cap="sq" cmpd="sng">
              <a:solidFill>
                <a:schemeClr val="dk1"/>
              </a:solidFill>
              <a:prstDash val="solid"/>
              <a:round/>
              <a:headEnd type="none" w="sm" len="sm"/>
              <a:tailEnd type="none" w="sm" len="sm"/>
            </a:ln>
          </p:spPr>
        </p:cxnSp>
        <p:cxnSp>
          <p:nvCxnSpPr>
            <p:cNvPr id="633" name="Shape 633"/>
            <p:cNvCxnSpPr/>
            <p:nvPr/>
          </p:nvCxnSpPr>
          <p:spPr>
            <a:xfrm>
              <a:off x="4812" y="1288"/>
              <a:ext cx="932" cy="0"/>
            </a:xfrm>
            <a:prstGeom prst="straightConnector1">
              <a:avLst/>
            </a:prstGeom>
            <a:noFill/>
            <a:ln w="9525" cap="flat" cmpd="sng">
              <a:solidFill>
                <a:schemeClr val="dk1"/>
              </a:solidFill>
              <a:prstDash val="solid"/>
              <a:round/>
              <a:headEnd type="none" w="sm" len="sm"/>
              <a:tailEnd type="none" w="sm" len="sm"/>
            </a:ln>
          </p:spPr>
        </p:cxnSp>
        <p:cxnSp>
          <p:nvCxnSpPr>
            <p:cNvPr id="634" name="Shape 634"/>
            <p:cNvCxnSpPr/>
            <p:nvPr/>
          </p:nvCxnSpPr>
          <p:spPr>
            <a:xfrm>
              <a:off x="4812" y="1288"/>
              <a:ext cx="932" cy="0"/>
            </a:xfrm>
            <a:prstGeom prst="straightConnector1">
              <a:avLst/>
            </a:prstGeom>
            <a:noFill/>
            <a:ln w="9525" cap="flat" cmpd="sng">
              <a:solidFill>
                <a:srgbClr val="000000"/>
              </a:solidFill>
              <a:prstDash val="solid"/>
              <a:round/>
              <a:headEnd type="none" w="sm" len="sm"/>
              <a:tailEnd type="none" w="sm" len="sm"/>
            </a:ln>
          </p:spPr>
        </p:cxnSp>
        <p:cxnSp>
          <p:nvCxnSpPr>
            <p:cNvPr id="635" name="Shape 635"/>
            <p:cNvCxnSpPr/>
            <p:nvPr/>
          </p:nvCxnSpPr>
          <p:spPr>
            <a:xfrm>
              <a:off x="4812" y="1288"/>
              <a:ext cx="932" cy="0"/>
            </a:xfrm>
            <a:prstGeom prst="straightConnector1">
              <a:avLst/>
            </a:prstGeom>
            <a:noFill/>
            <a:ln w="9525" cap="sq" cmpd="sng">
              <a:solidFill>
                <a:schemeClr val="dk1"/>
              </a:solidFill>
              <a:prstDash val="solid"/>
              <a:round/>
              <a:headEnd type="none" w="sm" len="sm"/>
              <a:tailEnd type="none" w="sm" len="sm"/>
            </a:ln>
          </p:spPr>
        </p:cxnSp>
        <p:cxnSp>
          <p:nvCxnSpPr>
            <p:cNvPr id="636" name="Shape 636"/>
            <p:cNvCxnSpPr/>
            <p:nvPr/>
          </p:nvCxnSpPr>
          <p:spPr>
            <a:xfrm>
              <a:off x="5872" y="1037"/>
              <a:ext cx="0" cy="251"/>
            </a:xfrm>
            <a:prstGeom prst="straightConnector1">
              <a:avLst/>
            </a:prstGeom>
            <a:noFill/>
            <a:ln w="9525" cap="flat" cmpd="sng">
              <a:solidFill>
                <a:schemeClr val="dk1"/>
              </a:solidFill>
              <a:prstDash val="solid"/>
              <a:round/>
              <a:headEnd type="none" w="sm" len="sm"/>
              <a:tailEnd type="none" w="sm" len="sm"/>
            </a:ln>
          </p:spPr>
        </p:cxnSp>
        <p:cxnSp>
          <p:nvCxnSpPr>
            <p:cNvPr id="637" name="Shape 637"/>
            <p:cNvCxnSpPr/>
            <p:nvPr/>
          </p:nvCxnSpPr>
          <p:spPr>
            <a:xfrm>
              <a:off x="5872" y="1037"/>
              <a:ext cx="0" cy="251"/>
            </a:xfrm>
            <a:prstGeom prst="straightConnector1">
              <a:avLst/>
            </a:prstGeom>
            <a:noFill/>
            <a:ln w="9525" cap="flat" cmpd="sng">
              <a:solidFill>
                <a:srgbClr val="000000"/>
              </a:solidFill>
              <a:prstDash val="solid"/>
              <a:round/>
              <a:headEnd type="none" w="sm" len="sm"/>
              <a:tailEnd type="none" w="sm" len="sm"/>
            </a:ln>
          </p:spPr>
        </p:cxnSp>
        <p:cxnSp>
          <p:nvCxnSpPr>
            <p:cNvPr id="638" name="Shape 638"/>
            <p:cNvCxnSpPr/>
            <p:nvPr/>
          </p:nvCxnSpPr>
          <p:spPr>
            <a:xfrm>
              <a:off x="5872" y="1037"/>
              <a:ext cx="0" cy="251"/>
            </a:xfrm>
            <a:prstGeom prst="straightConnector1">
              <a:avLst/>
            </a:prstGeom>
            <a:noFill/>
            <a:ln w="9525" cap="sq" cmpd="sng">
              <a:solidFill>
                <a:schemeClr val="dk1"/>
              </a:solidFill>
              <a:prstDash val="solid"/>
              <a:round/>
              <a:headEnd type="none" w="sm" len="sm"/>
              <a:tailEnd type="none" w="sm" len="sm"/>
            </a:ln>
          </p:spPr>
        </p:cxnSp>
        <p:cxnSp>
          <p:nvCxnSpPr>
            <p:cNvPr id="639" name="Shape 639"/>
            <p:cNvCxnSpPr/>
            <p:nvPr/>
          </p:nvCxnSpPr>
          <p:spPr>
            <a:xfrm>
              <a:off x="5744" y="1288"/>
              <a:ext cx="128" cy="0"/>
            </a:xfrm>
            <a:prstGeom prst="straightConnector1">
              <a:avLst/>
            </a:prstGeom>
            <a:noFill/>
            <a:ln w="9525" cap="flat" cmpd="sng">
              <a:solidFill>
                <a:schemeClr val="dk1"/>
              </a:solidFill>
              <a:prstDash val="solid"/>
              <a:round/>
              <a:headEnd type="none" w="sm" len="sm"/>
              <a:tailEnd type="none" w="sm" len="sm"/>
            </a:ln>
          </p:spPr>
        </p:cxnSp>
        <p:cxnSp>
          <p:nvCxnSpPr>
            <p:cNvPr id="640" name="Shape 640"/>
            <p:cNvCxnSpPr/>
            <p:nvPr/>
          </p:nvCxnSpPr>
          <p:spPr>
            <a:xfrm>
              <a:off x="5744" y="1288"/>
              <a:ext cx="128" cy="0"/>
            </a:xfrm>
            <a:prstGeom prst="straightConnector1">
              <a:avLst/>
            </a:prstGeom>
            <a:noFill/>
            <a:ln w="9525" cap="flat" cmpd="sng">
              <a:solidFill>
                <a:srgbClr val="000000"/>
              </a:solidFill>
              <a:prstDash val="solid"/>
              <a:round/>
              <a:headEnd type="none" w="sm" len="sm"/>
              <a:tailEnd type="none" w="sm" len="sm"/>
            </a:ln>
          </p:spPr>
        </p:cxnSp>
        <p:cxnSp>
          <p:nvCxnSpPr>
            <p:cNvPr id="641" name="Shape 641"/>
            <p:cNvCxnSpPr/>
            <p:nvPr/>
          </p:nvCxnSpPr>
          <p:spPr>
            <a:xfrm>
              <a:off x="528" y="1288"/>
              <a:ext cx="0" cy="252"/>
            </a:xfrm>
            <a:prstGeom prst="straightConnector1">
              <a:avLst/>
            </a:prstGeom>
            <a:noFill/>
            <a:ln w="9525" cap="flat" cmpd="sng">
              <a:solidFill>
                <a:schemeClr val="dk1"/>
              </a:solidFill>
              <a:prstDash val="solid"/>
              <a:round/>
              <a:headEnd type="none" w="sm" len="sm"/>
              <a:tailEnd type="none" w="sm" len="sm"/>
            </a:ln>
          </p:spPr>
        </p:cxnSp>
        <p:cxnSp>
          <p:nvCxnSpPr>
            <p:cNvPr id="642" name="Shape 642"/>
            <p:cNvCxnSpPr/>
            <p:nvPr/>
          </p:nvCxnSpPr>
          <p:spPr>
            <a:xfrm>
              <a:off x="528" y="1288"/>
              <a:ext cx="0" cy="252"/>
            </a:xfrm>
            <a:prstGeom prst="straightConnector1">
              <a:avLst/>
            </a:prstGeom>
            <a:noFill/>
            <a:ln w="9525" cap="flat" cmpd="sng">
              <a:solidFill>
                <a:srgbClr val="000000"/>
              </a:solidFill>
              <a:prstDash val="solid"/>
              <a:round/>
              <a:headEnd type="none" w="sm" len="sm"/>
              <a:tailEnd type="none" w="sm" len="sm"/>
            </a:ln>
          </p:spPr>
        </p:cxnSp>
        <p:cxnSp>
          <p:nvCxnSpPr>
            <p:cNvPr id="643" name="Shape 643"/>
            <p:cNvCxnSpPr/>
            <p:nvPr/>
          </p:nvCxnSpPr>
          <p:spPr>
            <a:xfrm>
              <a:off x="528" y="1288"/>
              <a:ext cx="0" cy="252"/>
            </a:xfrm>
            <a:prstGeom prst="straightConnector1">
              <a:avLst/>
            </a:prstGeom>
            <a:noFill/>
            <a:ln w="9525" cap="sq" cmpd="sng">
              <a:solidFill>
                <a:schemeClr val="dk1"/>
              </a:solidFill>
              <a:prstDash val="solid"/>
              <a:round/>
              <a:headEnd type="none" w="sm" len="sm"/>
              <a:tailEnd type="none" w="sm" len="sm"/>
            </a:ln>
          </p:spPr>
        </p:cxnSp>
        <p:cxnSp>
          <p:nvCxnSpPr>
            <p:cNvPr id="644" name="Shape 644"/>
            <p:cNvCxnSpPr/>
            <p:nvPr/>
          </p:nvCxnSpPr>
          <p:spPr>
            <a:xfrm>
              <a:off x="2494" y="1288"/>
              <a:ext cx="0" cy="252"/>
            </a:xfrm>
            <a:prstGeom prst="straightConnector1">
              <a:avLst/>
            </a:prstGeom>
            <a:noFill/>
            <a:ln w="9525" cap="flat" cmpd="sng">
              <a:solidFill>
                <a:schemeClr val="dk1"/>
              </a:solidFill>
              <a:prstDash val="solid"/>
              <a:round/>
              <a:headEnd type="none" w="sm" len="sm"/>
              <a:tailEnd type="none" w="sm" len="sm"/>
            </a:ln>
          </p:spPr>
        </p:cxnSp>
        <p:cxnSp>
          <p:nvCxnSpPr>
            <p:cNvPr id="645" name="Shape 645"/>
            <p:cNvCxnSpPr/>
            <p:nvPr/>
          </p:nvCxnSpPr>
          <p:spPr>
            <a:xfrm>
              <a:off x="2494" y="1288"/>
              <a:ext cx="0" cy="252"/>
            </a:xfrm>
            <a:prstGeom prst="straightConnector1">
              <a:avLst/>
            </a:prstGeom>
            <a:noFill/>
            <a:ln w="9525" cap="flat" cmpd="sng">
              <a:solidFill>
                <a:srgbClr val="000000"/>
              </a:solidFill>
              <a:prstDash val="solid"/>
              <a:round/>
              <a:headEnd type="none" w="sm" len="sm"/>
              <a:tailEnd type="none" w="sm" len="sm"/>
            </a:ln>
          </p:spPr>
        </p:cxnSp>
        <p:cxnSp>
          <p:nvCxnSpPr>
            <p:cNvPr id="646" name="Shape 646"/>
            <p:cNvCxnSpPr/>
            <p:nvPr/>
          </p:nvCxnSpPr>
          <p:spPr>
            <a:xfrm>
              <a:off x="2494" y="1288"/>
              <a:ext cx="0" cy="252"/>
            </a:xfrm>
            <a:prstGeom prst="straightConnector1">
              <a:avLst/>
            </a:prstGeom>
            <a:noFill/>
            <a:ln w="9525" cap="sq" cmpd="sng">
              <a:solidFill>
                <a:schemeClr val="dk1"/>
              </a:solidFill>
              <a:prstDash val="solid"/>
              <a:round/>
              <a:headEnd type="none" w="sm" len="sm"/>
              <a:tailEnd type="none" w="sm" len="sm"/>
            </a:ln>
          </p:spPr>
        </p:cxnSp>
        <p:cxnSp>
          <p:nvCxnSpPr>
            <p:cNvPr id="647" name="Shape 647"/>
            <p:cNvCxnSpPr/>
            <p:nvPr/>
          </p:nvCxnSpPr>
          <p:spPr>
            <a:xfrm>
              <a:off x="528" y="1540"/>
              <a:ext cx="1966" cy="0"/>
            </a:xfrm>
            <a:prstGeom prst="straightConnector1">
              <a:avLst/>
            </a:prstGeom>
            <a:noFill/>
            <a:ln w="9525" cap="flat" cmpd="sng">
              <a:solidFill>
                <a:schemeClr val="dk1"/>
              </a:solidFill>
              <a:prstDash val="solid"/>
              <a:round/>
              <a:headEnd type="none" w="sm" len="sm"/>
              <a:tailEnd type="none" w="sm" len="sm"/>
            </a:ln>
          </p:spPr>
        </p:cxnSp>
        <p:cxnSp>
          <p:nvCxnSpPr>
            <p:cNvPr id="648" name="Shape 648"/>
            <p:cNvCxnSpPr/>
            <p:nvPr/>
          </p:nvCxnSpPr>
          <p:spPr>
            <a:xfrm>
              <a:off x="528" y="1540"/>
              <a:ext cx="1966" cy="0"/>
            </a:xfrm>
            <a:prstGeom prst="straightConnector1">
              <a:avLst/>
            </a:prstGeom>
            <a:noFill/>
            <a:ln w="9525" cap="flat" cmpd="sng">
              <a:solidFill>
                <a:srgbClr val="000000"/>
              </a:solidFill>
              <a:prstDash val="solid"/>
              <a:round/>
              <a:headEnd type="none" w="sm" len="sm"/>
              <a:tailEnd type="none" w="sm" len="sm"/>
            </a:ln>
          </p:spPr>
        </p:cxnSp>
        <p:cxnSp>
          <p:nvCxnSpPr>
            <p:cNvPr id="649" name="Shape 649"/>
            <p:cNvCxnSpPr/>
            <p:nvPr/>
          </p:nvCxnSpPr>
          <p:spPr>
            <a:xfrm>
              <a:off x="528" y="1540"/>
              <a:ext cx="1966" cy="0"/>
            </a:xfrm>
            <a:prstGeom prst="straightConnector1">
              <a:avLst/>
            </a:prstGeom>
            <a:noFill/>
            <a:ln w="9525" cap="sq" cmpd="sng">
              <a:solidFill>
                <a:schemeClr val="dk1"/>
              </a:solidFill>
              <a:prstDash val="solid"/>
              <a:round/>
              <a:headEnd type="none" w="sm" len="sm"/>
              <a:tailEnd type="none" w="sm" len="sm"/>
            </a:ln>
          </p:spPr>
        </p:cxnSp>
        <p:cxnSp>
          <p:nvCxnSpPr>
            <p:cNvPr id="650" name="Shape 650"/>
            <p:cNvCxnSpPr/>
            <p:nvPr/>
          </p:nvCxnSpPr>
          <p:spPr>
            <a:xfrm>
              <a:off x="3754" y="1288"/>
              <a:ext cx="0" cy="252"/>
            </a:xfrm>
            <a:prstGeom prst="straightConnector1">
              <a:avLst/>
            </a:prstGeom>
            <a:noFill/>
            <a:ln w="9525" cap="flat" cmpd="sng">
              <a:solidFill>
                <a:schemeClr val="dk1"/>
              </a:solidFill>
              <a:prstDash val="solid"/>
              <a:round/>
              <a:headEnd type="none" w="sm" len="sm"/>
              <a:tailEnd type="none" w="sm" len="sm"/>
            </a:ln>
          </p:spPr>
        </p:cxnSp>
        <p:cxnSp>
          <p:nvCxnSpPr>
            <p:cNvPr id="651" name="Shape 651"/>
            <p:cNvCxnSpPr/>
            <p:nvPr/>
          </p:nvCxnSpPr>
          <p:spPr>
            <a:xfrm>
              <a:off x="3754" y="1288"/>
              <a:ext cx="0" cy="252"/>
            </a:xfrm>
            <a:prstGeom prst="straightConnector1">
              <a:avLst/>
            </a:prstGeom>
            <a:noFill/>
            <a:ln w="9525" cap="flat" cmpd="sng">
              <a:solidFill>
                <a:srgbClr val="000000"/>
              </a:solidFill>
              <a:prstDash val="solid"/>
              <a:round/>
              <a:headEnd type="none" w="sm" len="sm"/>
              <a:tailEnd type="none" w="sm" len="sm"/>
            </a:ln>
          </p:spPr>
        </p:cxnSp>
        <p:cxnSp>
          <p:nvCxnSpPr>
            <p:cNvPr id="652" name="Shape 652"/>
            <p:cNvCxnSpPr/>
            <p:nvPr/>
          </p:nvCxnSpPr>
          <p:spPr>
            <a:xfrm>
              <a:off x="3754" y="1288"/>
              <a:ext cx="0" cy="252"/>
            </a:xfrm>
            <a:prstGeom prst="straightConnector1">
              <a:avLst/>
            </a:prstGeom>
            <a:noFill/>
            <a:ln w="9525" cap="sq" cmpd="sng">
              <a:solidFill>
                <a:schemeClr val="dk1"/>
              </a:solidFill>
              <a:prstDash val="solid"/>
              <a:round/>
              <a:headEnd type="none" w="sm" len="sm"/>
              <a:tailEnd type="none" w="sm" len="sm"/>
            </a:ln>
          </p:spPr>
        </p:cxnSp>
        <p:cxnSp>
          <p:nvCxnSpPr>
            <p:cNvPr id="653" name="Shape 653"/>
            <p:cNvCxnSpPr/>
            <p:nvPr/>
          </p:nvCxnSpPr>
          <p:spPr>
            <a:xfrm>
              <a:off x="2494" y="1540"/>
              <a:ext cx="1260" cy="0"/>
            </a:xfrm>
            <a:prstGeom prst="straightConnector1">
              <a:avLst/>
            </a:prstGeom>
            <a:noFill/>
            <a:ln w="9525" cap="flat" cmpd="sng">
              <a:solidFill>
                <a:schemeClr val="dk1"/>
              </a:solidFill>
              <a:prstDash val="solid"/>
              <a:round/>
              <a:headEnd type="none" w="sm" len="sm"/>
              <a:tailEnd type="none" w="sm" len="sm"/>
            </a:ln>
          </p:spPr>
        </p:cxnSp>
        <p:cxnSp>
          <p:nvCxnSpPr>
            <p:cNvPr id="654" name="Shape 654"/>
            <p:cNvCxnSpPr/>
            <p:nvPr/>
          </p:nvCxnSpPr>
          <p:spPr>
            <a:xfrm>
              <a:off x="2494" y="1540"/>
              <a:ext cx="1260" cy="0"/>
            </a:xfrm>
            <a:prstGeom prst="straightConnector1">
              <a:avLst/>
            </a:prstGeom>
            <a:noFill/>
            <a:ln w="9525" cap="flat" cmpd="sng">
              <a:solidFill>
                <a:srgbClr val="000000"/>
              </a:solidFill>
              <a:prstDash val="solid"/>
              <a:round/>
              <a:headEnd type="none" w="sm" len="sm"/>
              <a:tailEnd type="none" w="sm" len="sm"/>
            </a:ln>
          </p:spPr>
        </p:cxnSp>
        <p:cxnSp>
          <p:nvCxnSpPr>
            <p:cNvPr id="655" name="Shape 655"/>
            <p:cNvCxnSpPr/>
            <p:nvPr/>
          </p:nvCxnSpPr>
          <p:spPr>
            <a:xfrm>
              <a:off x="2494" y="1540"/>
              <a:ext cx="1260" cy="0"/>
            </a:xfrm>
            <a:prstGeom prst="straightConnector1">
              <a:avLst/>
            </a:prstGeom>
            <a:noFill/>
            <a:ln w="9525" cap="sq" cmpd="sng">
              <a:solidFill>
                <a:schemeClr val="dk1"/>
              </a:solidFill>
              <a:prstDash val="solid"/>
              <a:round/>
              <a:headEnd type="none" w="sm" len="sm"/>
              <a:tailEnd type="none" w="sm" len="sm"/>
            </a:ln>
          </p:spPr>
        </p:cxnSp>
        <p:cxnSp>
          <p:nvCxnSpPr>
            <p:cNvPr id="656" name="Shape 656"/>
            <p:cNvCxnSpPr/>
            <p:nvPr/>
          </p:nvCxnSpPr>
          <p:spPr>
            <a:xfrm>
              <a:off x="4812" y="1288"/>
              <a:ext cx="0" cy="252"/>
            </a:xfrm>
            <a:prstGeom prst="straightConnector1">
              <a:avLst/>
            </a:prstGeom>
            <a:noFill/>
            <a:ln w="9525" cap="flat" cmpd="sng">
              <a:solidFill>
                <a:schemeClr val="dk1"/>
              </a:solidFill>
              <a:prstDash val="solid"/>
              <a:round/>
              <a:headEnd type="none" w="sm" len="sm"/>
              <a:tailEnd type="none" w="sm" len="sm"/>
            </a:ln>
          </p:spPr>
        </p:cxnSp>
        <p:cxnSp>
          <p:nvCxnSpPr>
            <p:cNvPr id="657" name="Shape 657"/>
            <p:cNvCxnSpPr/>
            <p:nvPr/>
          </p:nvCxnSpPr>
          <p:spPr>
            <a:xfrm>
              <a:off x="4812" y="1288"/>
              <a:ext cx="0" cy="252"/>
            </a:xfrm>
            <a:prstGeom prst="straightConnector1">
              <a:avLst/>
            </a:prstGeom>
            <a:noFill/>
            <a:ln w="9525" cap="flat" cmpd="sng">
              <a:solidFill>
                <a:srgbClr val="000000"/>
              </a:solidFill>
              <a:prstDash val="solid"/>
              <a:round/>
              <a:headEnd type="none" w="sm" len="sm"/>
              <a:tailEnd type="none" w="sm" len="sm"/>
            </a:ln>
          </p:spPr>
        </p:cxnSp>
        <p:cxnSp>
          <p:nvCxnSpPr>
            <p:cNvPr id="658" name="Shape 658"/>
            <p:cNvCxnSpPr/>
            <p:nvPr/>
          </p:nvCxnSpPr>
          <p:spPr>
            <a:xfrm>
              <a:off x="4812" y="1288"/>
              <a:ext cx="0" cy="252"/>
            </a:xfrm>
            <a:prstGeom prst="straightConnector1">
              <a:avLst/>
            </a:prstGeom>
            <a:noFill/>
            <a:ln w="9525" cap="sq" cmpd="sng">
              <a:solidFill>
                <a:schemeClr val="dk1"/>
              </a:solidFill>
              <a:prstDash val="solid"/>
              <a:round/>
              <a:headEnd type="none" w="sm" len="sm"/>
              <a:tailEnd type="none" w="sm" len="sm"/>
            </a:ln>
          </p:spPr>
        </p:cxnSp>
        <p:cxnSp>
          <p:nvCxnSpPr>
            <p:cNvPr id="659" name="Shape 659"/>
            <p:cNvCxnSpPr/>
            <p:nvPr/>
          </p:nvCxnSpPr>
          <p:spPr>
            <a:xfrm>
              <a:off x="3754" y="1540"/>
              <a:ext cx="1058" cy="0"/>
            </a:xfrm>
            <a:prstGeom prst="straightConnector1">
              <a:avLst/>
            </a:prstGeom>
            <a:noFill/>
            <a:ln w="9525" cap="flat" cmpd="sng">
              <a:solidFill>
                <a:schemeClr val="dk1"/>
              </a:solidFill>
              <a:prstDash val="solid"/>
              <a:round/>
              <a:headEnd type="none" w="sm" len="sm"/>
              <a:tailEnd type="none" w="sm" len="sm"/>
            </a:ln>
          </p:spPr>
        </p:cxnSp>
        <p:cxnSp>
          <p:nvCxnSpPr>
            <p:cNvPr id="660" name="Shape 660"/>
            <p:cNvCxnSpPr/>
            <p:nvPr/>
          </p:nvCxnSpPr>
          <p:spPr>
            <a:xfrm>
              <a:off x="3754" y="1540"/>
              <a:ext cx="1058" cy="0"/>
            </a:xfrm>
            <a:prstGeom prst="straightConnector1">
              <a:avLst/>
            </a:prstGeom>
            <a:noFill/>
            <a:ln w="9525" cap="flat" cmpd="sng">
              <a:solidFill>
                <a:srgbClr val="000000"/>
              </a:solidFill>
              <a:prstDash val="solid"/>
              <a:round/>
              <a:headEnd type="none" w="sm" len="sm"/>
              <a:tailEnd type="none" w="sm" len="sm"/>
            </a:ln>
          </p:spPr>
        </p:cxnSp>
        <p:cxnSp>
          <p:nvCxnSpPr>
            <p:cNvPr id="661" name="Shape 661"/>
            <p:cNvCxnSpPr/>
            <p:nvPr/>
          </p:nvCxnSpPr>
          <p:spPr>
            <a:xfrm>
              <a:off x="3754" y="1540"/>
              <a:ext cx="1058" cy="0"/>
            </a:xfrm>
            <a:prstGeom prst="straightConnector1">
              <a:avLst/>
            </a:prstGeom>
            <a:noFill/>
            <a:ln w="9525" cap="sq" cmpd="sng">
              <a:solidFill>
                <a:schemeClr val="dk1"/>
              </a:solidFill>
              <a:prstDash val="solid"/>
              <a:round/>
              <a:headEnd type="none" w="sm" len="sm"/>
              <a:tailEnd type="none" w="sm" len="sm"/>
            </a:ln>
          </p:spPr>
        </p:cxnSp>
        <p:cxnSp>
          <p:nvCxnSpPr>
            <p:cNvPr id="662" name="Shape 662"/>
            <p:cNvCxnSpPr/>
            <p:nvPr/>
          </p:nvCxnSpPr>
          <p:spPr>
            <a:xfrm>
              <a:off x="5744" y="1288"/>
              <a:ext cx="0" cy="252"/>
            </a:xfrm>
            <a:prstGeom prst="straightConnector1">
              <a:avLst/>
            </a:prstGeom>
            <a:noFill/>
            <a:ln w="9525" cap="flat" cmpd="sng">
              <a:solidFill>
                <a:schemeClr val="dk1"/>
              </a:solidFill>
              <a:prstDash val="solid"/>
              <a:round/>
              <a:headEnd type="none" w="sm" len="sm"/>
              <a:tailEnd type="none" w="sm" len="sm"/>
            </a:ln>
          </p:spPr>
        </p:cxnSp>
        <p:cxnSp>
          <p:nvCxnSpPr>
            <p:cNvPr id="663" name="Shape 663"/>
            <p:cNvCxnSpPr/>
            <p:nvPr/>
          </p:nvCxnSpPr>
          <p:spPr>
            <a:xfrm>
              <a:off x="5744" y="1288"/>
              <a:ext cx="0" cy="252"/>
            </a:xfrm>
            <a:prstGeom prst="straightConnector1">
              <a:avLst/>
            </a:prstGeom>
            <a:noFill/>
            <a:ln w="9525" cap="flat" cmpd="sng">
              <a:solidFill>
                <a:srgbClr val="000000"/>
              </a:solidFill>
              <a:prstDash val="solid"/>
              <a:round/>
              <a:headEnd type="none" w="sm" len="sm"/>
              <a:tailEnd type="none" w="sm" len="sm"/>
            </a:ln>
          </p:spPr>
        </p:cxnSp>
        <p:cxnSp>
          <p:nvCxnSpPr>
            <p:cNvPr id="664" name="Shape 664"/>
            <p:cNvCxnSpPr/>
            <p:nvPr/>
          </p:nvCxnSpPr>
          <p:spPr>
            <a:xfrm>
              <a:off x="5744" y="1288"/>
              <a:ext cx="0" cy="252"/>
            </a:xfrm>
            <a:prstGeom prst="straightConnector1">
              <a:avLst/>
            </a:prstGeom>
            <a:noFill/>
            <a:ln w="9525" cap="sq" cmpd="sng">
              <a:solidFill>
                <a:schemeClr val="dk1"/>
              </a:solidFill>
              <a:prstDash val="solid"/>
              <a:round/>
              <a:headEnd type="none" w="sm" len="sm"/>
              <a:tailEnd type="none" w="sm" len="sm"/>
            </a:ln>
          </p:spPr>
        </p:cxnSp>
        <p:cxnSp>
          <p:nvCxnSpPr>
            <p:cNvPr id="665" name="Shape 665"/>
            <p:cNvCxnSpPr/>
            <p:nvPr/>
          </p:nvCxnSpPr>
          <p:spPr>
            <a:xfrm>
              <a:off x="4812" y="1540"/>
              <a:ext cx="932" cy="0"/>
            </a:xfrm>
            <a:prstGeom prst="straightConnector1">
              <a:avLst/>
            </a:prstGeom>
            <a:noFill/>
            <a:ln w="9525" cap="flat" cmpd="sng">
              <a:solidFill>
                <a:schemeClr val="dk1"/>
              </a:solidFill>
              <a:prstDash val="solid"/>
              <a:round/>
              <a:headEnd type="none" w="sm" len="sm"/>
              <a:tailEnd type="none" w="sm" len="sm"/>
            </a:ln>
          </p:spPr>
        </p:cxnSp>
        <p:cxnSp>
          <p:nvCxnSpPr>
            <p:cNvPr id="666" name="Shape 666"/>
            <p:cNvCxnSpPr/>
            <p:nvPr/>
          </p:nvCxnSpPr>
          <p:spPr>
            <a:xfrm>
              <a:off x="4812" y="1540"/>
              <a:ext cx="932" cy="0"/>
            </a:xfrm>
            <a:prstGeom prst="straightConnector1">
              <a:avLst/>
            </a:prstGeom>
            <a:noFill/>
            <a:ln w="9525" cap="flat" cmpd="sng">
              <a:solidFill>
                <a:srgbClr val="000000"/>
              </a:solidFill>
              <a:prstDash val="solid"/>
              <a:round/>
              <a:headEnd type="none" w="sm" len="sm"/>
              <a:tailEnd type="none" w="sm" len="sm"/>
            </a:ln>
          </p:spPr>
        </p:cxnSp>
        <p:cxnSp>
          <p:nvCxnSpPr>
            <p:cNvPr id="667" name="Shape 667"/>
            <p:cNvCxnSpPr/>
            <p:nvPr/>
          </p:nvCxnSpPr>
          <p:spPr>
            <a:xfrm>
              <a:off x="4812" y="1540"/>
              <a:ext cx="932" cy="0"/>
            </a:xfrm>
            <a:prstGeom prst="straightConnector1">
              <a:avLst/>
            </a:prstGeom>
            <a:noFill/>
            <a:ln w="9525" cap="sq" cmpd="sng">
              <a:solidFill>
                <a:schemeClr val="dk1"/>
              </a:solidFill>
              <a:prstDash val="solid"/>
              <a:round/>
              <a:headEnd type="none" w="sm" len="sm"/>
              <a:tailEnd type="none" w="sm" len="sm"/>
            </a:ln>
          </p:spPr>
        </p:cxnSp>
        <p:cxnSp>
          <p:nvCxnSpPr>
            <p:cNvPr id="668" name="Shape 668"/>
            <p:cNvCxnSpPr/>
            <p:nvPr/>
          </p:nvCxnSpPr>
          <p:spPr>
            <a:xfrm>
              <a:off x="5872" y="1288"/>
              <a:ext cx="0" cy="252"/>
            </a:xfrm>
            <a:prstGeom prst="straightConnector1">
              <a:avLst/>
            </a:prstGeom>
            <a:noFill/>
            <a:ln w="9525" cap="flat" cmpd="sng">
              <a:solidFill>
                <a:schemeClr val="dk1"/>
              </a:solidFill>
              <a:prstDash val="solid"/>
              <a:round/>
              <a:headEnd type="none" w="sm" len="sm"/>
              <a:tailEnd type="none" w="sm" len="sm"/>
            </a:ln>
          </p:spPr>
        </p:cxnSp>
        <p:cxnSp>
          <p:nvCxnSpPr>
            <p:cNvPr id="669" name="Shape 669"/>
            <p:cNvCxnSpPr/>
            <p:nvPr/>
          </p:nvCxnSpPr>
          <p:spPr>
            <a:xfrm>
              <a:off x="5872" y="1288"/>
              <a:ext cx="0" cy="252"/>
            </a:xfrm>
            <a:prstGeom prst="straightConnector1">
              <a:avLst/>
            </a:prstGeom>
            <a:noFill/>
            <a:ln w="9525" cap="flat" cmpd="sng">
              <a:solidFill>
                <a:srgbClr val="000000"/>
              </a:solidFill>
              <a:prstDash val="solid"/>
              <a:round/>
              <a:headEnd type="none" w="sm" len="sm"/>
              <a:tailEnd type="none" w="sm" len="sm"/>
            </a:ln>
          </p:spPr>
        </p:cxnSp>
        <p:cxnSp>
          <p:nvCxnSpPr>
            <p:cNvPr id="670" name="Shape 670"/>
            <p:cNvCxnSpPr/>
            <p:nvPr/>
          </p:nvCxnSpPr>
          <p:spPr>
            <a:xfrm>
              <a:off x="5872" y="1288"/>
              <a:ext cx="0" cy="252"/>
            </a:xfrm>
            <a:prstGeom prst="straightConnector1">
              <a:avLst/>
            </a:prstGeom>
            <a:noFill/>
            <a:ln w="9525" cap="sq" cmpd="sng">
              <a:solidFill>
                <a:schemeClr val="dk1"/>
              </a:solidFill>
              <a:prstDash val="solid"/>
              <a:round/>
              <a:headEnd type="none" w="sm" len="sm"/>
              <a:tailEnd type="none" w="sm" len="sm"/>
            </a:ln>
          </p:spPr>
        </p:cxnSp>
        <p:cxnSp>
          <p:nvCxnSpPr>
            <p:cNvPr id="671" name="Shape 671"/>
            <p:cNvCxnSpPr/>
            <p:nvPr/>
          </p:nvCxnSpPr>
          <p:spPr>
            <a:xfrm>
              <a:off x="5744" y="1540"/>
              <a:ext cx="128" cy="0"/>
            </a:xfrm>
            <a:prstGeom prst="straightConnector1">
              <a:avLst/>
            </a:prstGeom>
            <a:noFill/>
            <a:ln w="9525" cap="flat" cmpd="sng">
              <a:solidFill>
                <a:schemeClr val="dk1"/>
              </a:solidFill>
              <a:prstDash val="solid"/>
              <a:round/>
              <a:headEnd type="none" w="sm" len="sm"/>
              <a:tailEnd type="none" w="sm" len="sm"/>
            </a:ln>
          </p:spPr>
        </p:cxnSp>
        <p:cxnSp>
          <p:nvCxnSpPr>
            <p:cNvPr id="672" name="Shape 672"/>
            <p:cNvCxnSpPr/>
            <p:nvPr/>
          </p:nvCxnSpPr>
          <p:spPr>
            <a:xfrm>
              <a:off x="5744" y="1540"/>
              <a:ext cx="128" cy="0"/>
            </a:xfrm>
            <a:prstGeom prst="straightConnector1">
              <a:avLst/>
            </a:prstGeom>
            <a:noFill/>
            <a:ln w="9525" cap="flat" cmpd="sng">
              <a:solidFill>
                <a:srgbClr val="000000"/>
              </a:solidFill>
              <a:prstDash val="solid"/>
              <a:round/>
              <a:headEnd type="none" w="sm" len="sm"/>
              <a:tailEnd type="none" w="sm" len="sm"/>
            </a:ln>
          </p:spPr>
        </p:cxnSp>
        <p:cxnSp>
          <p:nvCxnSpPr>
            <p:cNvPr id="673" name="Shape 673"/>
            <p:cNvCxnSpPr/>
            <p:nvPr/>
          </p:nvCxnSpPr>
          <p:spPr>
            <a:xfrm>
              <a:off x="528" y="1540"/>
              <a:ext cx="0" cy="252"/>
            </a:xfrm>
            <a:prstGeom prst="straightConnector1">
              <a:avLst/>
            </a:prstGeom>
            <a:noFill/>
            <a:ln w="9525" cap="flat" cmpd="sng">
              <a:solidFill>
                <a:schemeClr val="dk1"/>
              </a:solidFill>
              <a:prstDash val="solid"/>
              <a:round/>
              <a:headEnd type="none" w="sm" len="sm"/>
              <a:tailEnd type="none" w="sm" len="sm"/>
            </a:ln>
          </p:spPr>
        </p:cxnSp>
        <p:cxnSp>
          <p:nvCxnSpPr>
            <p:cNvPr id="674" name="Shape 674"/>
            <p:cNvCxnSpPr/>
            <p:nvPr/>
          </p:nvCxnSpPr>
          <p:spPr>
            <a:xfrm>
              <a:off x="528" y="1540"/>
              <a:ext cx="0" cy="252"/>
            </a:xfrm>
            <a:prstGeom prst="straightConnector1">
              <a:avLst/>
            </a:prstGeom>
            <a:noFill/>
            <a:ln w="9525" cap="flat" cmpd="sng">
              <a:solidFill>
                <a:srgbClr val="000000"/>
              </a:solidFill>
              <a:prstDash val="solid"/>
              <a:round/>
              <a:headEnd type="none" w="sm" len="sm"/>
              <a:tailEnd type="none" w="sm" len="sm"/>
            </a:ln>
          </p:spPr>
        </p:cxnSp>
        <p:cxnSp>
          <p:nvCxnSpPr>
            <p:cNvPr id="675" name="Shape 675"/>
            <p:cNvCxnSpPr/>
            <p:nvPr/>
          </p:nvCxnSpPr>
          <p:spPr>
            <a:xfrm>
              <a:off x="528" y="1540"/>
              <a:ext cx="0" cy="252"/>
            </a:xfrm>
            <a:prstGeom prst="straightConnector1">
              <a:avLst/>
            </a:prstGeom>
            <a:noFill/>
            <a:ln w="9525" cap="sq" cmpd="sng">
              <a:solidFill>
                <a:schemeClr val="dk1"/>
              </a:solidFill>
              <a:prstDash val="solid"/>
              <a:round/>
              <a:headEnd type="none" w="sm" len="sm"/>
              <a:tailEnd type="none" w="sm" len="sm"/>
            </a:ln>
          </p:spPr>
        </p:cxnSp>
        <p:cxnSp>
          <p:nvCxnSpPr>
            <p:cNvPr id="676" name="Shape 676"/>
            <p:cNvCxnSpPr/>
            <p:nvPr/>
          </p:nvCxnSpPr>
          <p:spPr>
            <a:xfrm>
              <a:off x="2494" y="1540"/>
              <a:ext cx="0" cy="252"/>
            </a:xfrm>
            <a:prstGeom prst="straightConnector1">
              <a:avLst/>
            </a:prstGeom>
            <a:noFill/>
            <a:ln w="9525" cap="flat" cmpd="sng">
              <a:solidFill>
                <a:schemeClr val="dk1"/>
              </a:solidFill>
              <a:prstDash val="solid"/>
              <a:round/>
              <a:headEnd type="none" w="sm" len="sm"/>
              <a:tailEnd type="none" w="sm" len="sm"/>
            </a:ln>
          </p:spPr>
        </p:cxnSp>
        <p:cxnSp>
          <p:nvCxnSpPr>
            <p:cNvPr id="677" name="Shape 677"/>
            <p:cNvCxnSpPr/>
            <p:nvPr/>
          </p:nvCxnSpPr>
          <p:spPr>
            <a:xfrm>
              <a:off x="2494" y="1540"/>
              <a:ext cx="0" cy="252"/>
            </a:xfrm>
            <a:prstGeom prst="straightConnector1">
              <a:avLst/>
            </a:prstGeom>
            <a:noFill/>
            <a:ln w="9525" cap="flat" cmpd="sng">
              <a:solidFill>
                <a:srgbClr val="000000"/>
              </a:solidFill>
              <a:prstDash val="solid"/>
              <a:round/>
              <a:headEnd type="none" w="sm" len="sm"/>
              <a:tailEnd type="none" w="sm" len="sm"/>
            </a:ln>
          </p:spPr>
        </p:cxnSp>
        <p:cxnSp>
          <p:nvCxnSpPr>
            <p:cNvPr id="678" name="Shape 678"/>
            <p:cNvCxnSpPr/>
            <p:nvPr/>
          </p:nvCxnSpPr>
          <p:spPr>
            <a:xfrm>
              <a:off x="2494" y="1540"/>
              <a:ext cx="0" cy="252"/>
            </a:xfrm>
            <a:prstGeom prst="straightConnector1">
              <a:avLst/>
            </a:prstGeom>
            <a:noFill/>
            <a:ln w="9525" cap="sq" cmpd="sng">
              <a:solidFill>
                <a:schemeClr val="dk1"/>
              </a:solidFill>
              <a:prstDash val="solid"/>
              <a:round/>
              <a:headEnd type="none" w="sm" len="sm"/>
              <a:tailEnd type="none" w="sm" len="sm"/>
            </a:ln>
          </p:spPr>
        </p:cxnSp>
        <p:cxnSp>
          <p:nvCxnSpPr>
            <p:cNvPr id="679" name="Shape 679"/>
            <p:cNvCxnSpPr/>
            <p:nvPr/>
          </p:nvCxnSpPr>
          <p:spPr>
            <a:xfrm>
              <a:off x="528" y="1792"/>
              <a:ext cx="1966" cy="0"/>
            </a:xfrm>
            <a:prstGeom prst="straightConnector1">
              <a:avLst/>
            </a:prstGeom>
            <a:noFill/>
            <a:ln w="9525" cap="flat" cmpd="sng">
              <a:solidFill>
                <a:schemeClr val="dk1"/>
              </a:solidFill>
              <a:prstDash val="solid"/>
              <a:round/>
              <a:headEnd type="none" w="sm" len="sm"/>
              <a:tailEnd type="none" w="sm" len="sm"/>
            </a:ln>
          </p:spPr>
        </p:cxnSp>
        <p:cxnSp>
          <p:nvCxnSpPr>
            <p:cNvPr id="680" name="Shape 680"/>
            <p:cNvCxnSpPr/>
            <p:nvPr/>
          </p:nvCxnSpPr>
          <p:spPr>
            <a:xfrm>
              <a:off x="528" y="1792"/>
              <a:ext cx="1966" cy="0"/>
            </a:xfrm>
            <a:prstGeom prst="straightConnector1">
              <a:avLst/>
            </a:prstGeom>
            <a:noFill/>
            <a:ln w="9525" cap="flat" cmpd="sng">
              <a:solidFill>
                <a:srgbClr val="000000"/>
              </a:solidFill>
              <a:prstDash val="solid"/>
              <a:round/>
              <a:headEnd type="none" w="sm" len="sm"/>
              <a:tailEnd type="none" w="sm" len="sm"/>
            </a:ln>
          </p:spPr>
        </p:cxnSp>
        <p:cxnSp>
          <p:nvCxnSpPr>
            <p:cNvPr id="681" name="Shape 681"/>
            <p:cNvCxnSpPr/>
            <p:nvPr/>
          </p:nvCxnSpPr>
          <p:spPr>
            <a:xfrm>
              <a:off x="528" y="1792"/>
              <a:ext cx="1966" cy="0"/>
            </a:xfrm>
            <a:prstGeom prst="straightConnector1">
              <a:avLst/>
            </a:prstGeom>
            <a:noFill/>
            <a:ln w="9525" cap="sq" cmpd="sng">
              <a:solidFill>
                <a:schemeClr val="dk1"/>
              </a:solidFill>
              <a:prstDash val="solid"/>
              <a:round/>
              <a:headEnd type="none" w="sm" len="sm"/>
              <a:tailEnd type="none" w="sm" len="sm"/>
            </a:ln>
          </p:spPr>
        </p:cxnSp>
        <p:cxnSp>
          <p:nvCxnSpPr>
            <p:cNvPr id="682" name="Shape 682"/>
            <p:cNvCxnSpPr/>
            <p:nvPr/>
          </p:nvCxnSpPr>
          <p:spPr>
            <a:xfrm>
              <a:off x="3754" y="1540"/>
              <a:ext cx="0" cy="252"/>
            </a:xfrm>
            <a:prstGeom prst="straightConnector1">
              <a:avLst/>
            </a:prstGeom>
            <a:noFill/>
            <a:ln w="9525" cap="flat" cmpd="sng">
              <a:solidFill>
                <a:schemeClr val="dk1"/>
              </a:solidFill>
              <a:prstDash val="solid"/>
              <a:round/>
              <a:headEnd type="none" w="sm" len="sm"/>
              <a:tailEnd type="none" w="sm" len="sm"/>
            </a:ln>
          </p:spPr>
        </p:cxnSp>
        <p:cxnSp>
          <p:nvCxnSpPr>
            <p:cNvPr id="683" name="Shape 683"/>
            <p:cNvCxnSpPr/>
            <p:nvPr/>
          </p:nvCxnSpPr>
          <p:spPr>
            <a:xfrm>
              <a:off x="3754" y="1540"/>
              <a:ext cx="0" cy="252"/>
            </a:xfrm>
            <a:prstGeom prst="straightConnector1">
              <a:avLst/>
            </a:prstGeom>
            <a:noFill/>
            <a:ln w="9525" cap="flat" cmpd="sng">
              <a:solidFill>
                <a:srgbClr val="000000"/>
              </a:solidFill>
              <a:prstDash val="solid"/>
              <a:round/>
              <a:headEnd type="none" w="sm" len="sm"/>
              <a:tailEnd type="none" w="sm" len="sm"/>
            </a:ln>
          </p:spPr>
        </p:cxnSp>
        <p:cxnSp>
          <p:nvCxnSpPr>
            <p:cNvPr id="684" name="Shape 684"/>
            <p:cNvCxnSpPr/>
            <p:nvPr/>
          </p:nvCxnSpPr>
          <p:spPr>
            <a:xfrm>
              <a:off x="3754" y="1540"/>
              <a:ext cx="0" cy="252"/>
            </a:xfrm>
            <a:prstGeom prst="straightConnector1">
              <a:avLst/>
            </a:prstGeom>
            <a:noFill/>
            <a:ln w="9525" cap="sq" cmpd="sng">
              <a:solidFill>
                <a:schemeClr val="dk1"/>
              </a:solidFill>
              <a:prstDash val="solid"/>
              <a:round/>
              <a:headEnd type="none" w="sm" len="sm"/>
              <a:tailEnd type="none" w="sm" len="sm"/>
            </a:ln>
          </p:spPr>
        </p:cxnSp>
        <p:cxnSp>
          <p:nvCxnSpPr>
            <p:cNvPr id="685" name="Shape 685"/>
            <p:cNvCxnSpPr/>
            <p:nvPr/>
          </p:nvCxnSpPr>
          <p:spPr>
            <a:xfrm>
              <a:off x="2494" y="1792"/>
              <a:ext cx="1260" cy="0"/>
            </a:xfrm>
            <a:prstGeom prst="straightConnector1">
              <a:avLst/>
            </a:prstGeom>
            <a:noFill/>
            <a:ln w="9525" cap="flat" cmpd="sng">
              <a:solidFill>
                <a:schemeClr val="dk1"/>
              </a:solidFill>
              <a:prstDash val="solid"/>
              <a:round/>
              <a:headEnd type="none" w="sm" len="sm"/>
              <a:tailEnd type="none" w="sm" len="sm"/>
            </a:ln>
          </p:spPr>
        </p:cxnSp>
        <p:cxnSp>
          <p:nvCxnSpPr>
            <p:cNvPr id="686" name="Shape 686"/>
            <p:cNvCxnSpPr/>
            <p:nvPr/>
          </p:nvCxnSpPr>
          <p:spPr>
            <a:xfrm>
              <a:off x="2494" y="1792"/>
              <a:ext cx="1260" cy="0"/>
            </a:xfrm>
            <a:prstGeom prst="straightConnector1">
              <a:avLst/>
            </a:prstGeom>
            <a:noFill/>
            <a:ln w="9525" cap="flat" cmpd="sng">
              <a:solidFill>
                <a:srgbClr val="000000"/>
              </a:solidFill>
              <a:prstDash val="solid"/>
              <a:round/>
              <a:headEnd type="none" w="sm" len="sm"/>
              <a:tailEnd type="none" w="sm" len="sm"/>
            </a:ln>
          </p:spPr>
        </p:cxnSp>
        <p:cxnSp>
          <p:nvCxnSpPr>
            <p:cNvPr id="687" name="Shape 687"/>
            <p:cNvCxnSpPr/>
            <p:nvPr/>
          </p:nvCxnSpPr>
          <p:spPr>
            <a:xfrm>
              <a:off x="2494" y="1792"/>
              <a:ext cx="1260" cy="0"/>
            </a:xfrm>
            <a:prstGeom prst="straightConnector1">
              <a:avLst/>
            </a:prstGeom>
            <a:noFill/>
            <a:ln w="9525" cap="sq" cmpd="sng">
              <a:solidFill>
                <a:schemeClr val="dk1"/>
              </a:solidFill>
              <a:prstDash val="solid"/>
              <a:round/>
              <a:headEnd type="none" w="sm" len="sm"/>
              <a:tailEnd type="none" w="sm" len="sm"/>
            </a:ln>
          </p:spPr>
        </p:cxnSp>
        <p:cxnSp>
          <p:nvCxnSpPr>
            <p:cNvPr id="688" name="Shape 688"/>
            <p:cNvCxnSpPr/>
            <p:nvPr/>
          </p:nvCxnSpPr>
          <p:spPr>
            <a:xfrm>
              <a:off x="4812" y="1540"/>
              <a:ext cx="0" cy="252"/>
            </a:xfrm>
            <a:prstGeom prst="straightConnector1">
              <a:avLst/>
            </a:prstGeom>
            <a:noFill/>
            <a:ln w="9525" cap="flat" cmpd="sng">
              <a:solidFill>
                <a:schemeClr val="dk1"/>
              </a:solidFill>
              <a:prstDash val="solid"/>
              <a:round/>
              <a:headEnd type="none" w="sm" len="sm"/>
              <a:tailEnd type="none" w="sm" len="sm"/>
            </a:ln>
          </p:spPr>
        </p:cxnSp>
        <p:cxnSp>
          <p:nvCxnSpPr>
            <p:cNvPr id="689" name="Shape 689"/>
            <p:cNvCxnSpPr/>
            <p:nvPr/>
          </p:nvCxnSpPr>
          <p:spPr>
            <a:xfrm>
              <a:off x="4812" y="1540"/>
              <a:ext cx="0" cy="252"/>
            </a:xfrm>
            <a:prstGeom prst="straightConnector1">
              <a:avLst/>
            </a:prstGeom>
            <a:noFill/>
            <a:ln w="9525" cap="flat" cmpd="sng">
              <a:solidFill>
                <a:srgbClr val="000000"/>
              </a:solidFill>
              <a:prstDash val="solid"/>
              <a:round/>
              <a:headEnd type="none" w="sm" len="sm"/>
              <a:tailEnd type="none" w="sm" len="sm"/>
            </a:ln>
          </p:spPr>
        </p:cxnSp>
        <p:cxnSp>
          <p:nvCxnSpPr>
            <p:cNvPr id="690" name="Shape 690"/>
            <p:cNvCxnSpPr/>
            <p:nvPr/>
          </p:nvCxnSpPr>
          <p:spPr>
            <a:xfrm>
              <a:off x="4812" y="1540"/>
              <a:ext cx="0" cy="252"/>
            </a:xfrm>
            <a:prstGeom prst="straightConnector1">
              <a:avLst/>
            </a:prstGeom>
            <a:noFill/>
            <a:ln w="9525" cap="sq" cmpd="sng">
              <a:solidFill>
                <a:schemeClr val="dk1"/>
              </a:solidFill>
              <a:prstDash val="solid"/>
              <a:round/>
              <a:headEnd type="none" w="sm" len="sm"/>
              <a:tailEnd type="none" w="sm" len="sm"/>
            </a:ln>
          </p:spPr>
        </p:cxnSp>
        <p:cxnSp>
          <p:nvCxnSpPr>
            <p:cNvPr id="691" name="Shape 691"/>
            <p:cNvCxnSpPr/>
            <p:nvPr/>
          </p:nvCxnSpPr>
          <p:spPr>
            <a:xfrm>
              <a:off x="3754" y="1792"/>
              <a:ext cx="1058" cy="0"/>
            </a:xfrm>
            <a:prstGeom prst="straightConnector1">
              <a:avLst/>
            </a:prstGeom>
            <a:noFill/>
            <a:ln w="9525" cap="flat" cmpd="sng">
              <a:solidFill>
                <a:schemeClr val="dk1"/>
              </a:solidFill>
              <a:prstDash val="solid"/>
              <a:round/>
              <a:headEnd type="none" w="sm" len="sm"/>
              <a:tailEnd type="none" w="sm" len="sm"/>
            </a:ln>
          </p:spPr>
        </p:cxnSp>
        <p:cxnSp>
          <p:nvCxnSpPr>
            <p:cNvPr id="692" name="Shape 692"/>
            <p:cNvCxnSpPr/>
            <p:nvPr/>
          </p:nvCxnSpPr>
          <p:spPr>
            <a:xfrm>
              <a:off x="3754" y="1792"/>
              <a:ext cx="1058" cy="0"/>
            </a:xfrm>
            <a:prstGeom prst="straightConnector1">
              <a:avLst/>
            </a:prstGeom>
            <a:noFill/>
            <a:ln w="9525" cap="flat" cmpd="sng">
              <a:solidFill>
                <a:srgbClr val="000000"/>
              </a:solidFill>
              <a:prstDash val="solid"/>
              <a:round/>
              <a:headEnd type="none" w="sm" len="sm"/>
              <a:tailEnd type="none" w="sm" len="sm"/>
            </a:ln>
          </p:spPr>
        </p:cxnSp>
        <p:cxnSp>
          <p:nvCxnSpPr>
            <p:cNvPr id="693" name="Shape 693"/>
            <p:cNvCxnSpPr/>
            <p:nvPr/>
          </p:nvCxnSpPr>
          <p:spPr>
            <a:xfrm>
              <a:off x="3754" y="1792"/>
              <a:ext cx="1058" cy="0"/>
            </a:xfrm>
            <a:prstGeom prst="straightConnector1">
              <a:avLst/>
            </a:prstGeom>
            <a:noFill/>
            <a:ln w="9525" cap="sq" cmpd="sng">
              <a:solidFill>
                <a:schemeClr val="dk1"/>
              </a:solidFill>
              <a:prstDash val="solid"/>
              <a:round/>
              <a:headEnd type="none" w="sm" len="sm"/>
              <a:tailEnd type="none" w="sm" len="sm"/>
            </a:ln>
          </p:spPr>
        </p:cxnSp>
        <p:cxnSp>
          <p:nvCxnSpPr>
            <p:cNvPr id="694" name="Shape 694"/>
            <p:cNvCxnSpPr/>
            <p:nvPr/>
          </p:nvCxnSpPr>
          <p:spPr>
            <a:xfrm>
              <a:off x="5744" y="1540"/>
              <a:ext cx="0" cy="252"/>
            </a:xfrm>
            <a:prstGeom prst="straightConnector1">
              <a:avLst/>
            </a:prstGeom>
            <a:noFill/>
            <a:ln w="9525" cap="flat" cmpd="sng">
              <a:solidFill>
                <a:schemeClr val="dk1"/>
              </a:solidFill>
              <a:prstDash val="solid"/>
              <a:round/>
              <a:headEnd type="none" w="sm" len="sm"/>
              <a:tailEnd type="none" w="sm" len="sm"/>
            </a:ln>
          </p:spPr>
        </p:cxnSp>
        <p:cxnSp>
          <p:nvCxnSpPr>
            <p:cNvPr id="695" name="Shape 695"/>
            <p:cNvCxnSpPr/>
            <p:nvPr/>
          </p:nvCxnSpPr>
          <p:spPr>
            <a:xfrm>
              <a:off x="5744" y="1540"/>
              <a:ext cx="0" cy="252"/>
            </a:xfrm>
            <a:prstGeom prst="straightConnector1">
              <a:avLst/>
            </a:prstGeom>
            <a:noFill/>
            <a:ln w="9525" cap="flat" cmpd="sng">
              <a:solidFill>
                <a:srgbClr val="000000"/>
              </a:solidFill>
              <a:prstDash val="solid"/>
              <a:round/>
              <a:headEnd type="none" w="sm" len="sm"/>
              <a:tailEnd type="none" w="sm" len="sm"/>
            </a:ln>
          </p:spPr>
        </p:cxnSp>
        <p:cxnSp>
          <p:nvCxnSpPr>
            <p:cNvPr id="696" name="Shape 696"/>
            <p:cNvCxnSpPr/>
            <p:nvPr/>
          </p:nvCxnSpPr>
          <p:spPr>
            <a:xfrm>
              <a:off x="5744" y="1540"/>
              <a:ext cx="0" cy="252"/>
            </a:xfrm>
            <a:prstGeom prst="straightConnector1">
              <a:avLst/>
            </a:prstGeom>
            <a:noFill/>
            <a:ln w="9525" cap="sq" cmpd="sng">
              <a:solidFill>
                <a:schemeClr val="dk1"/>
              </a:solidFill>
              <a:prstDash val="solid"/>
              <a:round/>
              <a:headEnd type="none" w="sm" len="sm"/>
              <a:tailEnd type="none" w="sm" len="sm"/>
            </a:ln>
          </p:spPr>
        </p:cxnSp>
        <p:cxnSp>
          <p:nvCxnSpPr>
            <p:cNvPr id="697" name="Shape 697"/>
            <p:cNvCxnSpPr/>
            <p:nvPr/>
          </p:nvCxnSpPr>
          <p:spPr>
            <a:xfrm>
              <a:off x="4812" y="1792"/>
              <a:ext cx="932" cy="0"/>
            </a:xfrm>
            <a:prstGeom prst="straightConnector1">
              <a:avLst/>
            </a:prstGeom>
            <a:noFill/>
            <a:ln w="9525" cap="flat" cmpd="sng">
              <a:solidFill>
                <a:schemeClr val="dk1"/>
              </a:solidFill>
              <a:prstDash val="solid"/>
              <a:round/>
              <a:headEnd type="none" w="sm" len="sm"/>
              <a:tailEnd type="none" w="sm" len="sm"/>
            </a:ln>
          </p:spPr>
        </p:cxnSp>
        <p:cxnSp>
          <p:nvCxnSpPr>
            <p:cNvPr id="698" name="Shape 698"/>
            <p:cNvCxnSpPr/>
            <p:nvPr/>
          </p:nvCxnSpPr>
          <p:spPr>
            <a:xfrm>
              <a:off x="4812" y="1792"/>
              <a:ext cx="932" cy="0"/>
            </a:xfrm>
            <a:prstGeom prst="straightConnector1">
              <a:avLst/>
            </a:prstGeom>
            <a:noFill/>
            <a:ln w="9525" cap="flat" cmpd="sng">
              <a:solidFill>
                <a:srgbClr val="000000"/>
              </a:solidFill>
              <a:prstDash val="solid"/>
              <a:round/>
              <a:headEnd type="none" w="sm" len="sm"/>
              <a:tailEnd type="none" w="sm" len="sm"/>
            </a:ln>
          </p:spPr>
        </p:cxnSp>
        <p:cxnSp>
          <p:nvCxnSpPr>
            <p:cNvPr id="699" name="Shape 699"/>
            <p:cNvCxnSpPr/>
            <p:nvPr/>
          </p:nvCxnSpPr>
          <p:spPr>
            <a:xfrm>
              <a:off x="4812" y="1792"/>
              <a:ext cx="932" cy="0"/>
            </a:xfrm>
            <a:prstGeom prst="straightConnector1">
              <a:avLst/>
            </a:prstGeom>
            <a:noFill/>
            <a:ln w="9525" cap="sq" cmpd="sng">
              <a:solidFill>
                <a:schemeClr val="dk1"/>
              </a:solidFill>
              <a:prstDash val="solid"/>
              <a:round/>
              <a:headEnd type="none" w="sm" len="sm"/>
              <a:tailEnd type="none" w="sm" len="sm"/>
            </a:ln>
          </p:spPr>
        </p:cxnSp>
        <p:cxnSp>
          <p:nvCxnSpPr>
            <p:cNvPr id="700" name="Shape 700"/>
            <p:cNvCxnSpPr/>
            <p:nvPr/>
          </p:nvCxnSpPr>
          <p:spPr>
            <a:xfrm>
              <a:off x="5872" y="1540"/>
              <a:ext cx="0" cy="252"/>
            </a:xfrm>
            <a:prstGeom prst="straightConnector1">
              <a:avLst/>
            </a:prstGeom>
            <a:noFill/>
            <a:ln w="9525" cap="flat" cmpd="sng">
              <a:solidFill>
                <a:schemeClr val="dk1"/>
              </a:solidFill>
              <a:prstDash val="solid"/>
              <a:round/>
              <a:headEnd type="none" w="sm" len="sm"/>
              <a:tailEnd type="none" w="sm" len="sm"/>
            </a:ln>
          </p:spPr>
        </p:cxnSp>
        <p:cxnSp>
          <p:nvCxnSpPr>
            <p:cNvPr id="701" name="Shape 701"/>
            <p:cNvCxnSpPr/>
            <p:nvPr/>
          </p:nvCxnSpPr>
          <p:spPr>
            <a:xfrm>
              <a:off x="5872" y="1540"/>
              <a:ext cx="0" cy="252"/>
            </a:xfrm>
            <a:prstGeom prst="straightConnector1">
              <a:avLst/>
            </a:prstGeom>
            <a:noFill/>
            <a:ln w="9525" cap="flat" cmpd="sng">
              <a:solidFill>
                <a:srgbClr val="000000"/>
              </a:solidFill>
              <a:prstDash val="solid"/>
              <a:round/>
              <a:headEnd type="none" w="sm" len="sm"/>
              <a:tailEnd type="none" w="sm" len="sm"/>
            </a:ln>
          </p:spPr>
        </p:cxnSp>
        <p:cxnSp>
          <p:nvCxnSpPr>
            <p:cNvPr id="702" name="Shape 702"/>
            <p:cNvCxnSpPr/>
            <p:nvPr/>
          </p:nvCxnSpPr>
          <p:spPr>
            <a:xfrm>
              <a:off x="5872" y="1540"/>
              <a:ext cx="0" cy="252"/>
            </a:xfrm>
            <a:prstGeom prst="straightConnector1">
              <a:avLst/>
            </a:prstGeom>
            <a:noFill/>
            <a:ln w="9525" cap="sq" cmpd="sng">
              <a:solidFill>
                <a:schemeClr val="dk1"/>
              </a:solidFill>
              <a:prstDash val="solid"/>
              <a:round/>
              <a:headEnd type="none" w="sm" len="sm"/>
              <a:tailEnd type="none" w="sm" len="sm"/>
            </a:ln>
          </p:spPr>
        </p:cxnSp>
        <p:cxnSp>
          <p:nvCxnSpPr>
            <p:cNvPr id="703" name="Shape 703"/>
            <p:cNvCxnSpPr/>
            <p:nvPr/>
          </p:nvCxnSpPr>
          <p:spPr>
            <a:xfrm>
              <a:off x="5744" y="1792"/>
              <a:ext cx="128" cy="0"/>
            </a:xfrm>
            <a:prstGeom prst="straightConnector1">
              <a:avLst/>
            </a:prstGeom>
            <a:noFill/>
            <a:ln w="9525" cap="flat" cmpd="sng">
              <a:solidFill>
                <a:schemeClr val="dk1"/>
              </a:solidFill>
              <a:prstDash val="solid"/>
              <a:round/>
              <a:headEnd type="none" w="sm" len="sm"/>
              <a:tailEnd type="none" w="sm" len="sm"/>
            </a:ln>
          </p:spPr>
        </p:cxnSp>
        <p:cxnSp>
          <p:nvCxnSpPr>
            <p:cNvPr id="704" name="Shape 704"/>
            <p:cNvCxnSpPr/>
            <p:nvPr/>
          </p:nvCxnSpPr>
          <p:spPr>
            <a:xfrm>
              <a:off x="5744" y="1792"/>
              <a:ext cx="128" cy="0"/>
            </a:xfrm>
            <a:prstGeom prst="straightConnector1">
              <a:avLst/>
            </a:prstGeom>
            <a:noFill/>
            <a:ln w="9525" cap="flat" cmpd="sng">
              <a:solidFill>
                <a:srgbClr val="000000"/>
              </a:solidFill>
              <a:prstDash val="solid"/>
              <a:round/>
              <a:headEnd type="none" w="sm" len="sm"/>
              <a:tailEnd type="none" w="sm" len="sm"/>
            </a:ln>
          </p:spPr>
        </p:cxnSp>
        <p:cxnSp>
          <p:nvCxnSpPr>
            <p:cNvPr id="705" name="Shape 705"/>
            <p:cNvCxnSpPr/>
            <p:nvPr/>
          </p:nvCxnSpPr>
          <p:spPr>
            <a:xfrm>
              <a:off x="528" y="1792"/>
              <a:ext cx="0" cy="273"/>
            </a:xfrm>
            <a:prstGeom prst="straightConnector1">
              <a:avLst/>
            </a:prstGeom>
            <a:noFill/>
            <a:ln w="9525" cap="flat" cmpd="sng">
              <a:solidFill>
                <a:schemeClr val="dk1"/>
              </a:solidFill>
              <a:prstDash val="solid"/>
              <a:round/>
              <a:headEnd type="none" w="sm" len="sm"/>
              <a:tailEnd type="none" w="sm" len="sm"/>
            </a:ln>
          </p:spPr>
        </p:cxnSp>
        <p:cxnSp>
          <p:nvCxnSpPr>
            <p:cNvPr id="706" name="Shape 706"/>
            <p:cNvCxnSpPr/>
            <p:nvPr/>
          </p:nvCxnSpPr>
          <p:spPr>
            <a:xfrm>
              <a:off x="528" y="1792"/>
              <a:ext cx="0" cy="273"/>
            </a:xfrm>
            <a:prstGeom prst="straightConnector1">
              <a:avLst/>
            </a:prstGeom>
            <a:noFill/>
            <a:ln w="9525" cap="flat" cmpd="sng">
              <a:solidFill>
                <a:srgbClr val="000000"/>
              </a:solidFill>
              <a:prstDash val="solid"/>
              <a:round/>
              <a:headEnd type="none" w="sm" len="sm"/>
              <a:tailEnd type="none" w="sm" len="sm"/>
            </a:ln>
          </p:spPr>
        </p:cxnSp>
        <p:cxnSp>
          <p:nvCxnSpPr>
            <p:cNvPr id="707" name="Shape 707"/>
            <p:cNvCxnSpPr/>
            <p:nvPr/>
          </p:nvCxnSpPr>
          <p:spPr>
            <a:xfrm>
              <a:off x="528" y="1792"/>
              <a:ext cx="0" cy="273"/>
            </a:xfrm>
            <a:prstGeom prst="straightConnector1">
              <a:avLst/>
            </a:prstGeom>
            <a:noFill/>
            <a:ln w="9525" cap="sq" cmpd="sng">
              <a:solidFill>
                <a:schemeClr val="dk1"/>
              </a:solidFill>
              <a:prstDash val="solid"/>
              <a:round/>
              <a:headEnd type="none" w="sm" len="sm"/>
              <a:tailEnd type="none" w="sm" len="sm"/>
            </a:ln>
          </p:spPr>
        </p:cxnSp>
        <p:cxnSp>
          <p:nvCxnSpPr>
            <p:cNvPr id="708" name="Shape 708"/>
            <p:cNvCxnSpPr/>
            <p:nvPr/>
          </p:nvCxnSpPr>
          <p:spPr>
            <a:xfrm>
              <a:off x="2494" y="1792"/>
              <a:ext cx="0" cy="273"/>
            </a:xfrm>
            <a:prstGeom prst="straightConnector1">
              <a:avLst/>
            </a:prstGeom>
            <a:noFill/>
            <a:ln w="9525" cap="flat" cmpd="sng">
              <a:solidFill>
                <a:schemeClr val="dk1"/>
              </a:solidFill>
              <a:prstDash val="solid"/>
              <a:round/>
              <a:headEnd type="none" w="sm" len="sm"/>
              <a:tailEnd type="none" w="sm" len="sm"/>
            </a:ln>
          </p:spPr>
        </p:cxnSp>
        <p:cxnSp>
          <p:nvCxnSpPr>
            <p:cNvPr id="709" name="Shape 709"/>
            <p:cNvCxnSpPr/>
            <p:nvPr/>
          </p:nvCxnSpPr>
          <p:spPr>
            <a:xfrm>
              <a:off x="2494" y="1792"/>
              <a:ext cx="0" cy="273"/>
            </a:xfrm>
            <a:prstGeom prst="straightConnector1">
              <a:avLst/>
            </a:prstGeom>
            <a:noFill/>
            <a:ln w="9525" cap="flat" cmpd="sng">
              <a:solidFill>
                <a:srgbClr val="000000"/>
              </a:solidFill>
              <a:prstDash val="solid"/>
              <a:round/>
              <a:headEnd type="none" w="sm" len="sm"/>
              <a:tailEnd type="none" w="sm" len="sm"/>
            </a:ln>
          </p:spPr>
        </p:cxnSp>
        <p:cxnSp>
          <p:nvCxnSpPr>
            <p:cNvPr id="710" name="Shape 710"/>
            <p:cNvCxnSpPr/>
            <p:nvPr/>
          </p:nvCxnSpPr>
          <p:spPr>
            <a:xfrm>
              <a:off x="2494" y="1792"/>
              <a:ext cx="0" cy="273"/>
            </a:xfrm>
            <a:prstGeom prst="straightConnector1">
              <a:avLst/>
            </a:prstGeom>
            <a:noFill/>
            <a:ln w="9525" cap="sq" cmpd="sng">
              <a:solidFill>
                <a:schemeClr val="dk1"/>
              </a:solidFill>
              <a:prstDash val="solid"/>
              <a:round/>
              <a:headEnd type="none" w="sm" len="sm"/>
              <a:tailEnd type="none" w="sm" len="sm"/>
            </a:ln>
          </p:spPr>
        </p:cxnSp>
        <p:cxnSp>
          <p:nvCxnSpPr>
            <p:cNvPr id="711" name="Shape 711"/>
            <p:cNvCxnSpPr/>
            <p:nvPr/>
          </p:nvCxnSpPr>
          <p:spPr>
            <a:xfrm>
              <a:off x="528" y="2065"/>
              <a:ext cx="1966" cy="0"/>
            </a:xfrm>
            <a:prstGeom prst="straightConnector1">
              <a:avLst/>
            </a:prstGeom>
            <a:noFill/>
            <a:ln w="9525" cap="flat" cmpd="sng">
              <a:solidFill>
                <a:schemeClr val="dk1"/>
              </a:solidFill>
              <a:prstDash val="solid"/>
              <a:round/>
              <a:headEnd type="none" w="sm" len="sm"/>
              <a:tailEnd type="none" w="sm" len="sm"/>
            </a:ln>
          </p:spPr>
        </p:cxnSp>
        <p:cxnSp>
          <p:nvCxnSpPr>
            <p:cNvPr id="712" name="Shape 712"/>
            <p:cNvCxnSpPr/>
            <p:nvPr/>
          </p:nvCxnSpPr>
          <p:spPr>
            <a:xfrm>
              <a:off x="528" y="2065"/>
              <a:ext cx="1966" cy="0"/>
            </a:xfrm>
            <a:prstGeom prst="straightConnector1">
              <a:avLst/>
            </a:prstGeom>
            <a:noFill/>
            <a:ln w="9525" cap="flat" cmpd="sng">
              <a:solidFill>
                <a:srgbClr val="000000"/>
              </a:solidFill>
              <a:prstDash val="solid"/>
              <a:round/>
              <a:headEnd type="none" w="sm" len="sm"/>
              <a:tailEnd type="none" w="sm" len="sm"/>
            </a:ln>
          </p:spPr>
        </p:cxnSp>
        <p:cxnSp>
          <p:nvCxnSpPr>
            <p:cNvPr id="713" name="Shape 713"/>
            <p:cNvCxnSpPr/>
            <p:nvPr/>
          </p:nvCxnSpPr>
          <p:spPr>
            <a:xfrm>
              <a:off x="528" y="2065"/>
              <a:ext cx="1966" cy="0"/>
            </a:xfrm>
            <a:prstGeom prst="straightConnector1">
              <a:avLst/>
            </a:prstGeom>
            <a:noFill/>
            <a:ln w="9525" cap="sq" cmpd="sng">
              <a:solidFill>
                <a:schemeClr val="dk1"/>
              </a:solidFill>
              <a:prstDash val="solid"/>
              <a:round/>
              <a:headEnd type="none" w="sm" len="sm"/>
              <a:tailEnd type="none" w="sm" len="sm"/>
            </a:ln>
          </p:spPr>
        </p:cxnSp>
        <p:cxnSp>
          <p:nvCxnSpPr>
            <p:cNvPr id="714" name="Shape 714"/>
            <p:cNvCxnSpPr/>
            <p:nvPr/>
          </p:nvCxnSpPr>
          <p:spPr>
            <a:xfrm>
              <a:off x="3754" y="1792"/>
              <a:ext cx="0" cy="273"/>
            </a:xfrm>
            <a:prstGeom prst="straightConnector1">
              <a:avLst/>
            </a:prstGeom>
            <a:noFill/>
            <a:ln w="9525" cap="flat" cmpd="sng">
              <a:solidFill>
                <a:schemeClr val="dk1"/>
              </a:solidFill>
              <a:prstDash val="solid"/>
              <a:round/>
              <a:headEnd type="none" w="sm" len="sm"/>
              <a:tailEnd type="none" w="sm" len="sm"/>
            </a:ln>
          </p:spPr>
        </p:cxnSp>
        <p:cxnSp>
          <p:nvCxnSpPr>
            <p:cNvPr id="715" name="Shape 715"/>
            <p:cNvCxnSpPr/>
            <p:nvPr/>
          </p:nvCxnSpPr>
          <p:spPr>
            <a:xfrm>
              <a:off x="3754" y="1792"/>
              <a:ext cx="0" cy="273"/>
            </a:xfrm>
            <a:prstGeom prst="straightConnector1">
              <a:avLst/>
            </a:prstGeom>
            <a:noFill/>
            <a:ln w="9525" cap="flat" cmpd="sng">
              <a:solidFill>
                <a:srgbClr val="000000"/>
              </a:solidFill>
              <a:prstDash val="solid"/>
              <a:round/>
              <a:headEnd type="none" w="sm" len="sm"/>
              <a:tailEnd type="none" w="sm" len="sm"/>
            </a:ln>
          </p:spPr>
        </p:cxnSp>
        <p:cxnSp>
          <p:nvCxnSpPr>
            <p:cNvPr id="716" name="Shape 716"/>
            <p:cNvCxnSpPr/>
            <p:nvPr/>
          </p:nvCxnSpPr>
          <p:spPr>
            <a:xfrm>
              <a:off x="3754" y="1792"/>
              <a:ext cx="0" cy="273"/>
            </a:xfrm>
            <a:prstGeom prst="straightConnector1">
              <a:avLst/>
            </a:prstGeom>
            <a:noFill/>
            <a:ln w="9525" cap="sq" cmpd="sng">
              <a:solidFill>
                <a:schemeClr val="dk1"/>
              </a:solidFill>
              <a:prstDash val="solid"/>
              <a:round/>
              <a:headEnd type="none" w="sm" len="sm"/>
              <a:tailEnd type="none" w="sm" len="sm"/>
            </a:ln>
          </p:spPr>
        </p:cxnSp>
        <p:cxnSp>
          <p:nvCxnSpPr>
            <p:cNvPr id="717" name="Shape 717"/>
            <p:cNvCxnSpPr/>
            <p:nvPr/>
          </p:nvCxnSpPr>
          <p:spPr>
            <a:xfrm>
              <a:off x="2494" y="2065"/>
              <a:ext cx="1260" cy="0"/>
            </a:xfrm>
            <a:prstGeom prst="straightConnector1">
              <a:avLst/>
            </a:prstGeom>
            <a:noFill/>
            <a:ln w="9525" cap="flat" cmpd="sng">
              <a:solidFill>
                <a:schemeClr val="dk1"/>
              </a:solidFill>
              <a:prstDash val="solid"/>
              <a:round/>
              <a:headEnd type="none" w="sm" len="sm"/>
              <a:tailEnd type="none" w="sm" len="sm"/>
            </a:ln>
          </p:spPr>
        </p:cxnSp>
        <p:cxnSp>
          <p:nvCxnSpPr>
            <p:cNvPr id="718" name="Shape 718"/>
            <p:cNvCxnSpPr/>
            <p:nvPr/>
          </p:nvCxnSpPr>
          <p:spPr>
            <a:xfrm>
              <a:off x="2494" y="2065"/>
              <a:ext cx="1260" cy="0"/>
            </a:xfrm>
            <a:prstGeom prst="straightConnector1">
              <a:avLst/>
            </a:prstGeom>
            <a:noFill/>
            <a:ln w="9525" cap="flat" cmpd="sng">
              <a:solidFill>
                <a:srgbClr val="000000"/>
              </a:solidFill>
              <a:prstDash val="solid"/>
              <a:round/>
              <a:headEnd type="none" w="sm" len="sm"/>
              <a:tailEnd type="none" w="sm" len="sm"/>
            </a:ln>
          </p:spPr>
        </p:cxnSp>
        <p:cxnSp>
          <p:nvCxnSpPr>
            <p:cNvPr id="719" name="Shape 719"/>
            <p:cNvCxnSpPr/>
            <p:nvPr/>
          </p:nvCxnSpPr>
          <p:spPr>
            <a:xfrm>
              <a:off x="2494" y="2065"/>
              <a:ext cx="1260" cy="0"/>
            </a:xfrm>
            <a:prstGeom prst="straightConnector1">
              <a:avLst/>
            </a:prstGeom>
            <a:noFill/>
            <a:ln w="9525" cap="sq" cmpd="sng">
              <a:solidFill>
                <a:schemeClr val="dk1"/>
              </a:solidFill>
              <a:prstDash val="solid"/>
              <a:round/>
              <a:headEnd type="none" w="sm" len="sm"/>
              <a:tailEnd type="none" w="sm" len="sm"/>
            </a:ln>
          </p:spPr>
        </p:cxnSp>
        <p:cxnSp>
          <p:nvCxnSpPr>
            <p:cNvPr id="720" name="Shape 720"/>
            <p:cNvCxnSpPr/>
            <p:nvPr/>
          </p:nvCxnSpPr>
          <p:spPr>
            <a:xfrm>
              <a:off x="4812" y="1792"/>
              <a:ext cx="0" cy="273"/>
            </a:xfrm>
            <a:prstGeom prst="straightConnector1">
              <a:avLst/>
            </a:prstGeom>
            <a:noFill/>
            <a:ln w="9525" cap="flat" cmpd="sng">
              <a:solidFill>
                <a:schemeClr val="dk1"/>
              </a:solidFill>
              <a:prstDash val="solid"/>
              <a:round/>
              <a:headEnd type="none" w="sm" len="sm"/>
              <a:tailEnd type="none" w="sm" len="sm"/>
            </a:ln>
          </p:spPr>
        </p:cxnSp>
        <p:cxnSp>
          <p:nvCxnSpPr>
            <p:cNvPr id="721" name="Shape 721"/>
            <p:cNvCxnSpPr/>
            <p:nvPr/>
          </p:nvCxnSpPr>
          <p:spPr>
            <a:xfrm>
              <a:off x="4812" y="1792"/>
              <a:ext cx="0" cy="273"/>
            </a:xfrm>
            <a:prstGeom prst="straightConnector1">
              <a:avLst/>
            </a:prstGeom>
            <a:noFill/>
            <a:ln w="9525" cap="flat" cmpd="sng">
              <a:solidFill>
                <a:srgbClr val="000000"/>
              </a:solidFill>
              <a:prstDash val="solid"/>
              <a:round/>
              <a:headEnd type="none" w="sm" len="sm"/>
              <a:tailEnd type="none" w="sm" len="sm"/>
            </a:ln>
          </p:spPr>
        </p:cxnSp>
        <p:cxnSp>
          <p:nvCxnSpPr>
            <p:cNvPr id="722" name="Shape 722"/>
            <p:cNvCxnSpPr/>
            <p:nvPr/>
          </p:nvCxnSpPr>
          <p:spPr>
            <a:xfrm>
              <a:off x="4812" y="1792"/>
              <a:ext cx="0" cy="273"/>
            </a:xfrm>
            <a:prstGeom prst="straightConnector1">
              <a:avLst/>
            </a:prstGeom>
            <a:noFill/>
            <a:ln w="9525" cap="sq" cmpd="sng">
              <a:solidFill>
                <a:schemeClr val="dk1"/>
              </a:solidFill>
              <a:prstDash val="solid"/>
              <a:round/>
              <a:headEnd type="none" w="sm" len="sm"/>
              <a:tailEnd type="none" w="sm" len="sm"/>
            </a:ln>
          </p:spPr>
        </p:cxnSp>
        <p:cxnSp>
          <p:nvCxnSpPr>
            <p:cNvPr id="723" name="Shape 723"/>
            <p:cNvCxnSpPr/>
            <p:nvPr/>
          </p:nvCxnSpPr>
          <p:spPr>
            <a:xfrm>
              <a:off x="3754" y="2065"/>
              <a:ext cx="1058" cy="0"/>
            </a:xfrm>
            <a:prstGeom prst="straightConnector1">
              <a:avLst/>
            </a:prstGeom>
            <a:noFill/>
            <a:ln w="9525" cap="flat" cmpd="sng">
              <a:solidFill>
                <a:schemeClr val="dk1"/>
              </a:solidFill>
              <a:prstDash val="solid"/>
              <a:round/>
              <a:headEnd type="none" w="sm" len="sm"/>
              <a:tailEnd type="none" w="sm" len="sm"/>
            </a:ln>
          </p:spPr>
        </p:cxnSp>
        <p:cxnSp>
          <p:nvCxnSpPr>
            <p:cNvPr id="724" name="Shape 724"/>
            <p:cNvCxnSpPr/>
            <p:nvPr/>
          </p:nvCxnSpPr>
          <p:spPr>
            <a:xfrm>
              <a:off x="3754" y="2065"/>
              <a:ext cx="1058" cy="0"/>
            </a:xfrm>
            <a:prstGeom prst="straightConnector1">
              <a:avLst/>
            </a:prstGeom>
            <a:noFill/>
            <a:ln w="9525" cap="flat" cmpd="sng">
              <a:solidFill>
                <a:srgbClr val="000000"/>
              </a:solidFill>
              <a:prstDash val="solid"/>
              <a:round/>
              <a:headEnd type="none" w="sm" len="sm"/>
              <a:tailEnd type="none" w="sm" len="sm"/>
            </a:ln>
          </p:spPr>
        </p:cxnSp>
        <p:cxnSp>
          <p:nvCxnSpPr>
            <p:cNvPr id="725" name="Shape 725"/>
            <p:cNvCxnSpPr/>
            <p:nvPr/>
          </p:nvCxnSpPr>
          <p:spPr>
            <a:xfrm>
              <a:off x="3754" y="2065"/>
              <a:ext cx="1058" cy="0"/>
            </a:xfrm>
            <a:prstGeom prst="straightConnector1">
              <a:avLst/>
            </a:prstGeom>
            <a:noFill/>
            <a:ln w="9525" cap="sq" cmpd="sng">
              <a:solidFill>
                <a:schemeClr val="dk1"/>
              </a:solidFill>
              <a:prstDash val="solid"/>
              <a:round/>
              <a:headEnd type="none" w="sm" len="sm"/>
              <a:tailEnd type="none" w="sm" len="sm"/>
            </a:ln>
          </p:spPr>
        </p:cxnSp>
        <p:cxnSp>
          <p:nvCxnSpPr>
            <p:cNvPr id="726" name="Shape 726"/>
            <p:cNvCxnSpPr/>
            <p:nvPr/>
          </p:nvCxnSpPr>
          <p:spPr>
            <a:xfrm>
              <a:off x="5744" y="1792"/>
              <a:ext cx="0" cy="273"/>
            </a:xfrm>
            <a:prstGeom prst="straightConnector1">
              <a:avLst/>
            </a:prstGeom>
            <a:noFill/>
            <a:ln w="9525" cap="flat" cmpd="sng">
              <a:solidFill>
                <a:schemeClr val="dk1"/>
              </a:solidFill>
              <a:prstDash val="solid"/>
              <a:round/>
              <a:headEnd type="none" w="sm" len="sm"/>
              <a:tailEnd type="none" w="sm" len="sm"/>
            </a:ln>
          </p:spPr>
        </p:cxnSp>
        <p:cxnSp>
          <p:nvCxnSpPr>
            <p:cNvPr id="727" name="Shape 727"/>
            <p:cNvCxnSpPr/>
            <p:nvPr/>
          </p:nvCxnSpPr>
          <p:spPr>
            <a:xfrm>
              <a:off x="5744" y="1792"/>
              <a:ext cx="0" cy="273"/>
            </a:xfrm>
            <a:prstGeom prst="straightConnector1">
              <a:avLst/>
            </a:prstGeom>
            <a:noFill/>
            <a:ln w="9525" cap="flat" cmpd="sng">
              <a:solidFill>
                <a:srgbClr val="000000"/>
              </a:solidFill>
              <a:prstDash val="solid"/>
              <a:round/>
              <a:headEnd type="none" w="sm" len="sm"/>
              <a:tailEnd type="none" w="sm" len="sm"/>
            </a:ln>
          </p:spPr>
        </p:cxnSp>
        <p:cxnSp>
          <p:nvCxnSpPr>
            <p:cNvPr id="728" name="Shape 728"/>
            <p:cNvCxnSpPr/>
            <p:nvPr/>
          </p:nvCxnSpPr>
          <p:spPr>
            <a:xfrm>
              <a:off x="5744" y="1792"/>
              <a:ext cx="0" cy="273"/>
            </a:xfrm>
            <a:prstGeom prst="straightConnector1">
              <a:avLst/>
            </a:prstGeom>
            <a:noFill/>
            <a:ln w="9525" cap="sq" cmpd="sng">
              <a:solidFill>
                <a:schemeClr val="dk1"/>
              </a:solidFill>
              <a:prstDash val="solid"/>
              <a:round/>
              <a:headEnd type="none" w="sm" len="sm"/>
              <a:tailEnd type="none" w="sm" len="sm"/>
            </a:ln>
          </p:spPr>
        </p:cxnSp>
        <p:cxnSp>
          <p:nvCxnSpPr>
            <p:cNvPr id="729" name="Shape 729"/>
            <p:cNvCxnSpPr/>
            <p:nvPr/>
          </p:nvCxnSpPr>
          <p:spPr>
            <a:xfrm>
              <a:off x="4812" y="2065"/>
              <a:ext cx="932" cy="0"/>
            </a:xfrm>
            <a:prstGeom prst="straightConnector1">
              <a:avLst/>
            </a:prstGeom>
            <a:noFill/>
            <a:ln w="9525" cap="flat" cmpd="sng">
              <a:solidFill>
                <a:schemeClr val="dk1"/>
              </a:solidFill>
              <a:prstDash val="solid"/>
              <a:round/>
              <a:headEnd type="none" w="sm" len="sm"/>
              <a:tailEnd type="none" w="sm" len="sm"/>
            </a:ln>
          </p:spPr>
        </p:cxnSp>
        <p:cxnSp>
          <p:nvCxnSpPr>
            <p:cNvPr id="730" name="Shape 730"/>
            <p:cNvCxnSpPr/>
            <p:nvPr/>
          </p:nvCxnSpPr>
          <p:spPr>
            <a:xfrm>
              <a:off x="4812" y="2065"/>
              <a:ext cx="932" cy="0"/>
            </a:xfrm>
            <a:prstGeom prst="straightConnector1">
              <a:avLst/>
            </a:prstGeom>
            <a:noFill/>
            <a:ln w="9525" cap="flat" cmpd="sng">
              <a:solidFill>
                <a:srgbClr val="000000"/>
              </a:solidFill>
              <a:prstDash val="solid"/>
              <a:round/>
              <a:headEnd type="none" w="sm" len="sm"/>
              <a:tailEnd type="none" w="sm" len="sm"/>
            </a:ln>
          </p:spPr>
        </p:cxnSp>
        <p:cxnSp>
          <p:nvCxnSpPr>
            <p:cNvPr id="731" name="Shape 731"/>
            <p:cNvCxnSpPr/>
            <p:nvPr/>
          </p:nvCxnSpPr>
          <p:spPr>
            <a:xfrm>
              <a:off x="4812" y="2065"/>
              <a:ext cx="932" cy="0"/>
            </a:xfrm>
            <a:prstGeom prst="straightConnector1">
              <a:avLst/>
            </a:prstGeom>
            <a:noFill/>
            <a:ln w="9525" cap="sq" cmpd="sng">
              <a:solidFill>
                <a:schemeClr val="dk1"/>
              </a:solidFill>
              <a:prstDash val="solid"/>
              <a:round/>
              <a:headEnd type="none" w="sm" len="sm"/>
              <a:tailEnd type="none" w="sm" len="sm"/>
            </a:ln>
          </p:spPr>
        </p:cxnSp>
        <p:cxnSp>
          <p:nvCxnSpPr>
            <p:cNvPr id="732" name="Shape 732"/>
            <p:cNvCxnSpPr/>
            <p:nvPr/>
          </p:nvCxnSpPr>
          <p:spPr>
            <a:xfrm>
              <a:off x="5872" y="1792"/>
              <a:ext cx="0" cy="273"/>
            </a:xfrm>
            <a:prstGeom prst="straightConnector1">
              <a:avLst/>
            </a:prstGeom>
            <a:noFill/>
            <a:ln w="9525" cap="flat" cmpd="sng">
              <a:solidFill>
                <a:schemeClr val="dk1"/>
              </a:solidFill>
              <a:prstDash val="solid"/>
              <a:round/>
              <a:headEnd type="none" w="sm" len="sm"/>
              <a:tailEnd type="none" w="sm" len="sm"/>
            </a:ln>
          </p:spPr>
        </p:cxnSp>
        <p:cxnSp>
          <p:nvCxnSpPr>
            <p:cNvPr id="733" name="Shape 733"/>
            <p:cNvCxnSpPr/>
            <p:nvPr/>
          </p:nvCxnSpPr>
          <p:spPr>
            <a:xfrm>
              <a:off x="5872" y="1792"/>
              <a:ext cx="0" cy="273"/>
            </a:xfrm>
            <a:prstGeom prst="straightConnector1">
              <a:avLst/>
            </a:prstGeom>
            <a:noFill/>
            <a:ln w="9525" cap="flat" cmpd="sng">
              <a:solidFill>
                <a:srgbClr val="000000"/>
              </a:solidFill>
              <a:prstDash val="solid"/>
              <a:round/>
              <a:headEnd type="none" w="sm" len="sm"/>
              <a:tailEnd type="none" w="sm" len="sm"/>
            </a:ln>
          </p:spPr>
        </p:cxnSp>
        <p:cxnSp>
          <p:nvCxnSpPr>
            <p:cNvPr id="734" name="Shape 734"/>
            <p:cNvCxnSpPr/>
            <p:nvPr/>
          </p:nvCxnSpPr>
          <p:spPr>
            <a:xfrm>
              <a:off x="5872" y="1792"/>
              <a:ext cx="0" cy="273"/>
            </a:xfrm>
            <a:prstGeom prst="straightConnector1">
              <a:avLst/>
            </a:prstGeom>
            <a:noFill/>
            <a:ln w="9525" cap="sq" cmpd="sng">
              <a:solidFill>
                <a:schemeClr val="dk1"/>
              </a:solidFill>
              <a:prstDash val="solid"/>
              <a:round/>
              <a:headEnd type="none" w="sm" len="sm"/>
              <a:tailEnd type="none" w="sm" len="sm"/>
            </a:ln>
          </p:spPr>
        </p:cxnSp>
        <p:cxnSp>
          <p:nvCxnSpPr>
            <p:cNvPr id="735" name="Shape 735"/>
            <p:cNvCxnSpPr/>
            <p:nvPr/>
          </p:nvCxnSpPr>
          <p:spPr>
            <a:xfrm>
              <a:off x="5744" y="2065"/>
              <a:ext cx="128" cy="0"/>
            </a:xfrm>
            <a:prstGeom prst="straightConnector1">
              <a:avLst/>
            </a:prstGeom>
            <a:noFill/>
            <a:ln w="9525" cap="flat" cmpd="sng">
              <a:solidFill>
                <a:schemeClr val="dk1"/>
              </a:solidFill>
              <a:prstDash val="solid"/>
              <a:round/>
              <a:headEnd type="none" w="sm" len="sm"/>
              <a:tailEnd type="none" w="sm" len="sm"/>
            </a:ln>
          </p:spPr>
        </p:cxnSp>
        <p:cxnSp>
          <p:nvCxnSpPr>
            <p:cNvPr id="736" name="Shape 736"/>
            <p:cNvCxnSpPr/>
            <p:nvPr/>
          </p:nvCxnSpPr>
          <p:spPr>
            <a:xfrm>
              <a:off x="5744" y="2065"/>
              <a:ext cx="128" cy="0"/>
            </a:xfrm>
            <a:prstGeom prst="straightConnector1">
              <a:avLst/>
            </a:prstGeom>
            <a:noFill/>
            <a:ln w="9525" cap="flat" cmpd="sng">
              <a:solidFill>
                <a:srgbClr val="000000"/>
              </a:solidFill>
              <a:prstDash val="solid"/>
              <a:round/>
              <a:headEnd type="none" w="sm" len="sm"/>
              <a:tailEnd type="none" w="sm" len="sm"/>
            </a:ln>
          </p:spPr>
        </p:cxnSp>
        <p:cxnSp>
          <p:nvCxnSpPr>
            <p:cNvPr id="737" name="Shape 737"/>
            <p:cNvCxnSpPr/>
            <p:nvPr/>
          </p:nvCxnSpPr>
          <p:spPr>
            <a:xfrm>
              <a:off x="528" y="2065"/>
              <a:ext cx="0" cy="252"/>
            </a:xfrm>
            <a:prstGeom prst="straightConnector1">
              <a:avLst/>
            </a:prstGeom>
            <a:noFill/>
            <a:ln w="9525" cap="flat" cmpd="sng">
              <a:solidFill>
                <a:schemeClr val="dk1"/>
              </a:solidFill>
              <a:prstDash val="solid"/>
              <a:round/>
              <a:headEnd type="none" w="sm" len="sm"/>
              <a:tailEnd type="none" w="sm" len="sm"/>
            </a:ln>
          </p:spPr>
        </p:cxnSp>
        <p:cxnSp>
          <p:nvCxnSpPr>
            <p:cNvPr id="738" name="Shape 738"/>
            <p:cNvCxnSpPr/>
            <p:nvPr/>
          </p:nvCxnSpPr>
          <p:spPr>
            <a:xfrm>
              <a:off x="528" y="2065"/>
              <a:ext cx="0" cy="252"/>
            </a:xfrm>
            <a:prstGeom prst="straightConnector1">
              <a:avLst/>
            </a:prstGeom>
            <a:noFill/>
            <a:ln w="9525" cap="flat" cmpd="sng">
              <a:solidFill>
                <a:srgbClr val="000000"/>
              </a:solidFill>
              <a:prstDash val="solid"/>
              <a:round/>
              <a:headEnd type="none" w="sm" len="sm"/>
              <a:tailEnd type="none" w="sm" len="sm"/>
            </a:ln>
          </p:spPr>
        </p:cxnSp>
        <p:cxnSp>
          <p:nvCxnSpPr>
            <p:cNvPr id="739" name="Shape 739"/>
            <p:cNvCxnSpPr/>
            <p:nvPr/>
          </p:nvCxnSpPr>
          <p:spPr>
            <a:xfrm>
              <a:off x="2494" y="2065"/>
              <a:ext cx="0" cy="252"/>
            </a:xfrm>
            <a:prstGeom prst="straightConnector1">
              <a:avLst/>
            </a:prstGeom>
            <a:noFill/>
            <a:ln w="9525" cap="flat" cmpd="sng">
              <a:solidFill>
                <a:schemeClr val="dk1"/>
              </a:solidFill>
              <a:prstDash val="solid"/>
              <a:round/>
              <a:headEnd type="none" w="sm" len="sm"/>
              <a:tailEnd type="none" w="sm" len="sm"/>
            </a:ln>
          </p:spPr>
        </p:cxnSp>
        <p:cxnSp>
          <p:nvCxnSpPr>
            <p:cNvPr id="740" name="Shape 740"/>
            <p:cNvCxnSpPr/>
            <p:nvPr/>
          </p:nvCxnSpPr>
          <p:spPr>
            <a:xfrm>
              <a:off x="2494" y="2065"/>
              <a:ext cx="0" cy="252"/>
            </a:xfrm>
            <a:prstGeom prst="straightConnector1">
              <a:avLst/>
            </a:prstGeom>
            <a:noFill/>
            <a:ln w="9525" cap="flat" cmpd="sng">
              <a:solidFill>
                <a:srgbClr val="000000"/>
              </a:solidFill>
              <a:prstDash val="solid"/>
              <a:round/>
              <a:headEnd type="none" w="sm" len="sm"/>
              <a:tailEnd type="none" w="sm" len="sm"/>
            </a:ln>
          </p:spPr>
        </p:cxnSp>
        <p:cxnSp>
          <p:nvCxnSpPr>
            <p:cNvPr id="741" name="Shape 741"/>
            <p:cNvCxnSpPr/>
            <p:nvPr/>
          </p:nvCxnSpPr>
          <p:spPr>
            <a:xfrm>
              <a:off x="528" y="2317"/>
              <a:ext cx="1966" cy="0"/>
            </a:xfrm>
            <a:prstGeom prst="straightConnector1">
              <a:avLst/>
            </a:prstGeom>
            <a:noFill/>
            <a:ln w="9525" cap="flat" cmpd="sng">
              <a:solidFill>
                <a:schemeClr val="dk1"/>
              </a:solidFill>
              <a:prstDash val="solid"/>
              <a:round/>
              <a:headEnd type="none" w="sm" len="sm"/>
              <a:tailEnd type="none" w="sm" len="sm"/>
            </a:ln>
          </p:spPr>
        </p:cxnSp>
        <p:cxnSp>
          <p:nvCxnSpPr>
            <p:cNvPr id="742" name="Shape 742"/>
            <p:cNvCxnSpPr/>
            <p:nvPr/>
          </p:nvCxnSpPr>
          <p:spPr>
            <a:xfrm>
              <a:off x="528" y="2317"/>
              <a:ext cx="1966" cy="0"/>
            </a:xfrm>
            <a:prstGeom prst="straightConnector1">
              <a:avLst/>
            </a:prstGeom>
            <a:noFill/>
            <a:ln w="9525" cap="flat" cmpd="sng">
              <a:solidFill>
                <a:srgbClr val="000000"/>
              </a:solidFill>
              <a:prstDash val="solid"/>
              <a:round/>
              <a:headEnd type="none" w="sm" len="sm"/>
              <a:tailEnd type="none" w="sm" len="sm"/>
            </a:ln>
          </p:spPr>
        </p:cxnSp>
        <p:cxnSp>
          <p:nvCxnSpPr>
            <p:cNvPr id="743" name="Shape 743"/>
            <p:cNvCxnSpPr/>
            <p:nvPr/>
          </p:nvCxnSpPr>
          <p:spPr>
            <a:xfrm>
              <a:off x="528" y="2317"/>
              <a:ext cx="1966" cy="0"/>
            </a:xfrm>
            <a:prstGeom prst="straightConnector1">
              <a:avLst/>
            </a:prstGeom>
            <a:noFill/>
            <a:ln w="9525" cap="sq" cmpd="sng">
              <a:solidFill>
                <a:schemeClr val="dk1"/>
              </a:solidFill>
              <a:prstDash val="solid"/>
              <a:round/>
              <a:headEnd type="none" w="sm" len="sm"/>
              <a:tailEnd type="none" w="sm" len="sm"/>
            </a:ln>
          </p:spPr>
        </p:cxnSp>
        <p:cxnSp>
          <p:nvCxnSpPr>
            <p:cNvPr id="744" name="Shape 744"/>
            <p:cNvCxnSpPr/>
            <p:nvPr/>
          </p:nvCxnSpPr>
          <p:spPr>
            <a:xfrm>
              <a:off x="3754" y="2065"/>
              <a:ext cx="0" cy="252"/>
            </a:xfrm>
            <a:prstGeom prst="straightConnector1">
              <a:avLst/>
            </a:prstGeom>
            <a:noFill/>
            <a:ln w="9525" cap="flat" cmpd="sng">
              <a:solidFill>
                <a:schemeClr val="dk1"/>
              </a:solidFill>
              <a:prstDash val="solid"/>
              <a:round/>
              <a:headEnd type="none" w="sm" len="sm"/>
              <a:tailEnd type="none" w="sm" len="sm"/>
            </a:ln>
          </p:spPr>
        </p:cxnSp>
        <p:cxnSp>
          <p:nvCxnSpPr>
            <p:cNvPr id="745" name="Shape 745"/>
            <p:cNvCxnSpPr/>
            <p:nvPr/>
          </p:nvCxnSpPr>
          <p:spPr>
            <a:xfrm>
              <a:off x="3754" y="2065"/>
              <a:ext cx="0" cy="252"/>
            </a:xfrm>
            <a:prstGeom prst="straightConnector1">
              <a:avLst/>
            </a:prstGeom>
            <a:noFill/>
            <a:ln w="9525" cap="flat" cmpd="sng">
              <a:solidFill>
                <a:srgbClr val="000000"/>
              </a:solidFill>
              <a:prstDash val="solid"/>
              <a:round/>
              <a:headEnd type="none" w="sm" len="sm"/>
              <a:tailEnd type="none" w="sm" len="sm"/>
            </a:ln>
          </p:spPr>
        </p:cxnSp>
        <p:cxnSp>
          <p:nvCxnSpPr>
            <p:cNvPr id="746" name="Shape 746"/>
            <p:cNvCxnSpPr/>
            <p:nvPr/>
          </p:nvCxnSpPr>
          <p:spPr>
            <a:xfrm>
              <a:off x="2494" y="2317"/>
              <a:ext cx="1260" cy="0"/>
            </a:xfrm>
            <a:prstGeom prst="straightConnector1">
              <a:avLst/>
            </a:prstGeom>
            <a:noFill/>
            <a:ln w="9525" cap="flat" cmpd="sng">
              <a:solidFill>
                <a:schemeClr val="dk1"/>
              </a:solidFill>
              <a:prstDash val="solid"/>
              <a:round/>
              <a:headEnd type="none" w="sm" len="sm"/>
              <a:tailEnd type="none" w="sm" len="sm"/>
            </a:ln>
          </p:spPr>
        </p:cxnSp>
        <p:cxnSp>
          <p:nvCxnSpPr>
            <p:cNvPr id="747" name="Shape 747"/>
            <p:cNvCxnSpPr/>
            <p:nvPr/>
          </p:nvCxnSpPr>
          <p:spPr>
            <a:xfrm>
              <a:off x="2494" y="2317"/>
              <a:ext cx="1260" cy="0"/>
            </a:xfrm>
            <a:prstGeom prst="straightConnector1">
              <a:avLst/>
            </a:prstGeom>
            <a:noFill/>
            <a:ln w="9525" cap="flat" cmpd="sng">
              <a:solidFill>
                <a:srgbClr val="000000"/>
              </a:solidFill>
              <a:prstDash val="solid"/>
              <a:round/>
              <a:headEnd type="none" w="sm" len="sm"/>
              <a:tailEnd type="none" w="sm" len="sm"/>
            </a:ln>
          </p:spPr>
        </p:cxnSp>
        <p:cxnSp>
          <p:nvCxnSpPr>
            <p:cNvPr id="748" name="Shape 748"/>
            <p:cNvCxnSpPr/>
            <p:nvPr/>
          </p:nvCxnSpPr>
          <p:spPr>
            <a:xfrm>
              <a:off x="2494" y="2317"/>
              <a:ext cx="1260" cy="0"/>
            </a:xfrm>
            <a:prstGeom prst="straightConnector1">
              <a:avLst/>
            </a:prstGeom>
            <a:noFill/>
            <a:ln w="9525" cap="sq" cmpd="sng">
              <a:solidFill>
                <a:schemeClr val="dk1"/>
              </a:solidFill>
              <a:prstDash val="solid"/>
              <a:round/>
              <a:headEnd type="none" w="sm" len="sm"/>
              <a:tailEnd type="none" w="sm" len="sm"/>
            </a:ln>
          </p:spPr>
        </p:cxnSp>
        <p:cxnSp>
          <p:nvCxnSpPr>
            <p:cNvPr id="749" name="Shape 749"/>
            <p:cNvCxnSpPr/>
            <p:nvPr/>
          </p:nvCxnSpPr>
          <p:spPr>
            <a:xfrm>
              <a:off x="4812" y="2065"/>
              <a:ext cx="0" cy="252"/>
            </a:xfrm>
            <a:prstGeom prst="straightConnector1">
              <a:avLst/>
            </a:prstGeom>
            <a:noFill/>
            <a:ln w="9525" cap="flat" cmpd="sng">
              <a:solidFill>
                <a:schemeClr val="dk1"/>
              </a:solidFill>
              <a:prstDash val="solid"/>
              <a:round/>
              <a:headEnd type="none" w="sm" len="sm"/>
              <a:tailEnd type="none" w="sm" len="sm"/>
            </a:ln>
          </p:spPr>
        </p:cxnSp>
        <p:cxnSp>
          <p:nvCxnSpPr>
            <p:cNvPr id="750" name="Shape 750"/>
            <p:cNvCxnSpPr/>
            <p:nvPr/>
          </p:nvCxnSpPr>
          <p:spPr>
            <a:xfrm>
              <a:off x="4812" y="2065"/>
              <a:ext cx="0" cy="252"/>
            </a:xfrm>
            <a:prstGeom prst="straightConnector1">
              <a:avLst/>
            </a:prstGeom>
            <a:noFill/>
            <a:ln w="9525" cap="flat" cmpd="sng">
              <a:solidFill>
                <a:srgbClr val="000000"/>
              </a:solidFill>
              <a:prstDash val="solid"/>
              <a:round/>
              <a:headEnd type="none" w="sm" len="sm"/>
              <a:tailEnd type="none" w="sm" len="sm"/>
            </a:ln>
          </p:spPr>
        </p:cxnSp>
        <p:cxnSp>
          <p:nvCxnSpPr>
            <p:cNvPr id="751" name="Shape 751"/>
            <p:cNvCxnSpPr/>
            <p:nvPr/>
          </p:nvCxnSpPr>
          <p:spPr>
            <a:xfrm>
              <a:off x="3754" y="2317"/>
              <a:ext cx="1058" cy="0"/>
            </a:xfrm>
            <a:prstGeom prst="straightConnector1">
              <a:avLst/>
            </a:prstGeom>
            <a:noFill/>
            <a:ln w="9525" cap="flat" cmpd="sng">
              <a:solidFill>
                <a:schemeClr val="dk1"/>
              </a:solidFill>
              <a:prstDash val="solid"/>
              <a:round/>
              <a:headEnd type="none" w="sm" len="sm"/>
              <a:tailEnd type="none" w="sm" len="sm"/>
            </a:ln>
          </p:spPr>
        </p:cxnSp>
        <p:cxnSp>
          <p:nvCxnSpPr>
            <p:cNvPr id="752" name="Shape 752"/>
            <p:cNvCxnSpPr/>
            <p:nvPr/>
          </p:nvCxnSpPr>
          <p:spPr>
            <a:xfrm>
              <a:off x="3754" y="2317"/>
              <a:ext cx="1058" cy="0"/>
            </a:xfrm>
            <a:prstGeom prst="straightConnector1">
              <a:avLst/>
            </a:prstGeom>
            <a:noFill/>
            <a:ln w="9525" cap="flat" cmpd="sng">
              <a:solidFill>
                <a:srgbClr val="000000"/>
              </a:solidFill>
              <a:prstDash val="solid"/>
              <a:round/>
              <a:headEnd type="none" w="sm" len="sm"/>
              <a:tailEnd type="none" w="sm" len="sm"/>
            </a:ln>
          </p:spPr>
        </p:cxnSp>
        <p:cxnSp>
          <p:nvCxnSpPr>
            <p:cNvPr id="753" name="Shape 753"/>
            <p:cNvCxnSpPr/>
            <p:nvPr/>
          </p:nvCxnSpPr>
          <p:spPr>
            <a:xfrm>
              <a:off x="3754" y="2317"/>
              <a:ext cx="1058" cy="0"/>
            </a:xfrm>
            <a:prstGeom prst="straightConnector1">
              <a:avLst/>
            </a:prstGeom>
            <a:noFill/>
            <a:ln w="9525" cap="sq" cmpd="sng">
              <a:solidFill>
                <a:schemeClr val="dk1"/>
              </a:solidFill>
              <a:prstDash val="solid"/>
              <a:round/>
              <a:headEnd type="none" w="sm" len="sm"/>
              <a:tailEnd type="none" w="sm" len="sm"/>
            </a:ln>
          </p:spPr>
        </p:cxnSp>
        <p:cxnSp>
          <p:nvCxnSpPr>
            <p:cNvPr id="754" name="Shape 754"/>
            <p:cNvCxnSpPr/>
            <p:nvPr/>
          </p:nvCxnSpPr>
          <p:spPr>
            <a:xfrm>
              <a:off x="5744" y="2065"/>
              <a:ext cx="0" cy="252"/>
            </a:xfrm>
            <a:prstGeom prst="straightConnector1">
              <a:avLst/>
            </a:prstGeom>
            <a:noFill/>
            <a:ln w="9525" cap="flat" cmpd="sng">
              <a:solidFill>
                <a:schemeClr val="dk1"/>
              </a:solidFill>
              <a:prstDash val="solid"/>
              <a:round/>
              <a:headEnd type="none" w="sm" len="sm"/>
              <a:tailEnd type="none" w="sm" len="sm"/>
            </a:ln>
          </p:spPr>
        </p:cxnSp>
        <p:cxnSp>
          <p:nvCxnSpPr>
            <p:cNvPr id="755" name="Shape 755"/>
            <p:cNvCxnSpPr/>
            <p:nvPr/>
          </p:nvCxnSpPr>
          <p:spPr>
            <a:xfrm>
              <a:off x="5744" y="2065"/>
              <a:ext cx="0" cy="252"/>
            </a:xfrm>
            <a:prstGeom prst="straightConnector1">
              <a:avLst/>
            </a:prstGeom>
            <a:noFill/>
            <a:ln w="9525" cap="flat" cmpd="sng">
              <a:solidFill>
                <a:srgbClr val="000000"/>
              </a:solidFill>
              <a:prstDash val="solid"/>
              <a:round/>
              <a:headEnd type="none" w="sm" len="sm"/>
              <a:tailEnd type="none" w="sm" len="sm"/>
            </a:ln>
          </p:spPr>
        </p:cxnSp>
        <p:cxnSp>
          <p:nvCxnSpPr>
            <p:cNvPr id="756" name="Shape 756"/>
            <p:cNvCxnSpPr/>
            <p:nvPr/>
          </p:nvCxnSpPr>
          <p:spPr>
            <a:xfrm>
              <a:off x="4812" y="2317"/>
              <a:ext cx="932" cy="0"/>
            </a:xfrm>
            <a:prstGeom prst="straightConnector1">
              <a:avLst/>
            </a:prstGeom>
            <a:noFill/>
            <a:ln w="9525" cap="flat" cmpd="sng">
              <a:solidFill>
                <a:schemeClr val="dk1"/>
              </a:solidFill>
              <a:prstDash val="solid"/>
              <a:round/>
              <a:headEnd type="none" w="sm" len="sm"/>
              <a:tailEnd type="none" w="sm" len="sm"/>
            </a:ln>
          </p:spPr>
        </p:cxnSp>
        <p:cxnSp>
          <p:nvCxnSpPr>
            <p:cNvPr id="757" name="Shape 757"/>
            <p:cNvCxnSpPr/>
            <p:nvPr/>
          </p:nvCxnSpPr>
          <p:spPr>
            <a:xfrm>
              <a:off x="4812" y="2317"/>
              <a:ext cx="932" cy="0"/>
            </a:xfrm>
            <a:prstGeom prst="straightConnector1">
              <a:avLst/>
            </a:prstGeom>
            <a:noFill/>
            <a:ln w="9525" cap="flat" cmpd="sng">
              <a:solidFill>
                <a:srgbClr val="000000"/>
              </a:solidFill>
              <a:prstDash val="solid"/>
              <a:round/>
              <a:headEnd type="none" w="sm" len="sm"/>
              <a:tailEnd type="none" w="sm" len="sm"/>
            </a:ln>
          </p:spPr>
        </p:cxnSp>
        <p:cxnSp>
          <p:nvCxnSpPr>
            <p:cNvPr id="758" name="Shape 758"/>
            <p:cNvCxnSpPr/>
            <p:nvPr/>
          </p:nvCxnSpPr>
          <p:spPr>
            <a:xfrm>
              <a:off x="4812" y="2317"/>
              <a:ext cx="932" cy="0"/>
            </a:xfrm>
            <a:prstGeom prst="straightConnector1">
              <a:avLst/>
            </a:prstGeom>
            <a:noFill/>
            <a:ln w="9525" cap="sq" cmpd="sng">
              <a:solidFill>
                <a:schemeClr val="dk1"/>
              </a:solidFill>
              <a:prstDash val="solid"/>
              <a:round/>
              <a:headEnd type="none" w="sm" len="sm"/>
              <a:tailEnd type="none" w="sm" len="sm"/>
            </a:ln>
          </p:spPr>
        </p:cxnSp>
        <p:cxnSp>
          <p:nvCxnSpPr>
            <p:cNvPr id="759" name="Shape 759"/>
            <p:cNvCxnSpPr/>
            <p:nvPr/>
          </p:nvCxnSpPr>
          <p:spPr>
            <a:xfrm>
              <a:off x="5872" y="2065"/>
              <a:ext cx="0" cy="252"/>
            </a:xfrm>
            <a:prstGeom prst="straightConnector1">
              <a:avLst/>
            </a:prstGeom>
            <a:noFill/>
            <a:ln w="9525" cap="flat" cmpd="sng">
              <a:solidFill>
                <a:schemeClr val="dk1"/>
              </a:solidFill>
              <a:prstDash val="solid"/>
              <a:round/>
              <a:headEnd type="none" w="sm" len="sm"/>
              <a:tailEnd type="none" w="sm" len="sm"/>
            </a:ln>
          </p:spPr>
        </p:cxnSp>
        <p:cxnSp>
          <p:nvCxnSpPr>
            <p:cNvPr id="760" name="Shape 760"/>
            <p:cNvCxnSpPr/>
            <p:nvPr/>
          </p:nvCxnSpPr>
          <p:spPr>
            <a:xfrm>
              <a:off x="5872" y="2065"/>
              <a:ext cx="0" cy="252"/>
            </a:xfrm>
            <a:prstGeom prst="straightConnector1">
              <a:avLst/>
            </a:prstGeom>
            <a:noFill/>
            <a:ln w="9525" cap="flat" cmpd="sng">
              <a:solidFill>
                <a:srgbClr val="000000"/>
              </a:solidFill>
              <a:prstDash val="solid"/>
              <a:round/>
              <a:headEnd type="none" w="sm" len="sm"/>
              <a:tailEnd type="none" w="sm" len="sm"/>
            </a:ln>
          </p:spPr>
        </p:cxnSp>
        <p:cxnSp>
          <p:nvCxnSpPr>
            <p:cNvPr id="761" name="Shape 761"/>
            <p:cNvCxnSpPr/>
            <p:nvPr/>
          </p:nvCxnSpPr>
          <p:spPr>
            <a:xfrm>
              <a:off x="5744" y="2317"/>
              <a:ext cx="128" cy="0"/>
            </a:xfrm>
            <a:prstGeom prst="straightConnector1">
              <a:avLst/>
            </a:prstGeom>
            <a:noFill/>
            <a:ln w="9525" cap="flat" cmpd="sng">
              <a:solidFill>
                <a:schemeClr val="dk1"/>
              </a:solidFill>
              <a:prstDash val="solid"/>
              <a:round/>
              <a:headEnd type="none" w="sm" len="sm"/>
              <a:tailEnd type="none" w="sm" len="sm"/>
            </a:ln>
          </p:spPr>
        </p:cxnSp>
        <p:cxnSp>
          <p:nvCxnSpPr>
            <p:cNvPr id="762" name="Shape 762"/>
            <p:cNvCxnSpPr/>
            <p:nvPr/>
          </p:nvCxnSpPr>
          <p:spPr>
            <a:xfrm>
              <a:off x="5744" y="2317"/>
              <a:ext cx="128" cy="0"/>
            </a:xfrm>
            <a:prstGeom prst="straightConnector1">
              <a:avLst/>
            </a:prstGeom>
            <a:noFill/>
            <a:ln w="9525" cap="flat" cmpd="sng">
              <a:solidFill>
                <a:srgbClr val="000000"/>
              </a:solidFill>
              <a:prstDash val="solid"/>
              <a:round/>
              <a:headEnd type="none" w="sm" len="sm"/>
              <a:tailEnd type="none" w="sm" len="sm"/>
            </a:ln>
          </p:spPr>
        </p:cxnSp>
      </p:grpSp>
      <p:sp>
        <p:nvSpPr>
          <p:cNvPr id="288" name="287 Rectángulo"/>
          <p:cNvSpPr/>
          <p:nvPr/>
        </p:nvSpPr>
        <p:spPr>
          <a:xfrm>
            <a:off x="5076056" y="2708920"/>
            <a:ext cx="1296144" cy="230425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cxnSp>
        <p:nvCxnSpPr>
          <p:cNvPr id="289" name="288 Conector recto de flecha"/>
          <p:cNvCxnSpPr/>
          <p:nvPr/>
        </p:nvCxnSpPr>
        <p:spPr>
          <a:xfrm>
            <a:off x="0" y="4725144"/>
            <a:ext cx="395536"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90" name="289 Conector recto de flecha"/>
          <p:cNvCxnSpPr/>
          <p:nvPr/>
        </p:nvCxnSpPr>
        <p:spPr>
          <a:xfrm>
            <a:off x="0" y="4149080"/>
            <a:ext cx="395536"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show="0">
  <p:cSld>
    <p:spTree>
      <p:nvGrpSpPr>
        <p:cNvPr id="1" name="Shape 2522"/>
        <p:cNvGrpSpPr/>
        <p:nvPr/>
      </p:nvGrpSpPr>
      <p:grpSpPr>
        <a:xfrm>
          <a:off x="0" y="0"/>
          <a:ext cx="0" cy="0"/>
          <a:chOff x="0" y="0"/>
          <a:chExt cx="0" cy="0"/>
        </a:xfrm>
      </p:grpSpPr>
      <p:sp>
        <p:nvSpPr>
          <p:cNvPr id="2523" name="Shape 2523"/>
          <p:cNvSpPr txBox="1">
            <a:spLocks noGrp="1"/>
          </p:cNvSpPr>
          <p:nvPr>
            <p:ph type="title"/>
          </p:nvPr>
        </p:nvSpPr>
        <p:spPr>
          <a:xfrm>
            <a:off x="914400" y="277813"/>
            <a:ext cx="7772400" cy="1143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ca-ES" sz="3780" b="0" i="0" u="none" strike="noStrike" cap="none" dirty="0">
                <a:solidFill>
                  <a:schemeClr val="dk2"/>
                </a:solidFill>
                <a:latin typeface="Times New Roman"/>
                <a:ea typeface="Times New Roman"/>
                <a:cs typeface="Times New Roman"/>
                <a:sym typeface="Times New Roman"/>
              </a:rPr>
              <a:t>Factors de risc de ITU en pacients amb sondatge urinari</a:t>
            </a:r>
            <a:endParaRPr dirty="0"/>
          </a:p>
        </p:txBody>
      </p:sp>
      <p:sp>
        <p:nvSpPr>
          <p:cNvPr id="2524" name="Shape 2524"/>
          <p:cNvSpPr txBox="1">
            <a:spLocks noGrp="1"/>
          </p:cNvSpPr>
          <p:nvPr>
            <p:ph type="body" idx="1"/>
          </p:nvPr>
        </p:nvSpPr>
        <p:spPr>
          <a:xfrm>
            <a:off x="914400" y="2492375"/>
            <a:ext cx="7772400" cy="36384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folHlink"/>
              </a:buClr>
              <a:buSzPts val="1800"/>
              <a:buFont typeface="Noto Sans Symbols"/>
              <a:buChar char="■"/>
            </a:pPr>
            <a:r>
              <a:rPr lang="ca-ES" sz="2000" b="0" i="0" u="none" strike="noStrike" cap="none">
                <a:solidFill>
                  <a:schemeClr val="dk1"/>
                </a:solidFill>
                <a:latin typeface="Arial"/>
                <a:ea typeface="Arial"/>
                <a:cs typeface="Arial"/>
                <a:sym typeface="Arial"/>
              </a:rPr>
              <a:t>Duració del sondatge</a:t>
            </a:r>
            <a:endParaRPr/>
          </a:p>
          <a:p>
            <a:pPr marL="342900" marR="0" lvl="0" indent="-342900" algn="l" rtl="0">
              <a:spcBef>
                <a:spcPts val="400"/>
              </a:spcBef>
              <a:spcAft>
                <a:spcPts val="0"/>
              </a:spcAft>
              <a:buClr>
                <a:schemeClr val="folHlink"/>
              </a:buClr>
              <a:buSzPts val="1800"/>
              <a:buFont typeface="Noto Sans Symbols"/>
              <a:buChar char="■"/>
            </a:pPr>
            <a:r>
              <a:rPr lang="ca-ES" sz="2000" b="0" i="0" u="none" strike="noStrike" cap="none">
                <a:solidFill>
                  <a:schemeClr val="dk1"/>
                </a:solidFill>
                <a:latin typeface="Arial"/>
                <a:ea typeface="Arial"/>
                <a:cs typeface="Arial"/>
                <a:sym typeface="Arial"/>
              </a:rPr>
              <a:t>Dona</a:t>
            </a:r>
            <a:endParaRPr/>
          </a:p>
          <a:p>
            <a:pPr marL="342900" marR="0" lvl="0" indent="-342900" algn="l" rtl="0">
              <a:spcBef>
                <a:spcPts val="400"/>
              </a:spcBef>
              <a:spcAft>
                <a:spcPts val="0"/>
              </a:spcAft>
              <a:buClr>
                <a:schemeClr val="folHlink"/>
              </a:buClr>
              <a:buSzPts val="1800"/>
              <a:buFont typeface="Noto Sans Symbols"/>
              <a:buChar char="■"/>
            </a:pPr>
            <a:r>
              <a:rPr lang="ca-ES" sz="2000" b="0" i="0" u="none" strike="noStrike" cap="none">
                <a:solidFill>
                  <a:schemeClr val="dk1"/>
                </a:solidFill>
                <a:latin typeface="Arial"/>
                <a:ea typeface="Arial"/>
                <a:cs typeface="Arial"/>
                <a:sym typeface="Arial"/>
              </a:rPr>
              <a:t>Edat &gt; 50 anys</a:t>
            </a:r>
            <a:endParaRPr/>
          </a:p>
          <a:p>
            <a:pPr marL="342900" marR="0" lvl="0" indent="-342900" algn="l" rtl="0">
              <a:spcBef>
                <a:spcPts val="400"/>
              </a:spcBef>
              <a:spcAft>
                <a:spcPts val="0"/>
              </a:spcAft>
              <a:buClr>
                <a:schemeClr val="folHlink"/>
              </a:buClr>
              <a:buSzPts val="1800"/>
              <a:buFont typeface="Noto Sans Symbols"/>
              <a:buChar char="■"/>
            </a:pPr>
            <a:r>
              <a:rPr lang="ca-ES" sz="2000" b="0" i="0" u="none" strike="noStrike" cap="none">
                <a:solidFill>
                  <a:schemeClr val="dk1"/>
                </a:solidFill>
                <a:latin typeface="Arial"/>
                <a:ea typeface="Arial"/>
                <a:cs typeface="Arial"/>
                <a:sym typeface="Arial"/>
              </a:rPr>
              <a:t>Diabetis mellitus</a:t>
            </a:r>
            <a:endParaRPr/>
          </a:p>
          <a:p>
            <a:pPr marL="342900" marR="0" lvl="0" indent="-342900" algn="l" rtl="0">
              <a:spcBef>
                <a:spcPts val="400"/>
              </a:spcBef>
              <a:spcAft>
                <a:spcPts val="0"/>
              </a:spcAft>
              <a:buClr>
                <a:schemeClr val="folHlink"/>
              </a:buClr>
              <a:buSzPts val="1800"/>
              <a:buFont typeface="Noto Sans Symbols"/>
              <a:buChar char="■"/>
            </a:pPr>
            <a:r>
              <a:rPr lang="ca-ES" sz="2000" b="0" i="0" u="none" strike="noStrike" cap="none">
                <a:solidFill>
                  <a:schemeClr val="dk1"/>
                </a:solidFill>
                <a:latin typeface="Arial"/>
                <a:ea typeface="Arial"/>
                <a:cs typeface="Arial"/>
                <a:sym typeface="Arial"/>
              </a:rPr>
              <a:t>Insuficiència renal</a:t>
            </a:r>
            <a:endParaRPr/>
          </a:p>
          <a:p>
            <a:pPr marL="342900" marR="0" lvl="0" indent="-342900" algn="l" rtl="0">
              <a:spcBef>
                <a:spcPts val="400"/>
              </a:spcBef>
              <a:spcAft>
                <a:spcPts val="0"/>
              </a:spcAft>
              <a:buClr>
                <a:schemeClr val="folHlink"/>
              </a:buClr>
              <a:buSzPts val="1800"/>
              <a:buFont typeface="Noto Sans Symbols"/>
              <a:buChar char="■"/>
            </a:pPr>
            <a:r>
              <a:rPr lang="ca-ES" sz="2000" b="0" i="0" u="none" strike="noStrike" cap="none">
                <a:solidFill>
                  <a:schemeClr val="dk1"/>
                </a:solidFill>
                <a:latin typeface="Arial"/>
                <a:ea typeface="Arial"/>
                <a:cs typeface="Arial"/>
                <a:sym typeface="Arial"/>
              </a:rPr>
              <a:t>Malaltia greu</a:t>
            </a:r>
            <a:endParaRPr/>
          </a:p>
          <a:p>
            <a:pPr marL="342900" marR="0" lvl="0" indent="-342900" algn="l" rtl="0">
              <a:spcBef>
                <a:spcPts val="400"/>
              </a:spcBef>
              <a:spcAft>
                <a:spcPts val="0"/>
              </a:spcAft>
              <a:buClr>
                <a:schemeClr val="folHlink"/>
              </a:buClr>
              <a:buSzPts val="1800"/>
              <a:buFont typeface="Noto Sans Symbols"/>
              <a:buChar char="■"/>
            </a:pPr>
            <a:r>
              <a:rPr lang="ca-ES" sz="2000" b="0" i="0" u="none" strike="noStrike" cap="none">
                <a:solidFill>
                  <a:schemeClr val="dk1"/>
                </a:solidFill>
                <a:latin typeface="Arial"/>
                <a:ea typeface="Arial"/>
                <a:cs typeface="Arial"/>
                <a:sym typeface="Arial"/>
              </a:rPr>
              <a:t>Colonització de la bossa recol·lectora</a:t>
            </a:r>
            <a:endParaRPr/>
          </a:p>
          <a:p>
            <a:pPr marL="342900" marR="0" lvl="0" indent="-342900" algn="l" rtl="0">
              <a:spcBef>
                <a:spcPts val="400"/>
              </a:spcBef>
              <a:spcAft>
                <a:spcPts val="0"/>
              </a:spcAft>
              <a:buClr>
                <a:schemeClr val="folHlink"/>
              </a:buClr>
              <a:buSzPts val="1800"/>
              <a:buFont typeface="Noto Sans Symbols"/>
              <a:buChar char="■"/>
            </a:pPr>
            <a:r>
              <a:rPr lang="ca-ES" sz="2000" b="0" i="0" u="none" strike="noStrike" cap="none">
                <a:solidFill>
                  <a:schemeClr val="dk1"/>
                </a:solidFill>
                <a:latin typeface="Arial"/>
                <a:ea typeface="Arial"/>
                <a:cs typeface="Arial"/>
                <a:sym typeface="Arial"/>
              </a:rPr>
              <a:t>Sondatge sense tècnica estèril</a:t>
            </a:r>
            <a:endParaRPr/>
          </a:p>
          <a:p>
            <a:pPr marL="342900" marR="0" lvl="0" indent="-342900" algn="l" rtl="0">
              <a:spcBef>
                <a:spcPts val="400"/>
              </a:spcBef>
              <a:spcAft>
                <a:spcPts val="0"/>
              </a:spcAft>
              <a:buClr>
                <a:schemeClr val="folHlink"/>
              </a:buClr>
              <a:buSzPts val="1800"/>
              <a:buFont typeface="Noto Sans Symbols"/>
              <a:buChar char="■"/>
            </a:pPr>
            <a:r>
              <a:rPr lang="ca-ES" sz="2000" b="0" i="0" u="none" strike="noStrike" cap="none">
                <a:solidFill>
                  <a:schemeClr val="dk1"/>
                </a:solidFill>
                <a:latin typeface="Arial"/>
                <a:ea typeface="Arial"/>
                <a:cs typeface="Arial"/>
                <a:sym typeface="Arial"/>
              </a:rPr>
              <a:t>Cura inadequada del sondatge</a:t>
            </a:r>
            <a:endParaRPr/>
          </a:p>
        </p:txBody>
      </p:sp>
      <p:pic>
        <p:nvPicPr>
          <p:cNvPr id="2525" name="Shape 2525" descr="camfic blanc"/>
          <p:cNvPicPr preferRelativeResize="0"/>
          <p:nvPr/>
        </p:nvPicPr>
        <p:blipFill rotWithShape="1">
          <a:blip r:embed="rId3">
            <a:alphaModFix/>
          </a:blip>
          <a:srcRect/>
          <a:stretch/>
        </p:blipFill>
        <p:spPr>
          <a:xfrm>
            <a:off x="8382000" y="6281738"/>
            <a:ext cx="463500" cy="576300"/>
          </a:xfrm>
          <a:prstGeom prst="rect">
            <a:avLst/>
          </a:prstGeom>
          <a:noFill/>
          <a:ln>
            <a:noFill/>
          </a:ln>
        </p:spPr>
      </p:pic>
    </p:spTree>
    <p:extLst>
      <p:ext uri="{BB962C8B-B14F-4D97-AF65-F5344CB8AC3E}">
        <p14:creationId xmlns:p14="http://schemas.microsoft.com/office/powerpoint/2010/main" val="17464781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1.xml><?xml version="1.0" encoding="utf-8"?>
<p:sld xmlns:a="http://schemas.openxmlformats.org/drawingml/2006/main" xmlns:r="http://schemas.openxmlformats.org/officeDocument/2006/relationships" xmlns:p="http://schemas.openxmlformats.org/presentationml/2006/main" show="0">
  <p:cSld>
    <p:spTree>
      <p:nvGrpSpPr>
        <p:cNvPr id="1" name="Shape 2529"/>
        <p:cNvGrpSpPr/>
        <p:nvPr/>
      </p:nvGrpSpPr>
      <p:grpSpPr>
        <a:xfrm>
          <a:off x="0" y="0"/>
          <a:ext cx="0" cy="0"/>
          <a:chOff x="0" y="0"/>
          <a:chExt cx="0" cy="0"/>
        </a:xfrm>
      </p:grpSpPr>
      <p:sp>
        <p:nvSpPr>
          <p:cNvPr id="2530" name="Shape 2530"/>
          <p:cNvSpPr txBox="1">
            <a:spLocks noGrp="1"/>
          </p:cNvSpPr>
          <p:nvPr>
            <p:ph type="title"/>
          </p:nvPr>
        </p:nvSpPr>
        <p:spPr>
          <a:xfrm>
            <a:off x="1116013" y="260350"/>
            <a:ext cx="7113587" cy="1143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ca-ES" sz="4200" b="0" i="0" u="none" strike="noStrike" cap="none">
                <a:solidFill>
                  <a:schemeClr val="dk2"/>
                </a:solidFill>
                <a:latin typeface="Times New Roman"/>
                <a:ea typeface="Times New Roman"/>
                <a:cs typeface="Times New Roman"/>
                <a:sym typeface="Times New Roman"/>
              </a:rPr>
              <a:t>Recomanacions</a:t>
            </a:r>
            <a:endParaRPr sz="4200" b="0" i="0" u="none" strike="noStrike" cap="none">
              <a:solidFill>
                <a:schemeClr val="dk2"/>
              </a:solidFill>
              <a:latin typeface="Times New Roman"/>
              <a:ea typeface="Times New Roman"/>
              <a:cs typeface="Times New Roman"/>
              <a:sym typeface="Times New Roman"/>
            </a:endParaRPr>
          </a:p>
        </p:txBody>
      </p:sp>
      <p:sp>
        <p:nvSpPr>
          <p:cNvPr id="2531" name="Shape 2531"/>
          <p:cNvSpPr txBox="1">
            <a:spLocks noGrp="1"/>
          </p:cNvSpPr>
          <p:nvPr>
            <p:ph type="body" idx="1"/>
          </p:nvPr>
        </p:nvSpPr>
        <p:spPr>
          <a:xfrm>
            <a:off x="468313" y="2060575"/>
            <a:ext cx="7978775" cy="4027488"/>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folHlink"/>
              </a:buClr>
              <a:buFont typeface="Noto Sans Symbols"/>
              <a:buNone/>
            </a:pPr>
            <a:r>
              <a:rPr lang="ca-ES" sz="2800" b="0" i="0" u="none" strike="noStrike" cap="none" dirty="0">
                <a:solidFill>
                  <a:schemeClr val="dk1"/>
                </a:solidFill>
                <a:latin typeface="Arial"/>
                <a:ea typeface="Arial"/>
                <a:cs typeface="Arial"/>
                <a:sym typeface="Arial"/>
              </a:rPr>
              <a:t>   MANEIG DE L’ITU AL PACIENT AMB SONDATGE URINARI</a:t>
            </a:r>
            <a:endParaRPr dirty="0"/>
          </a:p>
          <a:p>
            <a:pPr marL="342900" marR="0" lvl="0" indent="-342900" algn="l" rtl="0">
              <a:spcBef>
                <a:spcPts val="560"/>
              </a:spcBef>
              <a:spcAft>
                <a:spcPts val="0"/>
              </a:spcAft>
              <a:buClr>
                <a:schemeClr val="folHlink"/>
              </a:buClr>
              <a:buFont typeface="Noto Sans Symbols"/>
              <a:buNone/>
            </a:pPr>
            <a:endParaRPr sz="2800" b="0" i="0" u="none" strike="noStrike" cap="none" dirty="0">
              <a:solidFill>
                <a:schemeClr val="dk1"/>
              </a:solidFill>
              <a:latin typeface="Arial"/>
              <a:ea typeface="Arial"/>
              <a:cs typeface="Arial"/>
              <a:sym typeface="Arial"/>
            </a:endParaRPr>
          </a:p>
          <a:p>
            <a:pPr marL="742950" marR="0" lvl="1" indent="-285750" algn="l" rtl="0">
              <a:spcBef>
                <a:spcPts val="520"/>
              </a:spcBef>
              <a:spcAft>
                <a:spcPts val="0"/>
              </a:spcAft>
              <a:buClr>
                <a:schemeClr val="accent1"/>
              </a:buClr>
              <a:buSzPts val="1950"/>
              <a:buFont typeface="Noto Sans Symbols"/>
              <a:buChar char="■"/>
            </a:pPr>
            <a:r>
              <a:rPr lang="ca-ES" sz="2600" b="1" i="0" u="none" strike="noStrike" cap="none" dirty="0">
                <a:solidFill>
                  <a:schemeClr val="dk1"/>
                </a:solidFill>
                <a:latin typeface="Arial"/>
                <a:ea typeface="Arial"/>
                <a:cs typeface="Arial"/>
                <a:sym typeface="Arial"/>
              </a:rPr>
              <a:t>D</a:t>
            </a:r>
            <a:r>
              <a:rPr lang="ca-ES" sz="2600" b="0" i="0" u="none" strike="noStrike" cap="none" dirty="0">
                <a:solidFill>
                  <a:schemeClr val="dk1"/>
                </a:solidFill>
                <a:latin typeface="Arial"/>
                <a:ea typeface="Arial"/>
                <a:cs typeface="Arial"/>
                <a:sym typeface="Arial"/>
              </a:rPr>
              <a:t>. Els </a:t>
            </a:r>
            <a:r>
              <a:rPr lang="ca-ES" sz="2600" b="0" i="0" u="none" strike="noStrike" cap="none" dirty="0" err="1">
                <a:solidFill>
                  <a:schemeClr val="dk1"/>
                </a:solidFill>
                <a:latin typeface="Arial"/>
                <a:ea typeface="Arial"/>
                <a:cs typeface="Arial"/>
                <a:sym typeface="Arial"/>
              </a:rPr>
              <a:t>simptòmes</a:t>
            </a:r>
            <a:r>
              <a:rPr lang="ca-ES" sz="2600" b="0" i="0" u="none" strike="noStrike" cap="none" dirty="0">
                <a:solidFill>
                  <a:schemeClr val="dk1"/>
                </a:solidFill>
                <a:latin typeface="Arial"/>
                <a:ea typeface="Arial"/>
                <a:cs typeface="Arial"/>
                <a:sym typeface="Arial"/>
              </a:rPr>
              <a:t> en aquests pacients poden ser atípics.</a:t>
            </a:r>
            <a:endParaRPr dirty="0"/>
          </a:p>
          <a:p>
            <a:pPr marL="742950" marR="0" lvl="1" indent="-285750" algn="l" rtl="0">
              <a:spcBef>
                <a:spcPts val="520"/>
              </a:spcBef>
              <a:spcAft>
                <a:spcPts val="0"/>
              </a:spcAft>
              <a:buClr>
                <a:schemeClr val="accent1"/>
              </a:buClr>
              <a:buSzPts val="1950"/>
              <a:buFont typeface="Noto Sans Symbols"/>
              <a:buChar char="■"/>
            </a:pPr>
            <a:r>
              <a:rPr lang="ca-ES" sz="2600" b="1" i="0" u="none" strike="noStrike" cap="none" dirty="0">
                <a:solidFill>
                  <a:schemeClr val="dk1"/>
                </a:solidFill>
                <a:latin typeface="Arial"/>
                <a:ea typeface="Arial"/>
                <a:cs typeface="Arial"/>
                <a:sym typeface="Arial"/>
              </a:rPr>
              <a:t>B</a:t>
            </a:r>
            <a:r>
              <a:rPr lang="ca-ES" sz="2600" b="0" i="0" u="none" strike="noStrike" cap="none" dirty="0">
                <a:solidFill>
                  <a:schemeClr val="dk1"/>
                </a:solidFill>
                <a:latin typeface="Arial"/>
                <a:ea typeface="Arial"/>
                <a:cs typeface="Arial"/>
                <a:sym typeface="Arial"/>
              </a:rPr>
              <a:t>. No utilitzi la tira urinària pel diagnòstic d’ITU.</a:t>
            </a:r>
            <a:endParaRPr dirty="0"/>
          </a:p>
          <a:p>
            <a:pPr marL="742950" marR="0" lvl="1" indent="-285750" algn="l" rtl="0">
              <a:spcBef>
                <a:spcPts val="520"/>
              </a:spcBef>
              <a:spcAft>
                <a:spcPts val="0"/>
              </a:spcAft>
              <a:buClr>
                <a:schemeClr val="accent1"/>
              </a:buClr>
              <a:buSzPts val="1950"/>
              <a:buFont typeface="Noto Sans Symbols"/>
              <a:buChar char="■"/>
            </a:pPr>
            <a:r>
              <a:rPr lang="ca-ES" sz="2600" b="1" i="0" u="none" strike="noStrike" cap="none" dirty="0">
                <a:solidFill>
                  <a:schemeClr val="dk1"/>
                </a:solidFill>
                <a:latin typeface="Arial"/>
                <a:ea typeface="Arial"/>
                <a:cs typeface="Arial"/>
                <a:sym typeface="Arial"/>
              </a:rPr>
              <a:t>A</a:t>
            </a:r>
            <a:r>
              <a:rPr lang="ca-ES" sz="2600" b="0" i="0" u="none" strike="noStrike" cap="none" dirty="0">
                <a:solidFill>
                  <a:schemeClr val="dk1"/>
                </a:solidFill>
                <a:latin typeface="Arial"/>
                <a:ea typeface="Arial"/>
                <a:cs typeface="Arial"/>
                <a:sym typeface="Arial"/>
              </a:rPr>
              <a:t>. No tracti rutinàriament amb antibiòtics per prevenir l’ITU.</a:t>
            </a:r>
            <a:endParaRPr dirty="0"/>
          </a:p>
          <a:p>
            <a:pPr marL="742950" marR="0" lvl="1" indent="-285750" algn="l" rtl="0">
              <a:spcBef>
                <a:spcPts val="520"/>
              </a:spcBef>
              <a:spcAft>
                <a:spcPts val="0"/>
              </a:spcAft>
              <a:buClr>
                <a:schemeClr val="accent1"/>
              </a:buClr>
              <a:buSzPts val="1950"/>
              <a:buFont typeface="Noto Sans Symbols"/>
              <a:buChar char="■"/>
            </a:pPr>
            <a:r>
              <a:rPr lang="ca-ES" sz="2600" b="1" i="0" u="none" strike="noStrike" cap="none" dirty="0">
                <a:solidFill>
                  <a:schemeClr val="dk1"/>
                </a:solidFill>
                <a:latin typeface="Arial"/>
                <a:ea typeface="Arial"/>
                <a:cs typeface="Arial"/>
                <a:sym typeface="Arial"/>
              </a:rPr>
              <a:t>B</a:t>
            </a:r>
            <a:r>
              <a:rPr lang="ca-ES" sz="2600" b="0" i="0" u="none" strike="noStrike" cap="none" dirty="0">
                <a:solidFill>
                  <a:schemeClr val="dk1"/>
                </a:solidFill>
                <a:latin typeface="Arial"/>
                <a:ea typeface="Arial"/>
                <a:cs typeface="Arial"/>
                <a:sym typeface="Arial"/>
              </a:rPr>
              <a:t>. No tracti la bacteriúria asimptomàtica.</a:t>
            </a:r>
            <a:endParaRPr sz="2600" b="1" i="0" u="none" strike="noStrike" cap="none" dirty="0">
              <a:solidFill>
                <a:schemeClr val="dk1"/>
              </a:solidFill>
              <a:latin typeface="Arial"/>
              <a:ea typeface="Arial"/>
              <a:cs typeface="Arial"/>
              <a:sym typeface="Arial"/>
            </a:endParaRPr>
          </a:p>
        </p:txBody>
      </p:sp>
      <p:pic>
        <p:nvPicPr>
          <p:cNvPr id="2532" name="Shape 2532"/>
          <p:cNvPicPr preferRelativeResize="0"/>
          <p:nvPr/>
        </p:nvPicPr>
        <p:blipFill rotWithShape="1">
          <a:blip r:embed="rId3">
            <a:alphaModFix/>
          </a:blip>
          <a:srcRect/>
          <a:stretch/>
        </p:blipFill>
        <p:spPr>
          <a:xfrm>
            <a:off x="6588125" y="333375"/>
            <a:ext cx="2374900" cy="820738"/>
          </a:xfrm>
          <a:prstGeom prst="rect">
            <a:avLst/>
          </a:prstGeom>
          <a:noFill/>
          <a:ln>
            <a:noFill/>
          </a:ln>
        </p:spPr>
      </p:pic>
      <p:pic>
        <p:nvPicPr>
          <p:cNvPr id="2533" name="Shape 2533" descr="camfic blanc"/>
          <p:cNvPicPr preferRelativeResize="0"/>
          <p:nvPr/>
        </p:nvPicPr>
        <p:blipFill rotWithShape="1">
          <a:blip r:embed="rId4">
            <a:alphaModFix/>
          </a:blip>
          <a:srcRect/>
          <a:stretch/>
        </p:blipFill>
        <p:spPr>
          <a:xfrm>
            <a:off x="8382000" y="6281738"/>
            <a:ext cx="463550" cy="576262"/>
          </a:xfrm>
          <a:prstGeom prst="rect">
            <a:avLst/>
          </a:prstGeom>
          <a:noFill/>
          <a:ln>
            <a:noFill/>
          </a:ln>
        </p:spPr>
      </p:pic>
    </p:spTree>
    <p:extLst>
      <p:ext uri="{BB962C8B-B14F-4D97-AF65-F5344CB8AC3E}">
        <p14:creationId xmlns:p14="http://schemas.microsoft.com/office/powerpoint/2010/main" val="21911139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Shape 2537"/>
        <p:cNvGrpSpPr/>
        <p:nvPr/>
      </p:nvGrpSpPr>
      <p:grpSpPr>
        <a:xfrm>
          <a:off x="0" y="0"/>
          <a:ext cx="0" cy="0"/>
          <a:chOff x="0" y="0"/>
          <a:chExt cx="0" cy="0"/>
        </a:xfrm>
      </p:grpSpPr>
      <p:sp>
        <p:nvSpPr>
          <p:cNvPr id="2538" name="Shape 2538"/>
          <p:cNvSpPr txBox="1">
            <a:spLocks noGrp="1"/>
          </p:cNvSpPr>
          <p:nvPr>
            <p:ph type="title"/>
          </p:nvPr>
        </p:nvSpPr>
        <p:spPr>
          <a:xfrm>
            <a:off x="611188" y="0"/>
            <a:ext cx="8532812" cy="1628775"/>
          </a:xfrm>
          <a:prstGeom prst="rect">
            <a:avLst/>
          </a:prstGeom>
          <a:solidFill>
            <a:srgbClr val="D9D9D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ca-ES" sz="4200" b="0" i="0" u="none" strike="noStrike" cap="none">
                <a:solidFill>
                  <a:schemeClr val="dk2"/>
                </a:solidFill>
                <a:latin typeface="Times New Roman"/>
                <a:ea typeface="Times New Roman"/>
                <a:cs typeface="Times New Roman"/>
                <a:sym typeface="Times New Roman"/>
              </a:rPr>
              <a:t>Conclusions</a:t>
            </a:r>
            <a:endParaRPr sz="4200" b="0" i="0" u="none" strike="noStrike" cap="none">
              <a:solidFill>
                <a:schemeClr val="dk2"/>
              </a:solidFill>
              <a:latin typeface="Times New Roman"/>
              <a:ea typeface="Times New Roman"/>
              <a:cs typeface="Times New Roman"/>
              <a:sym typeface="Times New Roman"/>
            </a:endParaRPr>
          </a:p>
        </p:txBody>
      </p:sp>
      <p:sp>
        <p:nvSpPr>
          <p:cNvPr id="2539" name="Shape 2539"/>
          <p:cNvSpPr txBox="1">
            <a:spLocks noGrp="1"/>
          </p:cNvSpPr>
          <p:nvPr>
            <p:ph type="body" idx="1"/>
          </p:nvPr>
        </p:nvSpPr>
        <p:spPr>
          <a:xfrm>
            <a:off x="914400" y="1773238"/>
            <a:ext cx="7772400" cy="4357687"/>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folHlink"/>
              </a:buClr>
              <a:buSzPts val="1800"/>
              <a:buFont typeface="Noto Sans Symbols"/>
              <a:buChar char="■"/>
            </a:pPr>
            <a:r>
              <a:rPr lang="ca-ES" sz="2000" b="0" i="0" u="none" strike="noStrike" cap="none" dirty="0">
                <a:solidFill>
                  <a:schemeClr val="dk1"/>
                </a:solidFill>
                <a:latin typeface="Arial"/>
                <a:ea typeface="Arial"/>
                <a:cs typeface="Arial"/>
                <a:sym typeface="Arial"/>
              </a:rPr>
              <a:t>La </a:t>
            </a:r>
            <a:r>
              <a:rPr lang="ca-ES" sz="2000" b="1" i="0" u="none" strike="noStrike" cap="none" dirty="0">
                <a:solidFill>
                  <a:srgbClr val="7030A0"/>
                </a:solidFill>
                <a:latin typeface="Arial"/>
                <a:ea typeface="Arial"/>
                <a:cs typeface="Arial"/>
                <a:sym typeface="Arial"/>
              </a:rPr>
              <a:t>cistitis en la dona</a:t>
            </a:r>
            <a:r>
              <a:rPr lang="ca-ES" sz="2000" b="0" i="0" u="none" strike="noStrike" cap="none" dirty="0">
                <a:solidFill>
                  <a:srgbClr val="7030A0"/>
                </a:solidFill>
                <a:latin typeface="Arial"/>
                <a:ea typeface="Arial"/>
                <a:cs typeface="Arial"/>
                <a:sym typeface="Arial"/>
              </a:rPr>
              <a:t> </a:t>
            </a:r>
            <a:r>
              <a:rPr lang="ca-ES" sz="2000" b="0" i="0" u="none" strike="noStrike" cap="none" dirty="0">
                <a:solidFill>
                  <a:schemeClr val="dk1"/>
                </a:solidFill>
                <a:latin typeface="Arial"/>
                <a:ea typeface="Arial"/>
                <a:cs typeface="Arial"/>
                <a:sym typeface="Arial"/>
              </a:rPr>
              <a:t>és una patologia benigna. El diagnòstic es basa en la clínica i la tira reactiva (no cal cultiu). Es tracte amb una pauta curta d’antibiòtic.</a:t>
            </a:r>
            <a:endParaRPr dirty="0"/>
          </a:p>
          <a:p>
            <a:pPr marL="342900" marR="0" lvl="0" indent="-228600" algn="l" rtl="0">
              <a:lnSpc>
                <a:spcPct val="90000"/>
              </a:lnSpc>
              <a:spcBef>
                <a:spcPts val="400"/>
              </a:spcBef>
              <a:spcAft>
                <a:spcPts val="0"/>
              </a:spcAft>
              <a:buClr>
                <a:schemeClr val="folHlink"/>
              </a:buClr>
              <a:buSzPts val="1800"/>
              <a:buFont typeface="Noto Sans Symbols"/>
              <a:buNone/>
            </a:pPr>
            <a:endParaRPr sz="2000" b="0" i="0" u="none" strike="noStrike" cap="none" dirty="0">
              <a:solidFill>
                <a:schemeClr val="dk1"/>
              </a:solidFill>
              <a:latin typeface="Arial"/>
              <a:ea typeface="Arial"/>
              <a:cs typeface="Arial"/>
              <a:sym typeface="Arial"/>
            </a:endParaRPr>
          </a:p>
          <a:p>
            <a:pPr marL="342900" marR="0" lvl="0" indent="-342900" algn="l" rtl="0">
              <a:lnSpc>
                <a:spcPct val="90000"/>
              </a:lnSpc>
              <a:spcBef>
                <a:spcPts val="400"/>
              </a:spcBef>
              <a:spcAft>
                <a:spcPts val="0"/>
              </a:spcAft>
              <a:buClr>
                <a:schemeClr val="folHlink"/>
              </a:buClr>
              <a:buSzPts val="1800"/>
              <a:buFont typeface="Noto Sans Symbols"/>
              <a:buChar char="■"/>
            </a:pPr>
            <a:r>
              <a:rPr lang="ca-ES" sz="2000" b="0" i="0" u="none" strike="noStrike" cap="none" dirty="0">
                <a:solidFill>
                  <a:schemeClr val="dk1"/>
                </a:solidFill>
                <a:latin typeface="Arial"/>
                <a:ea typeface="Arial"/>
                <a:cs typeface="Arial"/>
                <a:sym typeface="Arial"/>
              </a:rPr>
              <a:t>Conèixer el nostre </a:t>
            </a:r>
            <a:r>
              <a:rPr lang="ca-ES" sz="2000" b="1" i="0" u="none" strike="noStrike" cap="none" dirty="0">
                <a:solidFill>
                  <a:srgbClr val="7030A0"/>
                </a:solidFill>
                <a:latin typeface="Arial"/>
                <a:ea typeface="Arial"/>
                <a:cs typeface="Arial"/>
                <a:sym typeface="Arial"/>
              </a:rPr>
              <a:t>mapa de resistències</a:t>
            </a:r>
            <a:r>
              <a:rPr lang="ca-ES" sz="2000" b="0" i="0" u="none" strike="noStrike" cap="none" dirty="0">
                <a:solidFill>
                  <a:srgbClr val="0070C0"/>
                </a:solidFill>
                <a:latin typeface="Arial"/>
                <a:ea typeface="Arial"/>
                <a:cs typeface="Arial"/>
                <a:sym typeface="Arial"/>
              </a:rPr>
              <a:t>.</a:t>
            </a:r>
            <a:endParaRPr dirty="0"/>
          </a:p>
          <a:p>
            <a:pPr marL="342900" marR="0" lvl="0" indent="-228600" algn="l" rtl="0">
              <a:lnSpc>
                <a:spcPct val="90000"/>
              </a:lnSpc>
              <a:spcBef>
                <a:spcPts val="400"/>
              </a:spcBef>
              <a:spcAft>
                <a:spcPts val="0"/>
              </a:spcAft>
              <a:buClr>
                <a:schemeClr val="folHlink"/>
              </a:buClr>
              <a:buSzPts val="1800"/>
              <a:buFont typeface="Noto Sans Symbols"/>
              <a:buNone/>
            </a:pPr>
            <a:endParaRPr sz="2000" b="0" i="0" u="none" strike="noStrike" cap="none" dirty="0">
              <a:solidFill>
                <a:schemeClr val="dk1"/>
              </a:solidFill>
              <a:latin typeface="Arial"/>
              <a:ea typeface="Arial"/>
              <a:cs typeface="Arial"/>
              <a:sym typeface="Arial"/>
            </a:endParaRPr>
          </a:p>
          <a:p>
            <a:pPr marL="342900" marR="0" lvl="0" indent="-342900" algn="l" rtl="0">
              <a:lnSpc>
                <a:spcPct val="90000"/>
              </a:lnSpc>
              <a:spcBef>
                <a:spcPts val="400"/>
              </a:spcBef>
              <a:spcAft>
                <a:spcPts val="0"/>
              </a:spcAft>
              <a:buClr>
                <a:schemeClr val="folHlink"/>
              </a:buClr>
              <a:buSzPts val="1800"/>
              <a:buFont typeface="Noto Sans Symbols"/>
              <a:buChar char="■"/>
            </a:pPr>
            <a:r>
              <a:rPr lang="ca-ES" sz="2000" b="1" i="0" u="none" strike="noStrike" cap="none" dirty="0">
                <a:solidFill>
                  <a:srgbClr val="7030A0"/>
                </a:solidFill>
                <a:latin typeface="Arial"/>
                <a:ea typeface="Arial"/>
                <a:cs typeface="Arial"/>
                <a:sym typeface="Arial"/>
              </a:rPr>
              <a:t>Urocultiu </a:t>
            </a:r>
            <a:r>
              <a:rPr lang="ca-ES" sz="2000" b="1" i="0" u="none" strike="noStrike" cap="none" dirty="0" err="1">
                <a:solidFill>
                  <a:srgbClr val="7030A0"/>
                </a:solidFill>
                <a:latin typeface="Arial"/>
                <a:ea typeface="Arial"/>
                <a:cs typeface="Arial"/>
                <a:sym typeface="Arial"/>
              </a:rPr>
              <a:t>postractament</a:t>
            </a:r>
            <a:r>
              <a:rPr lang="ca-ES" sz="2000" b="0" i="0" u="none" strike="noStrike" cap="none" dirty="0">
                <a:solidFill>
                  <a:schemeClr val="dk1"/>
                </a:solidFill>
                <a:latin typeface="Arial"/>
                <a:ea typeface="Arial"/>
                <a:cs typeface="Arial"/>
                <a:sym typeface="Arial"/>
              </a:rPr>
              <a:t>: poques vegades aporta informació.</a:t>
            </a:r>
            <a:endParaRPr dirty="0"/>
          </a:p>
          <a:p>
            <a:pPr marL="342900" marR="0" lvl="0" indent="-342900" algn="l" rtl="0">
              <a:lnSpc>
                <a:spcPct val="90000"/>
              </a:lnSpc>
              <a:spcBef>
                <a:spcPts val="400"/>
              </a:spcBef>
              <a:spcAft>
                <a:spcPts val="0"/>
              </a:spcAft>
              <a:buClr>
                <a:schemeClr val="folHlink"/>
              </a:buClr>
              <a:buFont typeface="Noto Sans Symbols"/>
              <a:buNone/>
            </a:pPr>
            <a:endParaRPr sz="2000" b="0" i="0" u="none" strike="noStrike" cap="none" dirty="0">
              <a:solidFill>
                <a:schemeClr val="dk1"/>
              </a:solidFill>
              <a:latin typeface="Arial"/>
              <a:ea typeface="Arial"/>
              <a:cs typeface="Arial"/>
              <a:sym typeface="Arial"/>
            </a:endParaRPr>
          </a:p>
          <a:p>
            <a:pPr marL="342900" marR="0" lvl="0" indent="-342900" algn="l" rtl="0">
              <a:lnSpc>
                <a:spcPct val="90000"/>
              </a:lnSpc>
              <a:spcBef>
                <a:spcPts val="400"/>
              </a:spcBef>
              <a:spcAft>
                <a:spcPts val="0"/>
              </a:spcAft>
              <a:buClr>
                <a:schemeClr val="folHlink"/>
              </a:buClr>
              <a:buSzPts val="1800"/>
              <a:buFont typeface="Noto Sans Symbols"/>
              <a:buChar char="■"/>
            </a:pPr>
            <a:r>
              <a:rPr lang="ca-ES" sz="2000" b="0" i="0" u="none" strike="noStrike" cap="none" dirty="0">
                <a:solidFill>
                  <a:schemeClr val="dk1"/>
                </a:solidFill>
                <a:latin typeface="Arial"/>
                <a:ea typeface="Arial"/>
                <a:cs typeface="Arial"/>
                <a:sym typeface="Arial"/>
              </a:rPr>
              <a:t>Les </a:t>
            </a:r>
            <a:r>
              <a:rPr lang="ca-ES" sz="2000" b="1" i="0" u="none" strike="noStrike" cap="none" dirty="0">
                <a:solidFill>
                  <a:srgbClr val="7030A0"/>
                </a:solidFill>
                <a:latin typeface="Arial"/>
                <a:ea typeface="Arial"/>
                <a:cs typeface="Arial"/>
                <a:sym typeface="Arial"/>
              </a:rPr>
              <a:t>recurrències</a:t>
            </a:r>
            <a:r>
              <a:rPr lang="ca-ES" sz="2000" b="0" i="0" u="none" strike="noStrike" cap="none" dirty="0">
                <a:solidFill>
                  <a:schemeClr val="dk1"/>
                </a:solidFill>
                <a:latin typeface="Arial"/>
                <a:ea typeface="Arial"/>
                <a:cs typeface="Arial"/>
                <a:sym typeface="Arial"/>
              </a:rPr>
              <a:t> són molt freqüents en la dona. Cal sol·licitar </a:t>
            </a:r>
            <a:r>
              <a:rPr lang="ca-ES" sz="2000" b="0" i="0" u="none" strike="noStrike" cap="none" dirty="0" err="1">
                <a:solidFill>
                  <a:schemeClr val="dk1"/>
                </a:solidFill>
                <a:latin typeface="Arial"/>
                <a:ea typeface="Arial"/>
                <a:cs typeface="Arial"/>
                <a:sym typeface="Arial"/>
              </a:rPr>
              <a:t>urocultiu</a:t>
            </a:r>
            <a:r>
              <a:rPr lang="ca-ES" sz="2000" b="0" i="0" u="none" strike="noStrike" cap="none" dirty="0">
                <a:solidFill>
                  <a:schemeClr val="dk1"/>
                </a:solidFill>
                <a:latin typeface="Arial"/>
                <a:ea typeface="Arial"/>
                <a:cs typeface="Arial"/>
                <a:sym typeface="Arial"/>
              </a:rPr>
              <a:t> previ al tractament. No es necessari demanar estudi de la via, en la majoria dels casos.</a:t>
            </a:r>
            <a:endParaRPr dirty="0"/>
          </a:p>
          <a:p>
            <a:pPr marL="342900" marR="0" lvl="0" indent="-228600" algn="l" rtl="0">
              <a:lnSpc>
                <a:spcPct val="90000"/>
              </a:lnSpc>
              <a:spcBef>
                <a:spcPts val="400"/>
              </a:spcBef>
              <a:spcAft>
                <a:spcPts val="0"/>
              </a:spcAft>
              <a:buClr>
                <a:schemeClr val="folHlink"/>
              </a:buClr>
              <a:buSzPts val="1800"/>
              <a:buFont typeface="Noto Sans Symbols"/>
              <a:buNone/>
            </a:pPr>
            <a:endParaRPr sz="2000" b="0" i="0" u="none" strike="noStrike" cap="none" dirty="0">
              <a:solidFill>
                <a:schemeClr val="dk1"/>
              </a:solidFill>
              <a:latin typeface="Arial"/>
              <a:ea typeface="Arial"/>
              <a:cs typeface="Arial"/>
              <a:sym typeface="Arial"/>
            </a:endParaRPr>
          </a:p>
          <a:p>
            <a:pPr marL="342900" marR="0" lvl="0" indent="-342900" algn="l" rtl="0">
              <a:lnSpc>
                <a:spcPct val="90000"/>
              </a:lnSpc>
              <a:spcBef>
                <a:spcPts val="400"/>
              </a:spcBef>
              <a:spcAft>
                <a:spcPts val="0"/>
              </a:spcAft>
              <a:buClr>
                <a:schemeClr val="folHlink"/>
              </a:buClr>
              <a:buSzPts val="1800"/>
              <a:buFont typeface="Noto Sans Symbols"/>
              <a:buChar char="■"/>
            </a:pPr>
            <a:r>
              <a:rPr lang="ca-ES" sz="2000" b="0" i="0" u="none" strike="noStrike" cap="none" dirty="0">
                <a:solidFill>
                  <a:srgbClr val="7030A0"/>
                </a:solidFill>
                <a:latin typeface="Arial"/>
                <a:ea typeface="Arial"/>
                <a:cs typeface="Arial"/>
                <a:sym typeface="Arial"/>
              </a:rPr>
              <a:t>La </a:t>
            </a:r>
            <a:r>
              <a:rPr lang="ca-ES" sz="2000" b="1" i="0" u="none" strike="noStrike" cap="none" dirty="0">
                <a:solidFill>
                  <a:srgbClr val="7030A0"/>
                </a:solidFill>
                <a:latin typeface="Arial"/>
                <a:ea typeface="Arial"/>
                <a:cs typeface="Arial"/>
                <a:sym typeface="Arial"/>
              </a:rPr>
              <a:t>bacteriúria asimptomàtica (10</a:t>
            </a:r>
            <a:r>
              <a:rPr lang="ca-ES" sz="2000" b="1" i="0" u="none" strike="noStrike" cap="none" baseline="30000" dirty="0">
                <a:solidFill>
                  <a:srgbClr val="7030A0"/>
                </a:solidFill>
                <a:latin typeface="Arial"/>
                <a:ea typeface="Arial"/>
                <a:cs typeface="Arial"/>
                <a:sym typeface="Arial"/>
              </a:rPr>
              <a:t>5</a:t>
            </a:r>
            <a:r>
              <a:rPr lang="ca-ES" sz="2000" b="1" i="0" u="none" strike="noStrike" cap="none" dirty="0">
                <a:solidFill>
                  <a:srgbClr val="7030A0"/>
                </a:solidFill>
                <a:latin typeface="Arial"/>
                <a:ea typeface="Arial"/>
                <a:cs typeface="Arial"/>
                <a:sym typeface="Arial"/>
              </a:rPr>
              <a:t> UFC/ml.) </a:t>
            </a:r>
            <a:r>
              <a:rPr lang="ca-ES" sz="2000" b="0" i="0" u="none" strike="noStrike" cap="none" dirty="0">
                <a:solidFill>
                  <a:schemeClr val="dk1"/>
                </a:solidFill>
                <a:latin typeface="Arial"/>
                <a:ea typeface="Arial"/>
                <a:cs typeface="Arial"/>
                <a:sym typeface="Arial"/>
              </a:rPr>
              <a:t>només es tracta en l’embarassada. Està contraindicat tractar la BA en el sondat i en l’ancià.</a:t>
            </a:r>
            <a:endParaRPr dirty="0"/>
          </a:p>
          <a:p>
            <a:pPr marL="342900" marR="0" lvl="0" indent="-342900" algn="l" rtl="0">
              <a:lnSpc>
                <a:spcPct val="90000"/>
              </a:lnSpc>
              <a:spcBef>
                <a:spcPts val="400"/>
              </a:spcBef>
              <a:spcAft>
                <a:spcPts val="0"/>
              </a:spcAft>
              <a:buClr>
                <a:schemeClr val="folHlink"/>
              </a:buClr>
              <a:buFont typeface="Noto Sans Symbols"/>
              <a:buNone/>
            </a:pPr>
            <a:endParaRPr sz="2000" b="0" i="0" u="none" strike="noStrike" cap="none" dirty="0">
              <a:solidFill>
                <a:schemeClr val="dk1"/>
              </a:solidFill>
              <a:latin typeface="Arial"/>
              <a:ea typeface="Arial"/>
              <a:cs typeface="Arial"/>
              <a:sym typeface="Arial"/>
            </a:endParaRPr>
          </a:p>
        </p:txBody>
      </p:sp>
      <p:pic>
        <p:nvPicPr>
          <p:cNvPr id="2540" name="Shape 2540" descr="camfic blanc"/>
          <p:cNvPicPr preferRelativeResize="0"/>
          <p:nvPr/>
        </p:nvPicPr>
        <p:blipFill rotWithShape="1">
          <a:blip r:embed="rId3">
            <a:alphaModFix/>
          </a:blip>
          <a:srcRect/>
          <a:stretch/>
        </p:blipFill>
        <p:spPr>
          <a:xfrm>
            <a:off x="8382000" y="6281738"/>
            <a:ext cx="463550" cy="576262"/>
          </a:xfrm>
          <a:prstGeom prst="rect">
            <a:avLst/>
          </a:prstGeom>
          <a:noFill/>
          <a:ln>
            <a:noFill/>
          </a:ln>
        </p:spPr>
      </p:pic>
      <p:pic>
        <p:nvPicPr>
          <p:cNvPr id="2541" name="Shape 2541" descr="camfic blanc"/>
          <p:cNvPicPr preferRelativeResize="0"/>
          <p:nvPr/>
        </p:nvPicPr>
        <p:blipFill rotWithShape="1">
          <a:blip r:embed="rId3">
            <a:alphaModFix/>
          </a:blip>
          <a:srcRect/>
          <a:stretch/>
        </p:blipFill>
        <p:spPr>
          <a:xfrm>
            <a:off x="8316913" y="765175"/>
            <a:ext cx="463550" cy="576263"/>
          </a:xfrm>
          <a:prstGeom prst="rect">
            <a:avLst/>
          </a:prstGeom>
          <a:solidFill>
            <a:srgbClr val="538CD5"/>
          </a:solidFill>
          <a:ln>
            <a:noFill/>
          </a:ln>
        </p:spPr>
      </p:pic>
    </p:spTree>
    <p:extLst>
      <p:ext uri="{BB962C8B-B14F-4D97-AF65-F5344CB8AC3E}">
        <p14:creationId xmlns:p14="http://schemas.microsoft.com/office/powerpoint/2010/main" val="3472470985"/>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Shape 2546"/>
        <p:cNvGrpSpPr/>
        <p:nvPr/>
      </p:nvGrpSpPr>
      <p:grpSpPr>
        <a:xfrm>
          <a:off x="0" y="0"/>
          <a:ext cx="0" cy="0"/>
          <a:chOff x="0" y="0"/>
          <a:chExt cx="0" cy="0"/>
        </a:xfrm>
      </p:grpSpPr>
      <p:sp>
        <p:nvSpPr>
          <p:cNvPr id="2547" name="Shape 2547"/>
          <p:cNvSpPr txBox="1">
            <a:spLocks noGrp="1"/>
          </p:cNvSpPr>
          <p:nvPr>
            <p:ph type="title"/>
          </p:nvPr>
        </p:nvSpPr>
        <p:spPr>
          <a:xfrm>
            <a:off x="5748300" y="2374775"/>
            <a:ext cx="3126000" cy="24033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ca-ES" sz="6900" b="1" i="0" u="none" strike="noStrike" cap="none">
                <a:solidFill>
                  <a:schemeClr val="dk2"/>
                </a:solidFill>
                <a:latin typeface="Times New Roman"/>
                <a:ea typeface="Times New Roman"/>
                <a:cs typeface="Times New Roman"/>
                <a:sym typeface="Times New Roman"/>
              </a:rPr>
              <a:t>Gràcies</a:t>
            </a:r>
            <a:endParaRPr/>
          </a:p>
        </p:txBody>
      </p:sp>
      <p:pic>
        <p:nvPicPr>
          <p:cNvPr id="2548" name="Shape 2548"/>
          <p:cNvPicPr preferRelativeResize="0"/>
          <p:nvPr/>
        </p:nvPicPr>
        <p:blipFill>
          <a:blip r:embed="rId3">
            <a:alphaModFix/>
          </a:blip>
          <a:stretch>
            <a:fillRect/>
          </a:stretch>
        </p:blipFill>
        <p:spPr>
          <a:xfrm>
            <a:off x="0" y="0"/>
            <a:ext cx="5437574" cy="6705600"/>
          </a:xfrm>
          <a:prstGeom prst="rect">
            <a:avLst/>
          </a:prstGeom>
          <a:noFill/>
          <a:ln>
            <a:noFill/>
          </a:ln>
        </p:spPr>
      </p:pic>
    </p:spTree>
    <p:extLst>
      <p:ext uri="{BB962C8B-B14F-4D97-AF65-F5344CB8AC3E}">
        <p14:creationId xmlns:p14="http://schemas.microsoft.com/office/powerpoint/2010/main" val="42816733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Shape 452"/>
          <p:cNvSpPr txBox="1">
            <a:spLocks noGrp="1"/>
          </p:cNvSpPr>
          <p:nvPr>
            <p:ph type="title"/>
          </p:nvPr>
        </p:nvSpPr>
        <p:spPr>
          <a:xfrm>
            <a:off x="685800" y="260350"/>
            <a:ext cx="7772400" cy="50482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ca-ES" sz="3800" b="0" i="0" u="none" strike="noStrike" cap="none" dirty="0">
                <a:solidFill>
                  <a:schemeClr val="dk2"/>
                </a:solidFill>
                <a:latin typeface="Verdana"/>
                <a:ea typeface="Verdana"/>
                <a:cs typeface="Verdana"/>
                <a:sym typeface="Verdana"/>
              </a:rPr>
              <a:t>Tira reactiva</a:t>
            </a:r>
            <a:endParaRPr dirty="0"/>
          </a:p>
        </p:txBody>
      </p:sp>
      <p:sp>
        <p:nvSpPr>
          <p:cNvPr id="453" name="Shape 453"/>
          <p:cNvSpPr txBox="1">
            <a:spLocks noGrp="1"/>
          </p:cNvSpPr>
          <p:nvPr>
            <p:ph type="body" idx="1"/>
          </p:nvPr>
        </p:nvSpPr>
        <p:spPr>
          <a:xfrm>
            <a:off x="539750" y="801600"/>
            <a:ext cx="8261400" cy="5254800"/>
          </a:xfrm>
          <a:prstGeom prst="rect">
            <a:avLst/>
          </a:prstGeom>
          <a:noFill/>
          <a:ln>
            <a:noFill/>
          </a:ln>
        </p:spPr>
        <p:txBody>
          <a:bodyPr spcFirstLastPara="1" wrap="square" lIns="91425" tIns="45700" rIns="91425" bIns="45700" anchor="t" anchorCtr="0">
            <a:noAutofit/>
          </a:bodyPr>
          <a:lstStyle/>
          <a:p>
            <a:pPr marL="342900" marR="0" lvl="0" indent="-342900" algn="ctr" rtl="0">
              <a:spcBef>
                <a:spcPts val="0"/>
              </a:spcBef>
              <a:spcAft>
                <a:spcPts val="0"/>
              </a:spcAft>
              <a:buClr>
                <a:srgbClr val="660066"/>
              </a:buClr>
              <a:buFont typeface="Noto Sans Symbols"/>
              <a:buNone/>
            </a:pPr>
            <a:endParaRPr sz="1600" b="1" dirty="0">
              <a:solidFill>
                <a:srgbClr val="660066"/>
              </a:solidFill>
            </a:endParaRPr>
          </a:p>
          <a:p>
            <a:pPr marL="342900" marR="0" lvl="0" indent="-342900" algn="ctr" rtl="0">
              <a:spcBef>
                <a:spcPts val="0"/>
              </a:spcBef>
              <a:spcAft>
                <a:spcPts val="0"/>
              </a:spcAft>
              <a:buClr>
                <a:srgbClr val="660066"/>
              </a:buClr>
              <a:buFont typeface="Noto Sans Symbols"/>
              <a:buNone/>
            </a:pPr>
            <a:endParaRPr sz="1600" b="1" dirty="0">
              <a:solidFill>
                <a:srgbClr val="4A86E8"/>
              </a:solidFill>
            </a:endParaRPr>
          </a:p>
          <a:p>
            <a:pPr marL="342900" marR="0" lvl="0" indent="-240030" algn="l" rtl="0">
              <a:spcBef>
                <a:spcPts val="360"/>
              </a:spcBef>
              <a:spcAft>
                <a:spcPts val="0"/>
              </a:spcAft>
              <a:buClr>
                <a:schemeClr val="folHlink"/>
              </a:buClr>
              <a:buSzPts val="1620"/>
              <a:buFont typeface="Noto Sans Symbols"/>
              <a:buNone/>
            </a:pPr>
            <a:endParaRPr sz="1800" b="0" i="0" u="none" strike="noStrike" cap="none" dirty="0">
              <a:solidFill>
                <a:srgbClr val="660066"/>
              </a:solidFill>
              <a:latin typeface="Arial"/>
              <a:ea typeface="Arial"/>
              <a:cs typeface="Arial"/>
              <a:sym typeface="Arial"/>
            </a:endParaRPr>
          </a:p>
        </p:txBody>
      </p:sp>
      <p:graphicFrame>
        <p:nvGraphicFramePr>
          <p:cNvPr id="454" name="Shape 454"/>
          <p:cNvGraphicFramePr/>
          <p:nvPr/>
        </p:nvGraphicFramePr>
        <p:xfrm>
          <a:off x="755576" y="1268760"/>
          <a:ext cx="7459275" cy="4573515"/>
        </p:xfrm>
        <a:graphic>
          <a:graphicData uri="http://schemas.openxmlformats.org/drawingml/2006/table">
            <a:tbl>
              <a:tblPr>
                <a:noFill/>
                <a:tableStyleId>{E3B29986-BFF8-4E9C-95A4-D5F6CE4CB66C}</a:tableStyleId>
              </a:tblPr>
              <a:tblGrid>
                <a:gridCol w="1562000">
                  <a:extLst>
                    <a:ext uri="{9D8B030D-6E8A-4147-A177-3AD203B41FA5}">
                      <a16:colId xmlns:a16="http://schemas.microsoft.com/office/drawing/2014/main" xmlns="" val="20000"/>
                    </a:ext>
                  </a:extLst>
                </a:gridCol>
                <a:gridCol w="1313550">
                  <a:extLst>
                    <a:ext uri="{9D8B030D-6E8A-4147-A177-3AD203B41FA5}">
                      <a16:colId xmlns:a16="http://schemas.microsoft.com/office/drawing/2014/main" xmlns="" val="20001"/>
                    </a:ext>
                  </a:extLst>
                </a:gridCol>
                <a:gridCol w="1147625">
                  <a:extLst>
                    <a:ext uri="{9D8B030D-6E8A-4147-A177-3AD203B41FA5}">
                      <a16:colId xmlns:a16="http://schemas.microsoft.com/office/drawing/2014/main" xmlns="" val="20002"/>
                    </a:ext>
                  </a:extLst>
                </a:gridCol>
                <a:gridCol w="1249225">
                  <a:extLst>
                    <a:ext uri="{9D8B030D-6E8A-4147-A177-3AD203B41FA5}">
                      <a16:colId xmlns:a16="http://schemas.microsoft.com/office/drawing/2014/main" xmlns="" val="20003"/>
                    </a:ext>
                  </a:extLst>
                </a:gridCol>
                <a:gridCol w="1211450">
                  <a:extLst>
                    <a:ext uri="{9D8B030D-6E8A-4147-A177-3AD203B41FA5}">
                      <a16:colId xmlns:a16="http://schemas.microsoft.com/office/drawing/2014/main" xmlns="" val="20004"/>
                    </a:ext>
                  </a:extLst>
                </a:gridCol>
                <a:gridCol w="975425">
                  <a:extLst>
                    <a:ext uri="{9D8B030D-6E8A-4147-A177-3AD203B41FA5}">
                      <a16:colId xmlns:a16="http://schemas.microsoft.com/office/drawing/2014/main" xmlns="" val="20005"/>
                    </a:ext>
                  </a:extLst>
                </a:gridCol>
              </a:tblGrid>
              <a:tr h="1095375">
                <a:tc>
                  <a:txBody>
                    <a:bodyPr/>
                    <a:lstStyle/>
                    <a:p>
                      <a:pPr marL="0" marR="0" lvl="0" indent="0" algn="l" rtl="0">
                        <a:lnSpc>
                          <a:spcPct val="100000"/>
                        </a:lnSpc>
                        <a:spcBef>
                          <a:spcPts val="0"/>
                        </a:spcBef>
                        <a:spcAft>
                          <a:spcPts val="0"/>
                        </a:spcAft>
                        <a:buClr>
                          <a:schemeClr val="folHlink"/>
                        </a:buClr>
                        <a:buFont typeface="Noto Sans Symbols"/>
                        <a:buNone/>
                      </a:pPr>
                      <a:endParaRPr sz="2400" b="0" i="0" u="none" strike="noStrike" cap="none" dirty="0">
                        <a:solidFill>
                          <a:schemeClr val="dk1"/>
                        </a:solidFill>
                        <a:latin typeface="Arial"/>
                        <a:ea typeface="Arial"/>
                        <a:cs typeface="Arial"/>
                        <a:sym typeface="Arial"/>
                      </a:endParaRPr>
                    </a:p>
                  </a:txBody>
                  <a:tcPr marL="91450" marR="91450" marT="45725" marB="45725">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folHlink"/>
                        </a:buClr>
                        <a:buFont typeface="Noto Sans Symbols"/>
                        <a:buNone/>
                      </a:pPr>
                      <a:r>
                        <a:rPr lang="ca-ES" sz="1200" b="0" i="0" u="none" strike="noStrike" cap="none" dirty="0">
                          <a:solidFill>
                            <a:schemeClr val="dk1"/>
                          </a:solidFill>
                          <a:latin typeface="Verdana" pitchFamily="34" charset="0"/>
                          <a:ea typeface="Verdana" pitchFamily="34" charset="0"/>
                          <a:cs typeface="Arial"/>
                          <a:sym typeface="Arial"/>
                        </a:rPr>
                        <a:t>Probabilitat </a:t>
                      </a:r>
                      <a:r>
                        <a:rPr lang="ca-ES" sz="1200" b="0" i="0" u="none" strike="noStrike" cap="none" dirty="0" err="1">
                          <a:solidFill>
                            <a:schemeClr val="dk1"/>
                          </a:solidFill>
                          <a:latin typeface="Verdana" pitchFamily="34" charset="0"/>
                          <a:ea typeface="Verdana" pitchFamily="34" charset="0"/>
                          <a:cs typeface="Arial"/>
                          <a:sym typeface="Arial"/>
                        </a:rPr>
                        <a:t>d’ITU</a:t>
                      </a:r>
                      <a:r>
                        <a:rPr lang="ca-ES" sz="1200" b="0" i="0" u="none" strike="noStrike" cap="none" dirty="0">
                          <a:solidFill>
                            <a:schemeClr val="dk1"/>
                          </a:solidFill>
                          <a:latin typeface="Verdana" pitchFamily="34" charset="0"/>
                          <a:ea typeface="Verdana" pitchFamily="34" charset="0"/>
                          <a:cs typeface="Arial"/>
                          <a:sym typeface="Arial"/>
                        </a:rPr>
                        <a:t> </a:t>
                      </a:r>
                      <a:r>
                        <a:rPr lang="ca-ES" sz="1200" b="0" i="0" u="none" strike="noStrike" cap="none" dirty="0" err="1">
                          <a:solidFill>
                            <a:schemeClr val="dk1"/>
                          </a:solidFill>
                          <a:latin typeface="Verdana" pitchFamily="34" charset="0"/>
                          <a:ea typeface="Verdana" pitchFamily="34" charset="0"/>
                          <a:cs typeface="Arial"/>
                          <a:sym typeface="Arial"/>
                        </a:rPr>
                        <a:t>pretest</a:t>
                      </a:r>
                      <a:r>
                        <a:rPr lang="ca-ES" sz="1200" b="0" i="0" u="none" strike="noStrike" cap="none" dirty="0">
                          <a:solidFill>
                            <a:schemeClr val="dk1"/>
                          </a:solidFill>
                          <a:latin typeface="Verdana" pitchFamily="34" charset="0"/>
                          <a:ea typeface="Verdana" pitchFamily="34" charset="0"/>
                          <a:cs typeface="Arial"/>
                          <a:sym typeface="Arial"/>
                        </a:rPr>
                        <a:t> (clínica)</a:t>
                      </a:r>
                      <a:endParaRPr sz="1200" b="0" i="0" u="none" strike="noStrike" cap="none" dirty="0">
                        <a:solidFill>
                          <a:schemeClr val="dk1"/>
                        </a:solidFill>
                        <a:latin typeface="Verdana" pitchFamily="34" charset="0"/>
                        <a:ea typeface="Verdana" pitchFamily="34" charset="0"/>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folHlink"/>
                        </a:buClr>
                        <a:buFont typeface="Noto Sans Symbols"/>
                        <a:buNone/>
                      </a:pPr>
                      <a:r>
                        <a:rPr lang="ca-ES" sz="1200" b="0" i="0" u="none" strike="noStrike" cap="none" dirty="0">
                          <a:solidFill>
                            <a:schemeClr val="dk1"/>
                          </a:solidFill>
                          <a:latin typeface="Verdana" pitchFamily="34" charset="0"/>
                          <a:ea typeface="Verdana" pitchFamily="34" charset="0"/>
                          <a:cs typeface="Arial"/>
                          <a:sym typeface="Arial"/>
                        </a:rPr>
                        <a:t>Sensibilita</a:t>
                      </a:r>
                      <a:r>
                        <a:rPr lang="ca-ES" sz="1200" dirty="0">
                          <a:solidFill>
                            <a:schemeClr val="dk1"/>
                          </a:solidFill>
                          <a:latin typeface="Verdana" pitchFamily="34" charset="0"/>
                          <a:ea typeface="Verdana" pitchFamily="34" charset="0"/>
                        </a:rPr>
                        <a:t>t</a:t>
                      </a:r>
                      <a:r>
                        <a:rPr lang="ca-ES" sz="1200" b="0" i="0" u="none" strike="noStrike" cap="none" dirty="0">
                          <a:solidFill>
                            <a:schemeClr val="dk1"/>
                          </a:solidFill>
                          <a:latin typeface="Verdana" pitchFamily="34" charset="0"/>
                          <a:ea typeface="Verdana" pitchFamily="34" charset="0"/>
                          <a:cs typeface="Arial"/>
                          <a:sym typeface="Arial"/>
                        </a:rPr>
                        <a:t> </a:t>
                      </a:r>
                      <a:endParaRPr sz="1200" b="0" i="0" u="none" strike="noStrike" cap="none" dirty="0">
                        <a:solidFill>
                          <a:schemeClr val="dk1"/>
                        </a:solidFill>
                        <a:latin typeface="Verdana" pitchFamily="34" charset="0"/>
                        <a:ea typeface="Verdana" pitchFamily="34" charset="0"/>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folHlink"/>
                        </a:buClr>
                        <a:buFont typeface="Noto Sans Symbols"/>
                        <a:buNone/>
                      </a:pPr>
                      <a:r>
                        <a:rPr lang="ca-ES" sz="1200" b="0" i="0" u="none" strike="noStrike" cap="none" dirty="0">
                          <a:solidFill>
                            <a:schemeClr val="dk1"/>
                          </a:solidFill>
                          <a:latin typeface="Verdana" pitchFamily="34" charset="0"/>
                          <a:ea typeface="Verdana" pitchFamily="34" charset="0"/>
                          <a:cs typeface="Arial"/>
                          <a:sym typeface="Arial"/>
                        </a:rPr>
                        <a:t>Especificitat</a:t>
                      </a:r>
                      <a:endParaRPr sz="1200" b="0" i="0" u="none" strike="noStrike" cap="none" dirty="0">
                        <a:solidFill>
                          <a:schemeClr val="dk1"/>
                        </a:solidFill>
                        <a:latin typeface="Verdana" pitchFamily="34" charset="0"/>
                        <a:ea typeface="Verdana" pitchFamily="34" charset="0"/>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folHlink"/>
                        </a:buClr>
                        <a:buFont typeface="Noto Sans Symbols"/>
                        <a:buNone/>
                      </a:pPr>
                      <a:r>
                        <a:rPr lang="ca-ES" sz="1200" b="0" i="0" u="none" strike="noStrike" cap="none" dirty="0">
                          <a:solidFill>
                            <a:srgbClr val="A43859"/>
                          </a:solidFill>
                          <a:latin typeface="Verdana" pitchFamily="34" charset="0"/>
                          <a:ea typeface="Verdana" pitchFamily="34" charset="0"/>
                          <a:cs typeface="Arial"/>
                          <a:sym typeface="Arial"/>
                        </a:rPr>
                        <a:t>probabilitat </a:t>
                      </a:r>
                      <a:r>
                        <a:rPr lang="ca-ES" sz="1200" b="0" i="0" u="none" strike="noStrike" cap="none" dirty="0" err="1">
                          <a:solidFill>
                            <a:srgbClr val="A43859"/>
                          </a:solidFill>
                          <a:latin typeface="Verdana" pitchFamily="34" charset="0"/>
                          <a:ea typeface="Verdana" pitchFamily="34" charset="0"/>
                          <a:cs typeface="Arial"/>
                          <a:sym typeface="Arial"/>
                        </a:rPr>
                        <a:t>d</a:t>
                      </a:r>
                      <a:r>
                        <a:rPr lang="ca-ES" sz="1200" dirty="0" err="1">
                          <a:solidFill>
                            <a:srgbClr val="A43859"/>
                          </a:solidFill>
                          <a:latin typeface="Verdana" pitchFamily="34" charset="0"/>
                          <a:ea typeface="Verdana" pitchFamily="34" charset="0"/>
                        </a:rPr>
                        <a:t>’itu</a:t>
                      </a:r>
                      <a:r>
                        <a:rPr lang="ca-ES" sz="1200" dirty="0">
                          <a:solidFill>
                            <a:srgbClr val="A43859"/>
                          </a:solidFill>
                          <a:latin typeface="Verdana" pitchFamily="34" charset="0"/>
                          <a:ea typeface="Verdana" pitchFamily="34" charset="0"/>
                        </a:rPr>
                        <a:t> amb test+</a:t>
                      </a:r>
                      <a:endParaRPr sz="1200" b="0" i="0" u="none" strike="noStrike" cap="none" dirty="0">
                        <a:solidFill>
                          <a:srgbClr val="A43859"/>
                        </a:solidFill>
                        <a:latin typeface="Verdana" pitchFamily="34" charset="0"/>
                        <a:ea typeface="Verdana" pitchFamily="34" charset="0"/>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lvl="0" indent="0" rtl="0">
                        <a:spcBef>
                          <a:spcPts val="0"/>
                        </a:spcBef>
                        <a:spcAft>
                          <a:spcPts val="0"/>
                        </a:spcAft>
                        <a:buClr>
                          <a:schemeClr val="folHlink"/>
                        </a:buClr>
                        <a:buFont typeface="Noto Sans Symbols"/>
                        <a:buNone/>
                      </a:pPr>
                      <a:r>
                        <a:rPr lang="ca-ES" sz="1200" dirty="0">
                          <a:solidFill>
                            <a:srgbClr val="A43859"/>
                          </a:solidFill>
                          <a:latin typeface="Verdana" pitchFamily="34" charset="0"/>
                          <a:ea typeface="Verdana" pitchFamily="34" charset="0"/>
                        </a:rPr>
                        <a:t>probabilitat </a:t>
                      </a:r>
                      <a:r>
                        <a:rPr lang="ca-ES" sz="1200" dirty="0" err="1">
                          <a:solidFill>
                            <a:srgbClr val="A43859"/>
                          </a:solidFill>
                          <a:latin typeface="Verdana" pitchFamily="34" charset="0"/>
                          <a:ea typeface="Verdana" pitchFamily="34" charset="0"/>
                        </a:rPr>
                        <a:t>d’itu</a:t>
                      </a:r>
                      <a:r>
                        <a:rPr lang="ca-ES" sz="1200" dirty="0">
                          <a:solidFill>
                            <a:srgbClr val="A43859"/>
                          </a:solidFill>
                          <a:latin typeface="Verdana" pitchFamily="34" charset="0"/>
                          <a:ea typeface="Verdana" pitchFamily="34" charset="0"/>
                        </a:rPr>
                        <a:t> amb test-</a:t>
                      </a:r>
                      <a:endParaRPr sz="1200" dirty="0">
                        <a:solidFill>
                          <a:srgbClr val="A43859"/>
                        </a:solidFill>
                        <a:latin typeface="Verdana" pitchFamily="34" charset="0"/>
                        <a:ea typeface="Verdana" pitchFamily="34" charset="0"/>
                      </a:endParaRPr>
                    </a:p>
                    <a:p>
                      <a:pPr marL="0" marR="0" lvl="0" indent="0" algn="l" rtl="0">
                        <a:lnSpc>
                          <a:spcPct val="100000"/>
                        </a:lnSpc>
                        <a:spcBef>
                          <a:spcPts val="0"/>
                        </a:spcBef>
                        <a:spcAft>
                          <a:spcPts val="0"/>
                        </a:spcAft>
                        <a:buClr>
                          <a:schemeClr val="folHlink"/>
                        </a:buClr>
                        <a:buFont typeface="Noto Sans Symbols"/>
                        <a:buNone/>
                      </a:pPr>
                      <a:endParaRPr sz="1200" dirty="0">
                        <a:solidFill>
                          <a:srgbClr val="A43859"/>
                        </a:solidFill>
                        <a:latin typeface="Verdana" pitchFamily="34" charset="0"/>
                        <a:ea typeface="Verdana" pitchFamily="34" charset="0"/>
                      </a:endParaRPr>
                    </a:p>
                  </a:txBody>
                  <a:tcPr marL="91450" marR="91450" marT="45725" marB="4572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xmlns="" val="10000"/>
                  </a:ext>
                </a:extLst>
              </a:tr>
              <a:tr h="567550">
                <a:tc>
                  <a:txBody>
                    <a:bodyPr/>
                    <a:lstStyle/>
                    <a:p>
                      <a:pPr marL="0" marR="0" lvl="0" indent="0" algn="l" rtl="0">
                        <a:lnSpc>
                          <a:spcPct val="100000"/>
                        </a:lnSpc>
                        <a:spcBef>
                          <a:spcPts val="0"/>
                        </a:spcBef>
                        <a:spcAft>
                          <a:spcPts val="0"/>
                        </a:spcAft>
                        <a:buClr>
                          <a:schemeClr val="folHlink"/>
                        </a:buClr>
                        <a:buFont typeface="Noto Sans Symbols"/>
                        <a:buNone/>
                      </a:pPr>
                      <a:r>
                        <a:rPr lang="ca-ES" sz="1400" b="0" i="0" u="none" strike="noStrike" cap="none" dirty="0" smtClean="0">
                          <a:solidFill>
                            <a:schemeClr val="dk1"/>
                          </a:solidFill>
                          <a:latin typeface="Verdana" pitchFamily="34" charset="0"/>
                          <a:ea typeface="Verdana" pitchFamily="34" charset="0"/>
                          <a:cs typeface="Arial"/>
                          <a:sym typeface="Arial"/>
                        </a:rPr>
                        <a:t>Embaràs </a:t>
                      </a:r>
                      <a:endParaRPr sz="1400" dirty="0">
                        <a:latin typeface="Verdana" pitchFamily="34" charset="0"/>
                        <a:ea typeface="Verdana" pitchFamily="34" charset="0"/>
                      </a:endParaRPr>
                    </a:p>
                    <a:p>
                      <a:pPr marL="0" marR="0" lvl="0" indent="0" algn="l" rtl="0">
                        <a:lnSpc>
                          <a:spcPct val="100000"/>
                        </a:lnSpc>
                        <a:spcBef>
                          <a:spcPts val="320"/>
                        </a:spcBef>
                        <a:spcAft>
                          <a:spcPts val="0"/>
                        </a:spcAft>
                        <a:buClr>
                          <a:schemeClr val="folHlink"/>
                        </a:buClr>
                        <a:buFont typeface="Noto Sans Symbols"/>
                        <a:buNone/>
                      </a:pPr>
                      <a:r>
                        <a:rPr lang="ca-ES" sz="1400" b="0" i="0" u="none" strike="noStrike" cap="none" dirty="0">
                          <a:solidFill>
                            <a:schemeClr val="dk1"/>
                          </a:solidFill>
                          <a:latin typeface="Verdana" pitchFamily="34" charset="0"/>
                          <a:ea typeface="Verdana" pitchFamily="34" charset="0"/>
                          <a:cs typeface="Arial"/>
                          <a:sym typeface="Arial"/>
                        </a:rPr>
                        <a:t>(asimptomàtic)</a:t>
                      </a:r>
                      <a:endParaRPr sz="1400" b="0" i="0" u="none" strike="noStrike" cap="none" dirty="0">
                        <a:solidFill>
                          <a:schemeClr val="dk1"/>
                        </a:solidFill>
                        <a:latin typeface="Verdana" pitchFamily="34" charset="0"/>
                        <a:ea typeface="Verdana" pitchFamily="34" charset="0"/>
                        <a:cs typeface="Arial"/>
                        <a:sym typeface="Arial"/>
                      </a:endParaRPr>
                    </a:p>
                  </a:txBody>
                  <a:tcPr marL="91450" marR="91450" marT="45725" marB="4572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folHlink"/>
                        </a:buClr>
                        <a:buFont typeface="Noto Sans Symbols"/>
                        <a:buNone/>
                      </a:pPr>
                      <a:r>
                        <a:rPr lang="ca-ES" sz="1400" b="0" i="0" u="none" strike="noStrike" cap="none">
                          <a:solidFill>
                            <a:schemeClr val="dk1"/>
                          </a:solidFill>
                          <a:latin typeface="Verdana" pitchFamily="34" charset="0"/>
                          <a:ea typeface="Verdana" pitchFamily="34" charset="0"/>
                          <a:cs typeface="Arial"/>
                          <a:sym typeface="Arial"/>
                        </a:rPr>
                        <a:t>6</a:t>
                      </a:r>
                      <a:endParaRPr sz="1400" b="0" i="0" u="none" strike="noStrike" cap="none">
                        <a:solidFill>
                          <a:schemeClr val="dk1"/>
                        </a:solidFill>
                        <a:latin typeface="Verdana" pitchFamily="34" charset="0"/>
                        <a:ea typeface="Verdana" pitchFamily="34" charset="0"/>
                        <a:cs typeface="Arial"/>
                        <a:sym typeface="Aria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folHlink"/>
                        </a:buClr>
                        <a:buFont typeface="Noto Sans Symbols"/>
                        <a:buNone/>
                      </a:pPr>
                      <a:r>
                        <a:rPr lang="ca-ES" sz="1400" b="0" i="0" u="none" strike="noStrike" cap="none">
                          <a:solidFill>
                            <a:schemeClr val="dk1"/>
                          </a:solidFill>
                          <a:latin typeface="Verdana" pitchFamily="34" charset="0"/>
                          <a:ea typeface="Verdana" pitchFamily="34" charset="0"/>
                          <a:cs typeface="Arial"/>
                          <a:sym typeface="Arial"/>
                        </a:rPr>
                        <a:t>68</a:t>
                      </a:r>
                      <a:endParaRPr sz="1400" b="0" i="0" u="none" strike="noStrike" cap="none">
                        <a:solidFill>
                          <a:schemeClr val="dk1"/>
                        </a:solidFill>
                        <a:latin typeface="Verdana" pitchFamily="34" charset="0"/>
                        <a:ea typeface="Verdana" pitchFamily="34" charset="0"/>
                        <a:cs typeface="Arial"/>
                        <a:sym typeface="Aria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folHlink"/>
                        </a:buClr>
                        <a:buFont typeface="Noto Sans Symbols"/>
                        <a:buNone/>
                      </a:pPr>
                      <a:r>
                        <a:rPr lang="ca-ES" sz="1400" b="0" i="0" u="none" strike="noStrike" cap="none">
                          <a:solidFill>
                            <a:schemeClr val="dk1"/>
                          </a:solidFill>
                          <a:latin typeface="Verdana" pitchFamily="34" charset="0"/>
                          <a:ea typeface="Verdana" pitchFamily="34" charset="0"/>
                          <a:cs typeface="Arial"/>
                          <a:sym typeface="Arial"/>
                        </a:rPr>
                        <a:t>87</a:t>
                      </a:r>
                      <a:endParaRPr sz="1400" b="0" i="0" u="none" strike="noStrike" cap="none">
                        <a:solidFill>
                          <a:schemeClr val="dk1"/>
                        </a:solidFill>
                        <a:latin typeface="Verdana" pitchFamily="34" charset="0"/>
                        <a:ea typeface="Verdana" pitchFamily="34" charset="0"/>
                        <a:cs typeface="Arial"/>
                        <a:sym typeface="Aria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folHlink"/>
                        </a:buClr>
                        <a:buFont typeface="Noto Sans Symbols"/>
                        <a:buNone/>
                      </a:pPr>
                      <a:r>
                        <a:rPr lang="ca-ES" sz="1400" b="0" i="0" u="none" strike="noStrike" cap="none">
                          <a:solidFill>
                            <a:srgbClr val="A43859"/>
                          </a:solidFill>
                          <a:latin typeface="Verdana" pitchFamily="34" charset="0"/>
                          <a:ea typeface="Verdana" pitchFamily="34" charset="0"/>
                          <a:cs typeface="Arial"/>
                          <a:sym typeface="Arial"/>
                        </a:rPr>
                        <a:t>58</a:t>
                      </a:r>
                      <a:endParaRPr sz="1400" b="0" i="0" u="none" strike="noStrike" cap="none">
                        <a:solidFill>
                          <a:srgbClr val="A43859"/>
                        </a:solidFill>
                        <a:latin typeface="Verdana" pitchFamily="34" charset="0"/>
                        <a:ea typeface="Verdana" pitchFamily="34" charset="0"/>
                        <a:cs typeface="Arial"/>
                        <a:sym typeface="Aria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chemeClr val="folHlink"/>
                        </a:buClr>
                        <a:buFont typeface="Noto Sans Symbols"/>
                        <a:buNone/>
                      </a:pPr>
                      <a:r>
                        <a:rPr lang="ca-ES" sz="1400" b="0" i="0" u="none" strike="noStrike" cap="none">
                          <a:solidFill>
                            <a:srgbClr val="A43859"/>
                          </a:solidFill>
                          <a:latin typeface="Verdana" pitchFamily="34" charset="0"/>
                          <a:ea typeface="Verdana" pitchFamily="34" charset="0"/>
                          <a:cs typeface="Arial"/>
                          <a:sym typeface="Arial"/>
                        </a:rPr>
                        <a:t>5</a:t>
                      </a:r>
                      <a:endParaRPr sz="1400" b="0" i="0" u="none" strike="noStrike" cap="none">
                        <a:solidFill>
                          <a:srgbClr val="A43859"/>
                        </a:solidFill>
                        <a:latin typeface="Verdana" pitchFamily="34" charset="0"/>
                        <a:ea typeface="Verdana" pitchFamily="34" charset="0"/>
                        <a:cs typeface="Arial"/>
                        <a:sym typeface="Arial"/>
                      </a:endParaRPr>
                    </a:p>
                  </a:txBody>
                  <a:tcPr marL="91450" marR="91450" marT="45725" marB="45725" anchor="ctr">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xmlns="" val="10001"/>
                  </a:ext>
                </a:extLst>
              </a:tr>
              <a:tr h="567550">
                <a:tc>
                  <a:txBody>
                    <a:bodyPr/>
                    <a:lstStyle/>
                    <a:p>
                      <a:pPr marL="0" marR="0" lvl="0" indent="0" algn="l" rtl="0">
                        <a:lnSpc>
                          <a:spcPct val="100000"/>
                        </a:lnSpc>
                        <a:spcBef>
                          <a:spcPts val="0"/>
                        </a:spcBef>
                        <a:spcAft>
                          <a:spcPts val="0"/>
                        </a:spcAft>
                        <a:buClr>
                          <a:schemeClr val="folHlink"/>
                        </a:buClr>
                        <a:buFont typeface="Noto Sans Symbols"/>
                        <a:buNone/>
                      </a:pPr>
                      <a:r>
                        <a:rPr lang="ca-ES" sz="1400" b="0" i="0" u="none" strike="noStrike" cap="none" dirty="0">
                          <a:solidFill>
                            <a:schemeClr val="dk1"/>
                          </a:solidFill>
                          <a:latin typeface="Verdana" pitchFamily="34" charset="0"/>
                          <a:ea typeface="Verdana" pitchFamily="34" charset="0"/>
                          <a:cs typeface="Arial"/>
                          <a:sym typeface="Arial"/>
                        </a:rPr>
                        <a:t>Nens</a:t>
                      </a:r>
                      <a:endParaRPr sz="1400" dirty="0">
                        <a:latin typeface="Verdana" pitchFamily="34" charset="0"/>
                        <a:ea typeface="Verdana" pitchFamily="34" charset="0"/>
                      </a:endParaRPr>
                    </a:p>
                    <a:p>
                      <a:pPr marL="0" marR="0" lvl="0" indent="0" algn="l" rtl="0">
                        <a:lnSpc>
                          <a:spcPct val="100000"/>
                        </a:lnSpc>
                        <a:spcBef>
                          <a:spcPts val="320"/>
                        </a:spcBef>
                        <a:spcAft>
                          <a:spcPts val="0"/>
                        </a:spcAft>
                        <a:buClr>
                          <a:schemeClr val="folHlink"/>
                        </a:buClr>
                        <a:buFont typeface="Noto Sans Symbols"/>
                        <a:buNone/>
                      </a:pPr>
                      <a:r>
                        <a:rPr lang="ca-ES" sz="1400" b="0" i="0" u="none" strike="noStrike" cap="none" dirty="0">
                          <a:solidFill>
                            <a:schemeClr val="dk1"/>
                          </a:solidFill>
                          <a:latin typeface="Verdana" pitchFamily="34" charset="0"/>
                          <a:ea typeface="Verdana" pitchFamily="34" charset="0"/>
                          <a:cs typeface="Arial"/>
                          <a:sym typeface="Arial"/>
                        </a:rPr>
                        <a:t>(simptomàtic)</a:t>
                      </a:r>
                      <a:endParaRPr sz="1400" b="0" i="0" u="none" strike="noStrike" cap="none" dirty="0">
                        <a:solidFill>
                          <a:schemeClr val="dk1"/>
                        </a:solidFill>
                        <a:latin typeface="Verdana" pitchFamily="34" charset="0"/>
                        <a:ea typeface="Verdana" pitchFamily="34" charset="0"/>
                        <a:cs typeface="Arial"/>
                        <a:sym typeface="Arial"/>
                      </a:endParaRPr>
                    </a:p>
                  </a:txBody>
                  <a:tcPr marL="91450" marR="91450" marT="45725" marB="4572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folHlink"/>
                        </a:buClr>
                        <a:buFont typeface="Noto Sans Symbols"/>
                        <a:buNone/>
                      </a:pPr>
                      <a:r>
                        <a:rPr lang="ca-ES" sz="1400" b="0" i="0" u="none" strike="noStrike" cap="none">
                          <a:solidFill>
                            <a:schemeClr val="dk1"/>
                          </a:solidFill>
                          <a:latin typeface="Verdana" pitchFamily="34" charset="0"/>
                          <a:ea typeface="Verdana" pitchFamily="34" charset="0"/>
                          <a:cs typeface="Arial"/>
                          <a:sym typeface="Arial"/>
                        </a:rPr>
                        <a:t>20</a:t>
                      </a:r>
                      <a:endParaRPr sz="1400" b="0" i="0" u="none" strike="noStrike" cap="none">
                        <a:solidFill>
                          <a:schemeClr val="dk1"/>
                        </a:solidFill>
                        <a:latin typeface="Verdana" pitchFamily="34" charset="0"/>
                        <a:ea typeface="Verdana" pitchFamily="34" charset="0"/>
                        <a:cs typeface="Arial"/>
                        <a:sym typeface="Aria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folHlink"/>
                        </a:buClr>
                        <a:buFont typeface="Noto Sans Symbols"/>
                        <a:buNone/>
                      </a:pPr>
                      <a:r>
                        <a:rPr lang="ca-ES" sz="1400" b="0" i="0" u="none" strike="noStrike" cap="none">
                          <a:solidFill>
                            <a:schemeClr val="dk1"/>
                          </a:solidFill>
                          <a:latin typeface="Verdana" pitchFamily="34" charset="0"/>
                          <a:ea typeface="Verdana" pitchFamily="34" charset="0"/>
                          <a:cs typeface="Arial"/>
                          <a:sym typeface="Arial"/>
                        </a:rPr>
                        <a:t>83</a:t>
                      </a:r>
                      <a:endParaRPr sz="1400" b="0" i="0" u="none" strike="noStrike" cap="none">
                        <a:solidFill>
                          <a:schemeClr val="dk1"/>
                        </a:solidFill>
                        <a:latin typeface="Verdana" pitchFamily="34" charset="0"/>
                        <a:ea typeface="Verdana" pitchFamily="34" charset="0"/>
                        <a:cs typeface="Arial"/>
                        <a:sym typeface="Aria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folHlink"/>
                        </a:buClr>
                        <a:buFont typeface="Noto Sans Symbols"/>
                        <a:buNone/>
                      </a:pPr>
                      <a:r>
                        <a:rPr lang="ca-ES" sz="1400" b="0" i="0" u="none" strike="noStrike" cap="none">
                          <a:solidFill>
                            <a:schemeClr val="dk1"/>
                          </a:solidFill>
                          <a:latin typeface="Verdana" pitchFamily="34" charset="0"/>
                          <a:ea typeface="Verdana" pitchFamily="34" charset="0"/>
                          <a:cs typeface="Arial"/>
                          <a:sym typeface="Arial"/>
                        </a:rPr>
                        <a:t>85</a:t>
                      </a:r>
                      <a:endParaRPr sz="1400" b="0" i="0" u="none" strike="noStrike" cap="none">
                        <a:solidFill>
                          <a:schemeClr val="dk1"/>
                        </a:solidFill>
                        <a:latin typeface="Verdana" pitchFamily="34" charset="0"/>
                        <a:ea typeface="Verdana" pitchFamily="34" charset="0"/>
                        <a:cs typeface="Arial"/>
                        <a:sym typeface="Aria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folHlink"/>
                        </a:buClr>
                        <a:buFont typeface="Noto Sans Symbols"/>
                        <a:buNone/>
                      </a:pPr>
                      <a:r>
                        <a:rPr lang="ca-ES" sz="1400" b="0" i="0" u="none" strike="noStrike" cap="none">
                          <a:solidFill>
                            <a:srgbClr val="A43859"/>
                          </a:solidFill>
                          <a:latin typeface="Verdana" pitchFamily="34" charset="0"/>
                          <a:ea typeface="Verdana" pitchFamily="34" charset="0"/>
                          <a:cs typeface="Arial"/>
                          <a:sym typeface="Arial"/>
                        </a:rPr>
                        <a:t>58</a:t>
                      </a:r>
                      <a:endParaRPr sz="1400" b="0" i="0" u="none" strike="noStrike" cap="none">
                        <a:solidFill>
                          <a:srgbClr val="A43859"/>
                        </a:solidFill>
                        <a:latin typeface="Verdana" pitchFamily="34" charset="0"/>
                        <a:ea typeface="Verdana" pitchFamily="34" charset="0"/>
                        <a:cs typeface="Arial"/>
                        <a:sym typeface="Aria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chemeClr val="folHlink"/>
                        </a:buClr>
                        <a:buFont typeface="Noto Sans Symbols"/>
                        <a:buNone/>
                      </a:pPr>
                      <a:r>
                        <a:rPr lang="ca-ES" sz="1400" b="0" i="0" u="none" strike="noStrike" cap="none">
                          <a:solidFill>
                            <a:srgbClr val="A43859"/>
                          </a:solidFill>
                          <a:latin typeface="Verdana" pitchFamily="34" charset="0"/>
                          <a:ea typeface="Verdana" pitchFamily="34" charset="0"/>
                          <a:cs typeface="Arial"/>
                          <a:sym typeface="Arial"/>
                        </a:rPr>
                        <a:t>5</a:t>
                      </a:r>
                      <a:endParaRPr sz="1400" b="0" i="0" u="none" strike="noStrike" cap="none">
                        <a:solidFill>
                          <a:srgbClr val="A43859"/>
                        </a:solidFill>
                        <a:latin typeface="Verdana" pitchFamily="34" charset="0"/>
                        <a:ea typeface="Verdana" pitchFamily="34" charset="0"/>
                        <a:cs typeface="Arial"/>
                        <a:sym typeface="Arial"/>
                      </a:endParaRPr>
                    </a:p>
                  </a:txBody>
                  <a:tcPr marL="91450" marR="91450" marT="45725" marB="45725" anchor="ctr">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xmlns="" val="10002"/>
                  </a:ext>
                </a:extLst>
              </a:tr>
              <a:tr h="567550">
                <a:tc>
                  <a:txBody>
                    <a:bodyPr/>
                    <a:lstStyle/>
                    <a:p>
                      <a:pPr marL="0" marR="0" lvl="0" indent="0" algn="l" rtl="0">
                        <a:lnSpc>
                          <a:spcPct val="100000"/>
                        </a:lnSpc>
                        <a:spcBef>
                          <a:spcPts val="0"/>
                        </a:spcBef>
                        <a:spcAft>
                          <a:spcPts val="0"/>
                        </a:spcAft>
                        <a:buClr>
                          <a:schemeClr val="folHlink"/>
                        </a:buClr>
                        <a:buFont typeface="Noto Sans Symbols"/>
                        <a:buNone/>
                      </a:pPr>
                      <a:r>
                        <a:rPr lang="ca-ES" sz="1400" b="0" i="0" u="none" strike="noStrike" cap="none" dirty="0">
                          <a:solidFill>
                            <a:schemeClr val="dk1"/>
                          </a:solidFill>
                          <a:latin typeface="Verdana" pitchFamily="34" charset="0"/>
                          <a:ea typeface="Verdana" pitchFamily="34" charset="0"/>
                          <a:cs typeface="Arial"/>
                          <a:sym typeface="Arial"/>
                        </a:rPr>
                        <a:t>Ancians</a:t>
                      </a:r>
                      <a:endParaRPr sz="1400" dirty="0">
                        <a:latin typeface="Verdana" pitchFamily="34" charset="0"/>
                        <a:ea typeface="Verdana" pitchFamily="34" charset="0"/>
                      </a:endParaRPr>
                    </a:p>
                    <a:p>
                      <a:pPr marL="0" marR="0" lvl="0" indent="0" algn="l" rtl="0">
                        <a:lnSpc>
                          <a:spcPct val="100000"/>
                        </a:lnSpc>
                        <a:spcBef>
                          <a:spcPts val="320"/>
                        </a:spcBef>
                        <a:spcAft>
                          <a:spcPts val="0"/>
                        </a:spcAft>
                        <a:buClr>
                          <a:schemeClr val="folHlink"/>
                        </a:buClr>
                        <a:buFont typeface="Noto Sans Symbols"/>
                        <a:buNone/>
                      </a:pPr>
                      <a:r>
                        <a:rPr lang="ca-ES" sz="1400" b="0" i="0" u="none" strike="noStrike" cap="none" dirty="0">
                          <a:solidFill>
                            <a:schemeClr val="dk1"/>
                          </a:solidFill>
                          <a:latin typeface="Verdana" pitchFamily="34" charset="0"/>
                          <a:ea typeface="Verdana" pitchFamily="34" charset="0"/>
                          <a:cs typeface="Arial"/>
                          <a:sym typeface="Arial"/>
                        </a:rPr>
                        <a:t>(simptomàtic)</a:t>
                      </a:r>
                      <a:endParaRPr sz="1400" b="0" i="0" u="none" strike="noStrike" cap="none" dirty="0">
                        <a:solidFill>
                          <a:schemeClr val="dk1"/>
                        </a:solidFill>
                        <a:latin typeface="Verdana" pitchFamily="34" charset="0"/>
                        <a:ea typeface="Verdana" pitchFamily="34" charset="0"/>
                        <a:cs typeface="Arial"/>
                        <a:sym typeface="Arial"/>
                      </a:endParaRPr>
                    </a:p>
                  </a:txBody>
                  <a:tcPr marL="91450" marR="91450" marT="45725" marB="4572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folHlink"/>
                        </a:buClr>
                        <a:buFont typeface="Noto Sans Symbols"/>
                        <a:buNone/>
                      </a:pPr>
                      <a:r>
                        <a:rPr lang="ca-ES" sz="1400" b="0" i="0" u="none" strike="noStrike" cap="none">
                          <a:solidFill>
                            <a:schemeClr val="dk1"/>
                          </a:solidFill>
                          <a:latin typeface="Verdana" pitchFamily="34" charset="0"/>
                          <a:ea typeface="Verdana" pitchFamily="34" charset="0"/>
                          <a:cs typeface="Arial"/>
                          <a:sym typeface="Arial"/>
                        </a:rPr>
                        <a:t>30</a:t>
                      </a:r>
                      <a:endParaRPr sz="1400" b="0" i="0" u="none" strike="noStrike" cap="none">
                        <a:solidFill>
                          <a:schemeClr val="dk1"/>
                        </a:solidFill>
                        <a:latin typeface="Verdana" pitchFamily="34" charset="0"/>
                        <a:ea typeface="Verdana" pitchFamily="34" charset="0"/>
                        <a:cs typeface="Arial"/>
                        <a:sym typeface="Aria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folHlink"/>
                        </a:buClr>
                        <a:buFont typeface="Noto Sans Symbols"/>
                        <a:buNone/>
                      </a:pPr>
                      <a:r>
                        <a:rPr lang="ca-ES" sz="1400" b="0" i="0" u="none" strike="noStrike" cap="none">
                          <a:solidFill>
                            <a:schemeClr val="dk1"/>
                          </a:solidFill>
                          <a:latin typeface="Verdana" pitchFamily="34" charset="0"/>
                          <a:ea typeface="Verdana" pitchFamily="34" charset="0"/>
                          <a:cs typeface="Arial"/>
                          <a:sym typeface="Arial"/>
                        </a:rPr>
                        <a:t>82</a:t>
                      </a:r>
                      <a:endParaRPr sz="1400" b="0" i="0" u="none" strike="noStrike" cap="none">
                        <a:solidFill>
                          <a:schemeClr val="dk1"/>
                        </a:solidFill>
                        <a:latin typeface="Verdana" pitchFamily="34" charset="0"/>
                        <a:ea typeface="Verdana" pitchFamily="34" charset="0"/>
                        <a:cs typeface="Arial"/>
                        <a:sym typeface="Aria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folHlink"/>
                        </a:buClr>
                        <a:buFont typeface="Noto Sans Symbols"/>
                        <a:buNone/>
                      </a:pPr>
                      <a:r>
                        <a:rPr lang="ca-ES" sz="1400" b="0" i="0" u="none" strike="noStrike" cap="none">
                          <a:solidFill>
                            <a:schemeClr val="dk1"/>
                          </a:solidFill>
                          <a:latin typeface="Verdana" pitchFamily="34" charset="0"/>
                          <a:ea typeface="Verdana" pitchFamily="34" charset="0"/>
                          <a:cs typeface="Arial"/>
                          <a:sym typeface="Arial"/>
                        </a:rPr>
                        <a:t>71</a:t>
                      </a:r>
                      <a:endParaRPr sz="1400" b="0" i="0" u="none" strike="noStrike" cap="none">
                        <a:solidFill>
                          <a:schemeClr val="dk1"/>
                        </a:solidFill>
                        <a:latin typeface="Verdana" pitchFamily="34" charset="0"/>
                        <a:ea typeface="Verdana" pitchFamily="34" charset="0"/>
                        <a:cs typeface="Arial"/>
                        <a:sym typeface="Aria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folHlink"/>
                        </a:buClr>
                        <a:buFont typeface="Noto Sans Symbols"/>
                        <a:buNone/>
                      </a:pPr>
                      <a:r>
                        <a:rPr lang="ca-ES" sz="1400" b="0" i="0" u="none" strike="noStrike" cap="none">
                          <a:solidFill>
                            <a:srgbClr val="A43859"/>
                          </a:solidFill>
                          <a:latin typeface="Verdana" pitchFamily="34" charset="0"/>
                          <a:ea typeface="Verdana" pitchFamily="34" charset="0"/>
                          <a:cs typeface="Arial"/>
                          <a:sym typeface="Arial"/>
                        </a:rPr>
                        <a:t>55</a:t>
                      </a:r>
                      <a:endParaRPr sz="1400" b="0" i="0" u="none" strike="noStrike" cap="none">
                        <a:solidFill>
                          <a:srgbClr val="A43859"/>
                        </a:solidFill>
                        <a:latin typeface="Verdana" pitchFamily="34" charset="0"/>
                        <a:ea typeface="Verdana" pitchFamily="34" charset="0"/>
                        <a:cs typeface="Arial"/>
                        <a:sym typeface="Aria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chemeClr val="folHlink"/>
                        </a:buClr>
                        <a:buFont typeface="Noto Sans Symbols"/>
                        <a:buNone/>
                      </a:pPr>
                      <a:r>
                        <a:rPr lang="ca-ES" sz="1400" b="0" i="0" u="none" strike="noStrike" cap="none">
                          <a:solidFill>
                            <a:srgbClr val="A43859"/>
                          </a:solidFill>
                          <a:latin typeface="Verdana" pitchFamily="34" charset="0"/>
                          <a:ea typeface="Verdana" pitchFamily="34" charset="0"/>
                          <a:cs typeface="Arial"/>
                          <a:sym typeface="Arial"/>
                        </a:rPr>
                        <a:t>10</a:t>
                      </a:r>
                      <a:endParaRPr sz="1400" b="0" i="0" u="none" strike="noStrike" cap="none">
                        <a:solidFill>
                          <a:srgbClr val="A43859"/>
                        </a:solidFill>
                        <a:latin typeface="Verdana" pitchFamily="34" charset="0"/>
                        <a:ea typeface="Verdana" pitchFamily="34" charset="0"/>
                        <a:cs typeface="Arial"/>
                        <a:sym typeface="Arial"/>
                      </a:endParaRPr>
                    </a:p>
                  </a:txBody>
                  <a:tcPr marL="91450" marR="91450" marT="45725" marB="45725" anchor="ctr">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xmlns="" val="10003"/>
                  </a:ext>
                </a:extLst>
              </a:tr>
              <a:tr h="792500">
                <a:tc>
                  <a:txBody>
                    <a:bodyPr/>
                    <a:lstStyle/>
                    <a:p>
                      <a:pPr marL="0" marR="0" lvl="0" indent="0" algn="l" rtl="0">
                        <a:lnSpc>
                          <a:spcPct val="100000"/>
                        </a:lnSpc>
                        <a:spcBef>
                          <a:spcPts val="0"/>
                        </a:spcBef>
                        <a:spcAft>
                          <a:spcPts val="0"/>
                        </a:spcAft>
                        <a:buClr>
                          <a:schemeClr val="folHlink"/>
                        </a:buClr>
                        <a:buFont typeface="Noto Sans Symbols"/>
                        <a:buNone/>
                      </a:pPr>
                      <a:r>
                        <a:rPr lang="ca-ES" sz="1400" b="0" i="0" u="none" strike="noStrike" cap="none" dirty="0">
                          <a:solidFill>
                            <a:schemeClr val="dk1"/>
                          </a:solidFill>
                          <a:latin typeface="Verdana" pitchFamily="34" charset="0"/>
                          <a:ea typeface="Verdana" pitchFamily="34" charset="0"/>
                          <a:cs typeface="Arial"/>
                          <a:sym typeface="Arial"/>
                        </a:rPr>
                        <a:t>Població general</a:t>
                      </a:r>
                      <a:endParaRPr sz="1400" dirty="0">
                        <a:latin typeface="Verdana" pitchFamily="34" charset="0"/>
                        <a:ea typeface="Verdana" pitchFamily="34" charset="0"/>
                      </a:endParaRPr>
                    </a:p>
                    <a:p>
                      <a:pPr marL="0" marR="0" lvl="0" indent="0" algn="l" rtl="0">
                        <a:lnSpc>
                          <a:spcPct val="100000"/>
                        </a:lnSpc>
                        <a:spcBef>
                          <a:spcPts val="320"/>
                        </a:spcBef>
                        <a:spcAft>
                          <a:spcPts val="0"/>
                        </a:spcAft>
                        <a:buClr>
                          <a:schemeClr val="folHlink"/>
                        </a:buClr>
                        <a:buFont typeface="Noto Sans Symbols"/>
                        <a:buNone/>
                      </a:pPr>
                      <a:r>
                        <a:rPr lang="ca-ES" sz="1400" b="0" i="0" u="none" strike="noStrike" cap="none" dirty="0">
                          <a:solidFill>
                            <a:schemeClr val="dk1"/>
                          </a:solidFill>
                          <a:latin typeface="Verdana" pitchFamily="34" charset="0"/>
                          <a:ea typeface="Verdana" pitchFamily="34" charset="0"/>
                          <a:cs typeface="Arial"/>
                          <a:sym typeface="Arial"/>
                        </a:rPr>
                        <a:t>atesa a A.P</a:t>
                      </a:r>
                      <a:endParaRPr sz="1400" b="0" i="0" u="none" strike="noStrike" cap="none" dirty="0">
                        <a:solidFill>
                          <a:schemeClr val="dk1"/>
                        </a:solidFill>
                        <a:latin typeface="Verdana" pitchFamily="34" charset="0"/>
                        <a:ea typeface="Verdana" pitchFamily="34" charset="0"/>
                        <a:cs typeface="Arial"/>
                        <a:sym typeface="Arial"/>
                      </a:endParaRPr>
                    </a:p>
                  </a:txBody>
                  <a:tcPr marL="91450" marR="91450" marT="45725" marB="4572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folHlink"/>
                        </a:buClr>
                        <a:buFont typeface="Noto Sans Symbols"/>
                        <a:buNone/>
                      </a:pPr>
                      <a:r>
                        <a:rPr lang="ca-ES" sz="1400" b="0" i="0" u="none" strike="noStrike" cap="none">
                          <a:solidFill>
                            <a:schemeClr val="dk1"/>
                          </a:solidFill>
                          <a:latin typeface="Verdana" pitchFamily="34" charset="0"/>
                          <a:ea typeface="Verdana" pitchFamily="34" charset="0"/>
                          <a:cs typeface="Arial"/>
                          <a:sym typeface="Arial"/>
                        </a:rPr>
                        <a:t>55</a:t>
                      </a:r>
                      <a:endParaRPr sz="1400" b="0" i="0" u="none" strike="noStrike" cap="none">
                        <a:solidFill>
                          <a:schemeClr val="dk1"/>
                        </a:solidFill>
                        <a:latin typeface="Verdana" pitchFamily="34" charset="0"/>
                        <a:ea typeface="Verdana" pitchFamily="34" charset="0"/>
                        <a:cs typeface="Arial"/>
                        <a:sym typeface="Aria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folHlink"/>
                        </a:buClr>
                        <a:buFont typeface="Noto Sans Symbols"/>
                        <a:buNone/>
                      </a:pPr>
                      <a:r>
                        <a:rPr lang="ca-ES" sz="1400" b="0" i="0" u="none" strike="noStrike" cap="none">
                          <a:solidFill>
                            <a:schemeClr val="dk1"/>
                          </a:solidFill>
                          <a:latin typeface="Verdana" pitchFamily="34" charset="0"/>
                          <a:ea typeface="Verdana" pitchFamily="34" charset="0"/>
                          <a:cs typeface="Arial"/>
                          <a:sym typeface="Arial"/>
                        </a:rPr>
                        <a:t>90</a:t>
                      </a:r>
                      <a:endParaRPr sz="1400" b="0" i="0" u="none" strike="noStrike" cap="none">
                        <a:solidFill>
                          <a:schemeClr val="dk1"/>
                        </a:solidFill>
                        <a:latin typeface="Verdana" pitchFamily="34" charset="0"/>
                        <a:ea typeface="Verdana" pitchFamily="34" charset="0"/>
                        <a:cs typeface="Arial"/>
                        <a:sym typeface="Aria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folHlink"/>
                        </a:buClr>
                        <a:buFont typeface="Noto Sans Symbols"/>
                        <a:buNone/>
                      </a:pPr>
                      <a:r>
                        <a:rPr lang="ca-ES" sz="1400" b="0" i="0" u="none" strike="noStrike" cap="none">
                          <a:solidFill>
                            <a:schemeClr val="dk1"/>
                          </a:solidFill>
                          <a:latin typeface="Verdana" pitchFamily="34" charset="0"/>
                          <a:ea typeface="Verdana" pitchFamily="34" charset="0"/>
                          <a:cs typeface="Arial"/>
                          <a:sym typeface="Arial"/>
                        </a:rPr>
                        <a:t>65</a:t>
                      </a:r>
                      <a:endParaRPr sz="1400" b="0" i="0" u="none" strike="noStrike" cap="none">
                        <a:solidFill>
                          <a:schemeClr val="dk1"/>
                        </a:solidFill>
                        <a:latin typeface="Verdana" pitchFamily="34" charset="0"/>
                        <a:ea typeface="Verdana" pitchFamily="34" charset="0"/>
                        <a:cs typeface="Arial"/>
                        <a:sym typeface="Aria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folHlink"/>
                        </a:buClr>
                        <a:buFont typeface="Noto Sans Symbols"/>
                        <a:buNone/>
                      </a:pPr>
                      <a:r>
                        <a:rPr lang="ca-ES" sz="1400" b="0" i="0" u="none" strike="noStrike" cap="none">
                          <a:solidFill>
                            <a:srgbClr val="A43859"/>
                          </a:solidFill>
                          <a:latin typeface="Verdana" pitchFamily="34" charset="0"/>
                          <a:ea typeface="Verdana" pitchFamily="34" charset="0"/>
                          <a:cs typeface="Arial"/>
                          <a:sym typeface="Arial"/>
                        </a:rPr>
                        <a:t>76</a:t>
                      </a:r>
                      <a:endParaRPr sz="1400" b="0" i="0" u="none" strike="noStrike" cap="none">
                        <a:solidFill>
                          <a:srgbClr val="A43859"/>
                        </a:solidFill>
                        <a:latin typeface="Verdana" pitchFamily="34" charset="0"/>
                        <a:ea typeface="Verdana" pitchFamily="34" charset="0"/>
                        <a:cs typeface="Arial"/>
                        <a:sym typeface="Aria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chemeClr val="folHlink"/>
                        </a:buClr>
                        <a:buFont typeface="Noto Sans Symbols"/>
                        <a:buNone/>
                      </a:pPr>
                      <a:r>
                        <a:rPr lang="ca-ES" sz="1400" b="0" i="0" u="none" strike="noStrike" cap="none" dirty="0">
                          <a:solidFill>
                            <a:srgbClr val="A43859"/>
                          </a:solidFill>
                          <a:latin typeface="Verdana" pitchFamily="34" charset="0"/>
                          <a:ea typeface="Verdana" pitchFamily="34" charset="0"/>
                          <a:cs typeface="Arial"/>
                          <a:sym typeface="Arial"/>
                        </a:rPr>
                        <a:t>16</a:t>
                      </a:r>
                      <a:endParaRPr sz="1400" b="0" i="0" u="none" strike="noStrike" cap="none" dirty="0">
                        <a:solidFill>
                          <a:srgbClr val="A43859"/>
                        </a:solidFill>
                        <a:latin typeface="Verdana" pitchFamily="34" charset="0"/>
                        <a:ea typeface="Verdana" pitchFamily="34" charset="0"/>
                        <a:cs typeface="Arial"/>
                        <a:sym typeface="Arial"/>
                      </a:endParaRPr>
                    </a:p>
                  </a:txBody>
                  <a:tcPr marL="91450" marR="91450" marT="45725" marB="45725" anchor="ctr">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xmlns="" val="10004"/>
                  </a:ext>
                </a:extLst>
              </a:tr>
              <a:tr h="917075">
                <a:tc>
                  <a:txBody>
                    <a:bodyPr/>
                    <a:lstStyle/>
                    <a:p>
                      <a:pPr marL="0" marR="0" lvl="0" indent="0" algn="l" rtl="0">
                        <a:lnSpc>
                          <a:spcPct val="100000"/>
                        </a:lnSpc>
                        <a:spcBef>
                          <a:spcPts val="0"/>
                        </a:spcBef>
                        <a:spcAft>
                          <a:spcPts val="0"/>
                        </a:spcAft>
                        <a:buClr>
                          <a:schemeClr val="folHlink"/>
                        </a:buClr>
                        <a:buFont typeface="Noto Sans Symbols"/>
                        <a:buNone/>
                      </a:pPr>
                      <a:r>
                        <a:rPr lang="ca-ES" sz="1400" b="0" i="0" u="none" strike="noStrike" cap="none" dirty="0">
                          <a:solidFill>
                            <a:schemeClr val="dk1"/>
                          </a:solidFill>
                          <a:latin typeface="Verdana" pitchFamily="34" charset="0"/>
                          <a:ea typeface="Verdana" pitchFamily="34" charset="0"/>
                          <a:cs typeface="Arial"/>
                          <a:sym typeface="Arial"/>
                        </a:rPr>
                        <a:t>Dones</a:t>
                      </a:r>
                      <a:endParaRPr sz="1400" dirty="0">
                        <a:latin typeface="Verdana" pitchFamily="34" charset="0"/>
                        <a:ea typeface="Verdana" pitchFamily="34" charset="0"/>
                      </a:endParaRPr>
                    </a:p>
                    <a:p>
                      <a:pPr marL="0" marR="0" lvl="0" indent="0" algn="l" rtl="0">
                        <a:lnSpc>
                          <a:spcPct val="100000"/>
                        </a:lnSpc>
                        <a:spcBef>
                          <a:spcPts val="320"/>
                        </a:spcBef>
                        <a:spcAft>
                          <a:spcPts val="0"/>
                        </a:spcAft>
                        <a:buClr>
                          <a:schemeClr val="folHlink"/>
                        </a:buClr>
                        <a:buFont typeface="Noto Sans Symbols"/>
                        <a:buNone/>
                      </a:pPr>
                      <a:r>
                        <a:rPr lang="ca-ES" sz="1400" b="0" i="0" u="none" strike="noStrike" cap="none" dirty="0">
                          <a:solidFill>
                            <a:schemeClr val="dk1"/>
                          </a:solidFill>
                          <a:latin typeface="Verdana" pitchFamily="34" charset="0"/>
                          <a:ea typeface="Verdana" pitchFamily="34" charset="0"/>
                          <a:cs typeface="Arial"/>
                          <a:sym typeface="Arial"/>
                        </a:rPr>
                        <a:t>(simptomàtic, sense </a:t>
                      </a:r>
                      <a:r>
                        <a:rPr lang="ca-ES" sz="1400" b="0" i="0" u="none" strike="noStrike" cap="none" dirty="0" err="1">
                          <a:solidFill>
                            <a:schemeClr val="dk1"/>
                          </a:solidFill>
                          <a:latin typeface="Verdana" pitchFamily="34" charset="0"/>
                          <a:ea typeface="Verdana" pitchFamily="34" charset="0"/>
                          <a:cs typeface="Arial"/>
                          <a:sym typeface="Arial"/>
                        </a:rPr>
                        <a:t>fluxe</a:t>
                      </a:r>
                      <a:r>
                        <a:rPr lang="ca-ES" sz="1400" b="0" i="0" u="none" strike="noStrike" cap="none" dirty="0">
                          <a:solidFill>
                            <a:schemeClr val="dk1"/>
                          </a:solidFill>
                          <a:latin typeface="Verdana" pitchFamily="34" charset="0"/>
                          <a:ea typeface="Verdana" pitchFamily="34" charset="0"/>
                          <a:cs typeface="Arial"/>
                          <a:sym typeface="Arial"/>
                        </a:rPr>
                        <a:t> vaginal)</a:t>
                      </a:r>
                      <a:endParaRPr sz="1400" b="0" i="0" u="none" strike="noStrike" cap="none" dirty="0">
                        <a:solidFill>
                          <a:schemeClr val="dk1"/>
                        </a:solidFill>
                        <a:latin typeface="Verdana" pitchFamily="34" charset="0"/>
                        <a:ea typeface="Verdana" pitchFamily="34" charset="0"/>
                        <a:cs typeface="Arial"/>
                        <a:sym typeface="Arial"/>
                      </a:endParaRPr>
                    </a:p>
                  </a:txBody>
                  <a:tcPr marL="91450" marR="91450" marT="45725" marB="4572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66FF33"/>
                    </a:solidFill>
                  </a:tcPr>
                </a:tc>
                <a:tc>
                  <a:txBody>
                    <a:bodyPr/>
                    <a:lstStyle/>
                    <a:p>
                      <a:pPr marL="0" marR="0" lvl="0" indent="0" algn="l" rtl="0">
                        <a:lnSpc>
                          <a:spcPct val="100000"/>
                        </a:lnSpc>
                        <a:spcBef>
                          <a:spcPts val="0"/>
                        </a:spcBef>
                        <a:spcAft>
                          <a:spcPts val="0"/>
                        </a:spcAft>
                        <a:buClr>
                          <a:schemeClr val="folHlink"/>
                        </a:buClr>
                        <a:buFont typeface="Noto Sans Symbols"/>
                        <a:buNone/>
                      </a:pPr>
                      <a:r>
                        <a:rPr lang="ca-ES" sz="1400" b="0" i="0" u="none" strike="noStrike" cap="none" dirty="0">
                          <a:solidFill>
                            <a:schemeClr val="dk1"/>
                          </a:solidFill>
                          <a:latin typeface="Verdana" pitchFamily="34" charset="0"/>
                          <a:ea typeface="Verdana" pitchFamily="34" charset="0"/>
                          <a:cs typeface="Arial"/>
                          <a:sym typeface="Arial"/>
                        </a:rPr>
                        <a:t>90</a:t>
                      </a:r>
                      <a:endParaRPr sz="1400" b="0" i="0" u="none" strike="noStrike" cap="none" dirty="0">
                        <a:solidFill>
                          <a:schemeClr val="dk1"/>
                        </a:solidFill>
                        <a:latin typeface="Verdana" pitchFamily="34" charset="0"/>
                        <a:ea typeface="Verdana" pitchFamily="34" charset="0"/>
                        <a:cs typeface="Arial"/>
                        <a:sym typeface="Aria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66FF33"/>
                    </a:solidFill>
                  </a:tcPr>
                </a:tc>
                <a:tc>
                  <a:txBody>
                    <a:bodyPr/>
                    <a:lstStyle/>
                    <a:p>
                      <a:pPr marL="0" marR="0" lvl="0" indent="0" algn="l" rtl="0">
                        <a:lnSpc>
                          <a:spcPct val="100000"/>
                        </a:lnSpc>
                        <a:spcBef>
                          <a:spcPts val="0"/>
                        </a:spcBef>
                        <a:spcAft>
                          <a:spcPts val="0"/>
                        </a:spcAft>
                        <a:buClr>
                          <a:schemeClr val="folHlink"/>
                        </a:buClr>
                        <a:buFont typeface="Noto Sans Symbols"/>
                        <a:buNone/>
                      </a:pPr>
                      <a:r>
                        <a:rPr lang="ca-ES" sz="1400" b="0" i="0" u="none" strike="noStrike" cap="none" dirty="0">
                          <a:solidFill>
                            <a:schemeClr val="dk1"/>
                          </a:solidFill>
                          <a:latin typeface="Verdana" pitchFamily="34" charset="0"/>
                          <a:ea typeface="Verdana" pitchFamily="34" charset="0"/>
                          <a:cs typeface="Arial"/>
                          <a:sym typeface="Arial"/>
                        </a:rPr>
                        <a:t>75</a:t>
                      </a:r>
                      <a:endParaRPr sz="1400" b="0" i="0" u="none" strike="noStrike" cap="none" dirty="0">
                        <a:solidFill>
                          <a:schemeClr val="dk1"/>
                        </a:solidFill>
                        <a:latin typeface="Verdana" pitchFamily="34" charset="0"/>
                        <a:ea typeface="Verdana" pitchFamily="34" charset="0"/>
                        <a:cs typeface="Arial"/>
                        <a:sym typeface="Aria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66FF33"/>
                    </a:solidFill>
                  </a:tcPr>
                </a:tc>
                <a:tc>
                  <a:txBody>
                    <a:bodyPr/>
                    <a:lstStyle/>
                    <a:p>
                      <a:pPr marL="0" marR="0" lvl="0" indent="0" algn="l" rtl="0">
                        <a:lnSpc>
                          <a:spcPct val="100000"/>
                        </a:lnSpc>
                        <a:spcBef>
                          <a:spcPts val="0"/>
                        </a:spcBef>
                        <a:spcAft>
                          <a:spcPts val="0"/>
                        </a:spcAft>
                        <a:buClr>
                          <a:schemeClr val="folHlink"/>
                        </a:buClr>
                        <a:buFont typeface="Noto Sans Symbols"/>
                        <a:buNone/>
                      </a:pPr>
                      <a:r>
                        <a:rPr lang="ca-ES" sz="1400" b="0" i="0" u="none" strike="noStrike" cap="none" dirty="0">
                          <a:solidFill>
                            <a:schemeClr val="dk1"/>
                          </a:solidFill>
                          <a:latin typeface="Verdana" pitchFamily="34" charset="0"/>
                          <a:ea typeface="Verdana" pitchFamily="34" charset="0"/>
                          <a:cs typeface="Arial"/>
                          <a:sym typeface="Arial"/>
                        </a:rPr>
                        <a:t>82</a:t>
                      </a:r>
                      <a:endParaRPr sz="1400" b="0" i="0" u="none" strike="noStrike" cap="none" dirty="0">
                        <a:solidFill>
                          <a:schemeClr val="dk1"/>
                        </a:solidFill>
                        <a:latin typeface="Verdana" pitchFamily="34" charset="0"/>
                        <a:ea typeface="Verdana" pitchFamily="34" charset="0"/>
                        <a:cs typeface="Arial"/>
                        <a:sym typeface="Aria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66FF33"/>
                    </a:solidFill>
                  </a:tcPr>
                </a:tc>
                <a:tc>
                  <a:txBody>
                    <a:bodyPr/>
                    <a:lstStyle/>
                    <a:p>
                      <a:pPr marL="0" marR="0" lvl="0" indent="0" algn="l" rtl="0">
                        <a:lnSpc>
                          <a:spcPct val="100000"/>
                        </a:lnSpc>
                        <a:spcBef>
                          <a:spcPts val="0"/>
                        </a:spcBef>
                        <a:spcAft>
                          <a:spcPts val="0"/>
                        </a:spcAft>
                        <a:buClr>
                          <a:schemeClr val="folHlink"/>
                        </a:buClr>
                        <a:buFont typeface="Noto Sans Symbols"/>
                        <a:buNone/>
                      </a:pPr>
                      <a:r>
                        <a:rPr lang="ca-ES" sz="1400" b="0" i="0" u="none" strike="noStrike" cap="none" dirty="0">
                          <a:solidFill>
                            <a:srgbClr val="A43859"/>
                          </a:solidFill>
                          <a:latin typeface="Verdana" pitchFamily="34" charset="0"/>
                          <a:ea typeface="Verdana" pitchFamily="34" charset="0"/>
                          <a:cs typeface="Arial"/>
                          <a:sym typeface="Arial"/>
                        </a:rPr>
                        <a:t>81</a:t>
                      </a:r>
                      <a:endParaRPr sz="1400" b="0" i="0" u="none" strike="noStrike" cap="none" dirty="0">
                        <a:solidFill>
                          <a:srgbClr val="A43859"/>
                        </a:solidFill>
                        <a:latin typeface="Verdana" pitchFamily="34" charset="0"/>
                        <a:ea typeface="Verdana" pitchFamily="34" charset="0"/>
                        <a:cs typeface="Arial"/>
                        <a:sym typeface="Aria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66FF33"/>
                    </a:solidFill>
                  </a:tcPr>
                </a:tc>
                <a:tc>
                  <a:txBody>
                    <a:bodyPr/>
                    <a:lstStyle/>
                    <a:p>
                      <a:pPr marL="0" marR="0" lvl="0" indent="0" algn="l" rtl="0">
                        <a:lnSpc>
                          <a:spcPct val="100000"/>
                        </a:lnSpc>
                        <a:spcBef>
                          <a:spcPts val="0"/>
                        </a:spcBef>
                        <a:spcAft>
                          <a:spcPts val="0"/>
                        </a:spcAft>
                        <a:buClr>
                          <a:schemeClr val="folHlink"/>
                        </a:buClr>
                        <a:buFont typeface="Noto Sans Symbols"/>
                        <a:buNone/>
                      </a:pPr>
                      <a:r>
                        <a:rPr lang="ca-ES" sz="1400" b="0" i="0" u="none" strike="noStrike" cap="none" dirty="0">
                          <a:solidFill>
                            <a:srgbClr val="A43859"/>
                          </a:solidFill>
                          <a:latin typeface="Verdana" pitchFamily="34" charset="0"/>
                          <a:ea typeface="Verdana" pitchFamily="34" charset="0"/>
                          <a:cs typeface="Arial"/>
                          <a:sym typeface="Arial"/>
                        </a:rPr>
                        <a:t>23</a:t>
                      </a:r>
                      <a:endParaRPr sz="1400" b="0" i="0" u="none" strike="noStrike" cap="none" dirty="0">
                        <a:solidFill>
                          <a:srgbClr val="A43859"/>
                        </a:solidFill>
                        <a:latin typeface="Verdana" pitchFamily="34" charset="0"/>
                        <a:ea typeface="Verdana" pitchFamily="34" charset="0"/>
                        <a:cs typeface="Arial"/>
                        <a:sym typeface="Arial"/>
                      </a:endParaRPr>
                    </a:p>
                  </a:txBody>
                  <a:tcPr marL="91450" marR="91450" marT="45725" marB="45725" anchor="ctr">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66FF33"/>
                    </a:solidFill>
                  </a:tcPr>
                </a:tc>
                <a:extLst>
                  <a:ext uri="{0D108BD9-81ED-4DB2-BD59-A6C34878D82A}">
                    <a16:rowId xmlns:a16="http://schemas.microsoft.com/office/drawing/2014/main" xmlns="" val="10005"/>
                  </a:ext>
                </a:extLst>
              </a:tr>
            </a:tbl>
          </a:graphicData>
        </a:graphic>
      </p:graphicFrame>
      <p:sp>
        <p:nvSpPr>
          <p:cNvPr id="455" name="Shape 455"/>
          <p:cNvSpPr/>
          <p:nvPr/>
        </p:nvSpPr>
        <p:spPr>
          <a:xfrm>
            <a:off x="5940152" y="5013176"/>
            <a:ext cx="641700" cy="720600"/>
          </a:xfrm>
          <a:prstGeom prst="ellipse">
            <a:avLst/>
          </a:prstGeom>
          <a:noFill/>
          <a:ln w="127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456" name="Shape 456"/>
          <p:cNvSpPr/>
          <p:nvPr/>
        </p:nvSpPr>
        <p:spPr>
          <a:xfrm>
            <a:off x="467544" y="4725144"/>
            <a:ext cx="1871700" cy="1268400"/>
          </a:xfrm>
          <a:prstGeom prst="ellipse">
            <a:avLst/>
          </a:prstGeom>
          <a:noFill/>
          <a:ln w="127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 name="6 CuadroTexto"/>
          <p:cNvSpPr txBox="1"/>
          <p:nvPr/>
        </p:nvSpPr>
        <p:spPr>
          <a:xfrm>
            <a:off x="0" y="6021288"/>
            <a:ext cx="8964488" cy="646331"/>
          </a:xfrm>
          <a:prstGeom prst="rect">
            <a:avLst/>
          </a:prstGeom>
          <a:noFill/>
        </p:spPr>
        <p:txBody>
          <a:bodyPr wrap="square" rtlCol="0">
            <a:spAutoFit/>
          </a:bodyPr>
          <a:lstStyle/>
          <a:p>
            <a:pPr lvl="0"/>
            <a:r>
              <a:rPr lang="en-US" sz="1100" dirty="0" smtClean="0">
                <a:solidFill>
                  <a:schemeClr val="tx1"/>
                </a:solidFill>
                <a:latin typeface="Verdana" pitchFamily="34" charset="0"/>
                <a:ea typeface="Verdana" pitchFamily="34" charset="0"/>
              </a:rPr>
              <a:t>Urine dipstick for diagnosing urinary tract infection. How accurate is the urine dipstick for diagnosing UTI? American Family Physician 2006.        </a:t>
            </a:r>
          </a:p>
          <a:p>
            <a:endParaRPr lang="ca-E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65"/>
        <p:cNvGrpSpPr/>
        <p:nvPr/>
      </p:nvGrpSpPr>
      <p:grpSpPr>
        <a:xfrm>
          <a:off x="0" y="0"/>
          <a:ext cx="0" cy="0"/>
          <a:chOff x="0" y="0"/>
          <a:chExt cx="0" cy="0"/>
        </a:xfrm>
      </p:grpSpPr>
      <p:sp>
        <p:nvSpPr>
          <p:cNvPr id="1566" name="Shape 1566"/>
          <p:cNvSpPr txBox="1">
            <a:spLocks noGrp="1"/>
          </p:cNvSpPr>
          <p:nvPr>
            <p:ph type="title"/>
          </p:nvPr>
        </p:nvSpPr>
        <p:spPr>
          <a:xfrm>
            <a:off x="914400" y="277813"/>
            <a:ext cx="7772400" cy="1143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ca-ES" sz="4200" b="0" i="0" u="none" strike="noStrike" cap="none">
                <a:solidFill>
                  <a:schemeClr val="dk2"/>
                </a:solidFill>
                <a:latin typeface="Verdana"/>
                <a:ea typeface="Verdana"/>
                <a:cs typeface="Verdana"/>
                <a:sym typeface="Verdana"/>
              </a:rPr>
              <a:t>Com ho fem nosaltres?</a:t>
            </a:r>
            <a:endParaRPr/>
          </a:p>
        </p:txBody>
      </p:sp>
      <p:pic>
        <p:nvPicPr>
          <p:cNvPr id="1567" name="Shape 1567"/>
          <p:cNvPicPr preferRelativeResize="0"/>
          <p:nvPr/>
        </p:nvPicPr>
        <p:blipFill rotWithShape="1">
          <a:blip r:embed="rId3">
            <a:alphaModFix/>
          </a:blip>
          <a:srcRect/>
          <a:stretch/>
        </p:blipFill>
        <p:spPr>
          <a:xfrm>
            <a:off x="611188" y="2397125"/>
            <a:ext cx="8532812" cy="2660650"/>
          </a:xfrm>
          <a:prstGeom prst="rect">
            <a:avLst/>
          </a:prstGeom>
          <a:noFill/>
          <a:ln>
            <a:noFill/>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Shape 204"/>
          <p:cNvSpPr txBox="1">
            <a:spLocks noGrp="1"/>
          </p:cNvSpPr>
          <p:nvPr>
            <p:ph type="title"/>
          </p:nvPr>
        </p:nvSpPr>
        <p:spPr>
          <a:xfrm>
            <a:off x="914400" y="277813"/>
            <a:ext cx="7772400" cy="1143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ca-ES" sz="4200" b="0" i="0" u="none" strike="noStrike" cap="none" dirty="0">
                <a:solidFill>
                  <a:schemeClr val="dk2"/>
                </a:solidFill>
                <a:latin typeface="Verdana"/>
                <a:ea typeface="Verdana"/>
                <a:cs typeface="Verdana"/>
                <a:sym typeface="Verdana"/>
              </a:rPr>
              <a:t>Diagnòstic: tira reactiva ?</a:t>
            </a:r>
            <a:endParaRPr dirty="0"/>
          </a:p>
        </p:txBody>
      </p:sp>
      <p:pic>
        <p:nvPicPr>
          <p:cNvPr id="205" name="Shape 205"/>
          <p:cNvPicPr preferRelativeResize="0"/>
          <p:nvPr/>
        </p:nvPicPr>
        <p:blipFill rotWithShape="1">
          <a:blip r:embed="rId3">
            <a:alphaModFix/>
          </a:blip>
          <a:srcRect/>
          <a:stretch/>
        </p:blipFill>
        <p:spPr>
          <a:xfrm>
            <a:off x="7164388" y="1916113"/>
            <a:ext cx="1728787" cy="3051175"/>
          </a:xfrm>
          <a:prstGeom prst="rect">
            <a:avLst/>
          </a:prstGeom>
          <a:noFill/>
          <a:ln>
            <a:noFill/>
          </a:ln>
        </p:spPr>
      </p:pic>
      <p:pic>
        <p:nvPicPr>
          <p:cNvPr id="206" name="Shape 206" descr="https://encrypted-tbn0.gstatic.com/images?q=tbn:ANd9GcSeQKEEKcaxtHmsGLjv1i7ZEsQXJNjjuZiFu5BeFXhEtjBhNPAadA"/>
          <p:cNvPicPr preferRelativeResize="0">
            <a:picLocks noGrp="1"/>
          </p:cNvPicPr>
          <p:nvPr>
            <p:ph type="body" idx="1"/>
          </p:nvPr>
        </p:nvPicPr>
        <p:blipFill rotWithShape="1">
          <a:blip r:embed="rId4">
            <a:alphaModFix/>
          </a:blip>
          <a:srcRect/>
          <a:stretch/>
        </p:blipFill>
        <p:spPr>
          <a:xfrm>
            <a:off x="2195513" y="2024063"/>
            <a:ext cx="3313112" cy="4068762"/>
          </a:xfrm>
          <a:prstGeom prst="rect">
            <a:avLst/>
          </a:prstGeom>
          <a:noFill/>
          <a:ln>
            <a:noFill/>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ca-ES" dirty="0" smtClean="0">
                <a:latin typeface="Verdana" pitchFamily="34" charset="0"/>
                <a:ea typeface="Verdana" pitchFamily="34" charset="0"/>
              </a:rPr>
              <a:t>Tira reactiva</a:t>
            </a:r>
            <a:endParaRPr lang="ca-ES" dirty="0">
              <a:latin typeface="Verdana" pitchFamily="34" charset="0"/>
              <a:ea typeface="Verdana" pitchFamily="34" charset="0"/>
            </a:endParaRPr>
          </a:p>
        </p:txBody>
      </p:sp>
      <p:sp>
        <p:nvSpPr>
          <p:cNvPr id="3" name="2 Marcador de texto"/>
          <p:cNvSpPr>
            <a:spLocks noGrp="1"/>
          </p:cNvSpPr>
          <p:nvPr>
            <p:ph type="body" idx="1"/>
          </p:nvPr>
        </p:nvSpPr>
        <p:spPr/>
        <p:txBody>
          <a:bodyPr/>
          <a:lstStyle/>
          <a:p>
            <a:endParaRPr lang="ca-ES" dirty="0"/>
          </a:p>
        </p:txBody>
      </p:sp>
      <p:graphicFrame>
        <p:nvGraphicFramePr>
          <p:cNvPr id="4" name="3 Tabla"/>
          <p:cNvGraphicFramePr>
            <a:graphicFrameLocks noGrp="1"/>
          </p:cNvGraphicFramePr>
          <p:nvPr/>
        </p:nvGraphicFramePr>
        <p:xfrm>
          <a:off x="1043608" y="1628800"/>
          <a:ext cx="7560840" cy="3960438"/>
        </p:xfrm>
        <a:graphic>
          <a:graphicData uri="http://schemas.openxmlformats.org/drawingml/2006/table">
            <a:tbl>
              <a:tblPr firstRow="1" bandRow="1">
                <a:tableStyleId>{E3B29986-BFF8-4E9C-95A4-D5F6CE4CB66C}</a:tableStyleId>
              </a:tblPr>
              <a:tblGrid>
                <a:gridCol w="1512168"/>
                <a:gridCol w="1512168"/>
                <a:gridCol w="1512168"/>
                <a:gridCol w="1512168"/>
                <a:gridCol w="1512168"/>
              </a:tblGrid>
              <a:tr h="758807">
                <a:tc>
                  <a:txBody>
                    <a:bodyPr/>
                    <a:lstStyle/>
                    <a:p>
                      <a:endParaRPr lang="ca-ES" dirty="0"/>
                    </a:p>
                  </a:txBody>
                  <a:tcPr/>
                </a:tc>
                <a:tc>
                  <a:txBody>
                    <a:bodyPr/>
                    <a:lstStyle/>
                    <a:p>
                      <a:r>
                        <a:rPr lang="ca-ES" sz="1400" dirty="0" smtClean="0"/>
                        <a:t>SENSIBILITAT</a:t>
                      </a:r>
                      <a:endParaRPr lang="ca-ES" sz="1400" dirty="0"/>
                    </a:p>
                  </a:txBody>
                  <a:tcPr/>
                </a:tc>
                <a:tc>
                  <a:txBody>
                    <a:bodyPr/>
                    <a:lstStyle/>
                    <a:p>
                      <a:r>
                        <a:rPr lang="ca-ES" sz="1400" dirty="0" smtClean="0"/>
                        <a:t>ESPECIFICITAT</a:t>
                      </a:r>
                      <a:endParaRPr lang="ca-ES" sz="1400" dirty="0"/>
                    </a:p>
                  </a:txBody>
                  <a:tcPr/>
                </a:tc>
                <a:tc>
                  <a:txBody>
                    <a:bodyPr/>
                    <a:lstStyle/>
                    <a:p>
                      <a:r>
                        <a:rPr lang="ca-ES" sz="1400" dirty="0" smtClean="0"/>
                        <a:t>VPP</a:t>
                      </a:r>
                      <a:endParaRPr lang="ca-ES" sz="1400" dirty="0"/>
                    </a:p>
                  </a:txBody>
                  <a:tcPr/>
                </a:tc>
                <a:tc>
                  <a:txBody>
                    <a:bodyPr/>
                    <a:lstStyle/>
                    <a:p>
                      <a:r>
                        <a:rPr lang="ca-ES" sz="1400" dirty="0" smtClean="0"/>
                        <a:t>VPN</a:t>
                      </a:r>
                      <a:endParaRPr lang="ca-ES" sz="1400" dirty="0"/>
                    </a:p>
                  </a:txBody>
                  <a:tcPr/>
                </a:tc>
              </a:tr>
              <a:tr h="678932">
                <a:tc>
                  <a:txBody>
                    <a:bodyPr/>
                    <a:lstStyle/>
                    <a:p>
                      <a:r>
                        <a:rPr lang="ca-ES" dirty="0" err="1" smtClean="0"/>
                        <a:t>Leucòcit-esterasa</a:t>
                      </a:r>
                      <a:endParaRPr lang="ca-ES" dirty="0"/>
                    </a:p>
                  </a:txBody>
                  <a:tcPr/>
                </a:tc>
                <a:tc>
                  <a:txBody>
                    <a:bodyPr/>
                    <a:lstStyle/>
                    <a:p>
                      <a:r>
                        <a:rPr lang="ca-ES" dirty="0" smtClean="0"/>
                        <a:t>87%</a:t>
                      </a:r>
                      <a:endParaRPr lang="ca-ES" dirty="0"/>
                    </a:p>
                  </a:txBody>
                  <a:tcPr/>
                </a:tc>
                <a:tc>
                  <a:txBody>
                    <a:bodyPr/>
                    <a:lstStyle/>
                    <a:p>
                      <a:r>
                        <a:rPr lang="ca-ES" dirty="0" smtClean="0"/>
                        <a:t>64%</a:t>
                      </a:r>
                      <a:endParaRPr lang="ca-ES" dirty="0"/>
                    </a:p>
                  </a:txBody>
                  <a:tcPr/>
                </a:tc>
                <a:tc>
                  <a:txBody>
                    <a:bodyPr/>
                    <a:lstStyle/>
                    <a:p>
                      <a:endParaRPr lang="ca-ES"/>
                    </a:p>
                  </a:txBody>
                  <a:tcPr/>
                </a:tc>
                <a:tc>
                  <a:txBody>
                    <a:bodyPr/>
                    <a:lstStyle/>
                    <a:p>
                      <a:endParaRPr lang="ca-ES"/>
                    </a:p>
                  </a:txBody>
                  <a:tcPr/>
                </a:tc>
              </a:tr>
              <a:tr h="485903">
                <a:tc>
                  <a:txBody>
                    <a:bodyPr/>
                    <a:lstStyle/>
                    <a:p>
                      <a:r>
                        <a:rPr lang="ca-ES" dirty="0" smtClean="0"/>
                        <a:t>Nitrits</a:t>
                      </a:r>
                      <a:endParaRPr lang="ca-ES" dirty="0"/>
                    </a:p>
                  </a:txBody>
                  <a:tcPr/>
                </a:tc>
                <a:tc>
                  <a:txBody>
                    <a:bodyPr/>
                    <a:lstStyle/>
                    <a:p>
                      <a:r>
                        <a:rPr lang="ca-ES" dirty="0" smtClean="0"/>
                        <a:t>48%</a:t>
                      </a:r>
                      <a:endParaRPr lang="ca-ES" dirty="0"/>
                    </a:p>
                  </a:txBody>
                  <a:tcPr/>
                </a:tc>
                <a:tc>
                  <a:txBody>
                    <a:bodyPr/>
                    <a:lstStyle/>
                    <a:p>
                      <a:r>
                        <a:rPr lang="ca-ES" dirty="0" smtClean="0"/>
                        <a:t>95%</a:t>
                      </a:r>
                      <a:endParaRPr lang="ca-ES" dirty="0"/>
                    </a:p>
                  </a:txBody>
                  <a:tcPr/>
                </a:tc>
                <a:tc>
                  <a:txBody>
                    <a:bodyPr/>
                    <a:lstStyle/>
                    <a:p>
                      <a:endParaRPr lang="ca-ES"/>
                    </a:p>
                  </a:txBody>
                  <a:tcPr/>
                </a:tc>
                <a:tc>
                  <a:txBody>
                    <a:bodyPr/>
                    <a:lstStyle/>
                    <a:p>
                      <a:endParaRPr lang="ca-ES"/>
                    </a:p>
                  </a:txBody>
                  <a:tcPr/>
                </a:tc>
              </a:tr>
              <a:tr h="678932">
                <a:tc>
                  <a:txBody>
                    <a:bodyPr/>
                    <a:lstStyle/>
                    <a:p>
                      <a:r>
                        <a:rPr lang="ca-ES" dirty="0" smtClean="0"/>
                        <a:t>LE+</a:t>
                      </a:r>
                    </a:p>
                    <a:p>
                      <a:r>
                        <a:rPr lang="ca-ES" dirty="0" smtClean="0"/>
                        <a:t>N+</a:t>
                      </a:r>
                      <a:endParaRPr lang="ca-ES" dirty="0"/>
                    </a:p>
                  </a:txBody>
                  <a:tcPr/>
                </a:tc>
                <a:tc>
                  <a:txBody>
                    <a:bodyPr/>
                    <a:lstStyle/>
                    <a:p>
                      <a:endParaRPr lang="ca-ES"/>
                    </a:p>
                  </a:txBody>
                  <a:tcPr/>
                </a:tc>
                <a:tc>
                  <a:txBody>
                    <a:bodyPr/>
                    <a:lstStyle/>
                    <a:p>
                      <a:endParaRPr lang="ca-ES"/>
                    </a:p>
                  </a:txBody>
                  <a:tcPr/>
                </a:tc>
                <a:tc>
                  <a:txBody>
                    <a:bodyPr/>
                    <a:lstStyle/>
                    <a:p>
                      <a:r>
                        <a:rPr lang="ca-ES" dirty="0" smtClean="0"/>
                        <a:t>85%</a:t>
                      </a:r>
                      <a:endParaRPr lang="ca-ES" dirty="0"/>
                    </a:p>
                  </a:txBody>
                  <a:tcPr/>
                </a:tc>
                <a:tc>
                  <a:txBody>
                    <a:bodyPr/>
                    <a:lstStyle/>
                    <a:p>
                      <a:endParaRPr lang="ca-ES"/>
                    </a:p>
                  </a:txBody>
                  <a:tcPr/>
                </a:tc>
              </a:tr>
              <a:tr h="678932">
                <a:tc>
                  <a:txBody>
                    <a:bodyPr/>
                    <a:lstStyle/>
                    <a:p>
                      <a:r>
                        <a:rPr lang="ca-ES" dirty="0" smtClean="0"/>
                        <a:t>LE-</a:t>
                      </a:r>
                    </a:p>
                    <a:p>
                      <a:r>
                        <a:rPr lang="ca-ES" dirty="0" smtClean="0"/>
                        <a:t>N-</a:t>
                      </a:r>
                    </a:p>
                  </a:txBody>
                  <a:tcPr/>
                </a:tc>
                <a:tc>
                  <a:txBody>
                    <a:bodyPr/>
                    <a:lstStyle/>
                    <a:p>
                      <a:endParaRPr lang="ca-ES"/>
                    </a:p>
                  </a:txBody>
                  <a:tcPr/>
                </a:tc>
                <a:tc>
                  <a:txBody>
                    <a:bodyPr/>
                    <a:lstStyle/>
                    <a:p>
                      <a:endParaRPr lang="ca-ES"/>
                    </a:p>
                  </a:txBody>
                  <a:tcPr/>
                </a:tc>
                <a:tc>
                  <a:txBody>
                    <a:bodyPr/>
                    <a:lstStyle/>
                    <a:p>
                      <a:endParaRPr lang="ca-ES"/>
                    </a:p>
                  </a:txBody>
                  <a:tcPr/>
                </a:tc>
                <a:tc>
                  <a:txBody>
                    <a:bodyPr/>
                    <a:lstStyle/>
                    <a:p>
                      <a:r>
                        <a:rPr lang="ca-ES" dirty="0" smtClean="0"/>
                        <a:t>92%</a:t>
                      </a:r>
                      <a:endParaRPr lang="ca-ES" dirty="0"/>
                    </a:p>
                  </a:txBody>
                  <a:tcPr/>
                </a:tc>
              </a:tr>
              <a:tr h="678932">
                <a:tc>
                  <a:txBody>
                    <a:bodyPr/>
                    <a:lstStyle/>
                    <a:p>
                      <a:r>
                        <a:rPr lang="ca-ES" dirty="0" smtClean="0"/>
                        <a:t>LE+</a:t>
                      </a:r>
                    </a:p>
                    <a:p>
                      <a:r>
                        <a:rPr lang="ca-ES" dirty="0" smtClean="0"/>
                        <a:t>N-</a:t>
                      </a:r>
                    </a:p>
                  </a:txBody>
                  <a:tcPr/>
                </a:tc>
                <a:tc>
                  <a:txBody>
                    <a:bodyPr/>
                    <a:lstStyle/>
                    <a:p>
                      <a:endParaRPr lang="ca-ES"/>
                    </a:p>
                  </a:txBody>
                  <a:tcPr/>
                </a:tc>
                <a:tc>
                  <a:txBody>
                    <a:bodyPr/>
                    <a:lstStyle/>
                    <a:p>
                      <a:endParaRPr lang="ca-ES"/>
                    </a:p>
                  </a:txBody>
                  <a:tcPr/>
                </a:tc>
                <a:tc>
                  <a:txBody>
                    <a:bodyPr/>
                    <a:lstStyle/>
                    <a:p>
                      <a:r>
                        <a:rPr lang="ca-ES" dirty="0" smtClean="0"/>
                        <a:t>47%</a:t>
                      </a:r>
                      <a:endParaRPr lang="ca-ES" dirty="0"/>
                    </a:p>
                  </a:txBody>
                  <a:tcPr/>
                </a:tc>
                <a:tc>
                  <a:txBody>
                    <a:bodyPr/>
                    <a:lstStyle/>
                    <a:p>
                      <a:r>
                        <a:rPr lang="ca-ES" dirty="0" smtClean="0"/>
                        <a:t>53%</a:t>
                      </a:r>
                      <a:endParaRPr lang="ca-ES" dirty="0"/>
                    </a:p>
                  </a:txBody>
                  <a:tcPr/>
                </a:tc>
              </a:tr>
            </a:tbl>
          </a:graphicData>
        </a:graphic>
      </p:graphicFrame>
      <p:sp>
        <p:nvSpPr>
          <p:cNvPr id="5" name="4 CuadroTexto"/>
          <p:cNvSpPr txBox="1"/>
          <p:nvPr/>
        </p:nvSpPr>
        <p:spPr>
          <a:xfrm>
            <a:off x="971600" y="5805264"/>
            <a:ext cx="7704856" cy="523220"/>
          </a:xfrm>
          <a:prstGeom prst="rect">
            <a:avLst/>
          </a:prstGeom>
          <a:noFill/>
        </p:spPr>
        <p:txBody>
          <a:bodyPr wrap="square" rtlCol="0">
            <a:spAutoFit/>
          </a:bodyPr>
          <a:lstStyle/>
          <a:p>
            <a:r>
              <a:rPr lang="ca-ES" dirty="0" err="1" smtClean="0"/>
              <a:t>Bellazreg</a:t>
            </a:r>
            <a:r>
              <a:rPr lang="ca-ES" dirty="0" smtClean="0"/>
              <a:t> F. et al. </a:t>
            </a:r>
            <a:r>
              <a:rPr lang="ca-ES" dirty="0" err="1" smtClean="0"/>
              <a:t>Diagnostic</a:t>
            </a:r>
            <a:r>
              <a:rPr lang="ca-ES" dirty="0" smtClean="0"/>
              <a:t> </a:t>
            </a:r>
            <a:r>
              <a:rPr lang="ca-ES" dirty="0" err="1" smtClean="0"/>
              <a:t>value</a:t>
            </a:r>
            <a:r>
              <a:rPr lang="ca-ES" dirty="0" smtClean="0"/>
              <a:t> of </a:t>
            </a:r>
            <a:r>
              <a:rPr lang="ca-ES" dirty="0" err="1" smtClean="0"/>
              <a:t>distick</a:t>
            </a:r>
            <a:r>
              <a:rPr lang="ca-ES" dirty="0" smtClean="0"/>
              <a:t> test in adult </a:t>
            </a:r>
            <a:r>
              <a:rPr lang="ca-ES" dirty="0" err="1" smtClean="0"/>
              <a:t>symptomatic</a:t>
            </a:r>
            <a:r>
              <a:rPr lang="ca-ES" dirty="0" smtClean="0"/>
              <a:t> </a:t>
            </a:r>
            <a:r>
              <a:rPr lang="ca-ES" dirty="0" err="1" smtClean="0"/>
              <a:t>urinary</a:t>
            </a:r>
            <a:r>
              <a:rPr lang="ca-ES" dirty="0" smtClean="0"/>
              <a:t> </a:t>
            </a:r>
            <a:r>
              <a:rPr lang="ca-ES" dirty="0" err="1" smtClean="0"/>
              <a:t>tract</a:t>
            </a:r>
            <a:r>
              <a:rPr lang="ca-ES" dirty="0" smtClean="0"/>
              <a:t> </a:t>
            </a:r>
            <a:r>
              <a:rPr lang="ca-ES" dirty="0" err="1" smtClean="0"/>
              <a:t>infections</a:t>
            </a:r>
            <a:r>
              <a:rPr lang="ca-ES" dirty="0" smtClean="0"/>
              <a:t>. Pan </a:t>
            </a:r>
            <a:r>
              <a:rPr lang="ca-ES" dirty="0" err="1" smtClean="0"/>
              <a:t>Afr</a:t>
            </a:r>
            <a:r>
              <a:rPr lang="ca-ES" dirty="0" smtClean="0"/>
              <a:t> </a:t>
            </a:r>
            <a:r>
              <a:rPr lang="ca-ES" dirty="0" err="1" smtClean="0"/>
              <a:t>Med</a:t>
            </a:r>
            <a:r>
              <a:rPr lang="ca-ES" dirty="0" smtClean="0"/>
              <a:t> J. 2019</a:t>
            </a:r>
            <a:endParaRPr lang="ca-E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show="0">
  <p:cSld>
    <p:spTree>
      <p:nvGrpSpPr>
        <p:cNvPr id="1" name="Shape 210"/>
        <p:cNvGrpSpPr/>
        <p:nvPr/>
      </p:nvGrpSpPr>
      <p:grpSpPr>
        <a:xfrm>
          <a:off x="0" y="0"/>
          <a:ext cx="0" cy="0"/>
          <a:chOff x="0" y="0"/>
          <a:chExt cx="0" cy="0"/>
        </a:xfrm>
      </p:grpSpPr>
      <p:sp>
        <p:nvSpPr>
          <p:cNvPr id="211" name="Shape 211"/>
          <p:cNvSpPr txBox="1">
            <a:spLocks noGrp="1"/>
          </p:cNvSpPr>
          <p:nvPr>
            <p:ph type="title"/>
          </p:nvPr>
        </p:nvSpPr>
        <p:spPr>
          <a:xfrm>
            <a:off x="914400" y="277813"/>
            <a:ext cx="7772400" cy="1143000"/>
          </a:xfrm>
          <a:prstGeom prst="rect">
            <a:avLst/>
          </a:prstGeom>
          <a:noFill/>
          <a:ln>
            <a:noFill/>
          </a:ln>
        </p:spPr>
        <p:txBody>
          <a:bodyPr spcFirstLastPara="1" wrap="square" lIns="90475" tIns="44450" rIns="90475" bIns="44450" anchor="b" anchorCtr="0">
            <a:noAutofit/>
          </a:bodyPr>
          <a:lstStyle/>
          <a:p>
            <a:pPr marL="0" marR="0" lvl="0" indent="0" algn="l" rtl="0">
              <a:spcBef>
                <a:spcPts val="0"/>
              </a:spcBef>
              <a:spcAft>
                <a:spcPts val="0"/>
              </a:spcAft>
              <a:buNone/>
            </a:pPr>
            <a:r>
              <a:rPr lang="ca-ES" sz="4200" b="0" i="0" u="none" strike="noStrike" cap="none">
                <a:solidFill>
                  <a:schemeClr val="dk2"/>
                </a:solidFill>
                <a:latin typeface="Verdana"/>
                <a:ea typeface="Verdana"/>
                <a:cs typeface="Verdana"/>
                <a:sym typeface="Verdana"/>
              </a:rPr>
              <a:t>Tira reactiva</a:t>
            </a:r>
            <a:endParaRPr/>
          </a:p>
        </p:txBody>
      </p:sp>
      <p:sp>
        <p:nvSpPr>
          <p:cNvPr id="212" name="Shape 212"/>
          <p:cNvSpPr/>
          <p:nvPr/>
        </p:nvSpPr>
        <p:spPr>
          <a:xfrm>
            <a:off x="768350" y="1454150"/>
            <a:ext cx="7607300" cy="596900"/>
          </a:xfrm>
          <a:prstGeom prst="rect">
            <a:avLst/>
          </a:prstGeom>
          <a:solidFill>
            <a:srgbClr val="00FF99"/>
          </a:solidFill>
          <a:ln w="1270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13" name="Shape 213"/>
          <p:cNvSpPr/>
          <p:nvPr/>
        </p:nvSpPr>
        <p:spPr>
          <a:xfrm>
            <a:off x="768350" y="2063750"/>
            <a:ext cx="7607300" cy="1511300"/>
          </a:xfrm>
          <a:prstGeom prst="rect">
            <a:avLst/>
          </a:prstGeom>
          <a:noFill/>
          <a:ln w="1270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14" name="Shape 214"/>
          <p:cNvSpPr/>
          <p:nvPr/>
        </p:nvSpPr>
        <p:spPr>
          <a:xfrm>
            <a:off x="681050" y="1420825"/>
            <a:ext cx="7707300" cy="676200"/>
          </a:xfrm>
          <a:prstGeom prst="rect">
            <a:avLst/>
          </a:prstGeom>
          <a:solidFill>
            <a:schemeClr val="dk2"/>
          </a:solidFill>
          <a:ln>
            <a:noFill/>
          </a:ln>
        </p:spPr>
        <p:txBody>
          <a:bodyPr spcFirstLastPara="1" wrap="square" lIns="90475" tIns="44450" rIns="90475" bIns="44450" anchor="t" anchorCtr="0">
            <a:noAutofit/>
          </a:bodyPr>
          <a:lstStyle/>
          <a:p>
            <a:pPr marL="0" marR="0" lvl="0" indent="0" algn="ctr" rtl="0">
              <a:spcBef>
                <a:spcPts val="0"/>
              </a:spcBef>
              <a:spcAft>
                <a:spcPts val="0"/>
              </a:spcAft>
              <a:buNone/>
            </a:pPr>
            <a:r>
              <a:rPr lang="ca-ES" sz="1600" b="1">
                <a:solidFill>
                  <a:schemeClr val="lt1"/>
                </a:solidFill>
                <a:latin typeface="Verdana"/>
                <a:ea typeface="Verdana"/>
                <a:cs typeface="Verdana"/>
                <a:sym typeface="Verdana"/>
              </a:rPr>
              <a:t>Valors de diverses proves per recomptes superiors a 10</a:t>
            </a:r>
            <a:r>
              <a:rPr lang="ca-ES" sz="1600" b="1" baseline="30000">
                <a:solidFill>
                  <a:schemeClr val="lt1"/>
                </a:solidFill>
                <a:latin typeface="Verdana"/>
                <a:ea typeface="Verdana"/>
                <a:cs typeface="Verdana"/>
                <a:sym typeface="Verdana"/>
              </a:rPr>
              <a:t>5</a:t>
            </a:r>
            <a:r>
              <a:rPr lang="ca-ES" sz="1600" b="1">
                <a:solidFill>
                  <a:schemeClr val="lt1"/>
                </a:solidFill>
                <a:latin typeface="Verdana"/>
                <a:ea typeface="Verdana"/>
                <a:cs typeface="Verdana"/>
                <a:sym typeface="Verdana"/>
              </a:rPr>
              <a:t> UFC/ml</a:t>
            </a:r>
            <a:r>
              <a:rPr lang="ca-ES" sz="1600" b="1">
                <a:solidFill>
                  <a:srgbClr val="008000"/>
                </a:solidFill>
                <a:latin typeface="Verdana"/>
                <a:ea typeface="Verdana"/>
                <a:cs typeface="Verdana"/>
                <a:sym typeface="Verdana"/>
              </a:rPr>
              <a:t/>
            </a:r>
            <a:br>
              <a:rPr lang="ca-ES" sz="1600" b="1">
                <a:solidFill>
                  <a:srgbClr val="008000"/>
                </a:solidFill>
                <a:latin typeface="Verdana"/>
                <a:ea typeface="Verdana"/>
                <a:cs typeface="Verdana"/>
                <a:sym typeface="Verdana"/>
              </a:rPr>
            </a:br>
            <a:endParaRPr sz="1600" b="1">
              <a:solidFill>
                <a:srgbClr val="008000"/>
              </a:solidFill>
              <a:latin typeface="Verdana"/>
              <a:ea typeface="Verdana"/>
              <a:cs typeface="Verdana"/>
              <a:sym typeface="Verdana"/>
            </a:endParaRPr>
          </a:p>
        </p:txBody>
      </p:sp>
      <p:cxnSp>
        <p:nvCxnSpPr>
          <p:cNvPr id="215" name="Shape 215"/>
          <p:cNvCxnSpPr/>
          <p:nvPr/>
        </p:nvCxnSpPr>
        <p:spPr>
          <a:xfrm>
            <a:off x="801688" y="2362200"/>
            <a:ext cx="7548562" cy="0"/>
          </a:xfrm>
          <a:prstGeom prst="straightConnector1">
            <a:avLst/>
          </a:prstGeom>
          <a:noFill/>
          <a:ln w="12700" cap="flat" cmpd="sng">
            <a:solidFill>
              <a:schemeClr val="dk1"/>
            </a:solidFill>
            <a:prstDash val="solid"/>
            <a:round/>
            <a:headEnd type="none" w="sm" len="sm"/>
            <a:tailEnd type="none" w="sm" len="sm"/>
          </a:ln>
        </p:spPr>
      </p:cxnSp>
      <p:cxnSp>
        <p:nvCxnSpPr>
          <p:cNvPr id="216" name="Shape 216"/>
          <p:cNvCxnSpPr/>
          <p:nvPr/>
        </p:nvCxnSpPr>
        <p:spPr>
          <a:xfrm>
            <a:off x="6934200" y="2097088"/>
            <a:ext cx="0" cy="1452562"/>
          </a:xfrm>
          <a:prstGeom prst="straightConnector1">
            <a:avLst/>
          </a:prstGeom>
          <a:noFill/>
          <a:ln w="12700" cap="flat" cmpd="sng">
            <a:solidFill>
              <a:schemeClr val="dk1"/>
            </a:solidFill>
            <a:prstDash val="solid"/>
            <a:round/>
            <a:headEnd type="none" w="sm" len="sm"/>
            <a:tailEnd type="none" w="sm" len="sm"/>
          </a:ln>
        </p:spPr>
      </p:cxnSp>
      <p:cxnSp>
        <p:nvCxnSpPr>
          <p:cNvPr id="217" name="Shape 217"/>
          <p:cNvCxnSpPr/>
          <p:nvPr/>
        </p:nvCxnSpPr>
        <p:spPr>
          <a:xfrm>
            <a:off x="5486400" y="2097088"/>
            <a:ext cx="0" cy="1452562"/>
          </a:xfrm>
          <a:prstGeom prst="straightConnector1">
            <a:avLst/>
          </a:prstGeom>
          <a:noFill/>
          <a:ln w="12700" cap="flat" cmpd="sng">
            <a:solidFill>
              <a:schemeClr val="dk1"/>
            </a:solidFill>
            <a:prstDash val="solid"/>
            <a:round/>
            <a:headEnd type="none" w="sm" len="sm"/>
            <a:tailEnd type="none" w="sm" len="sm"/>
          </a:ln>
        </p:spPr>
      </p:cxnSp>
      <p:cxnSp>
        <p:nvCxnSpPr>
          <p:cNvPr id="218" name="Shape 218"/>
          <p:cNvCxnSpPr/>
          <p:nvPr/>
        </p:nvCxnSpPr>
        <p:spPr>
          <a:xfrm>
            <a:off x="4038600" y="2097088"/>
            <a:ext cx="0" cy="1452562"/>
          </a:xfrm>
          <a:prstGeom prst="straightConnector1">
            <a:avLst/>
          </a:prstGeom>
          <a:noFill/>
          <a:ln w="12700" cap="flat" cmpd="sng">
            <a:solidFill>
              <a:schemeClr val="dk1"/>
            </a:solidFill>
            <a:prstDash val="solid"/>
            <a:round/>
            <a:headEnd type="none" w="sm" len="sm"/>
            <a:tailEnd type="none" w="sm" len="sm"/>
          </a:ln>
        </p:spPr>
      </p:cxnSp>
      <p:cxnSp>
        <p:nvCxnSpPr>
          <p:cNvPr id="219" name="Shape 219"/>
          <p:cNvCxnSpPr/>
          <p:nvPr/>
        </p:nvCxnSpPr>
        <p:spPr>
          <a:xfrm>
            <a:off x="2667000" y="2097088"/>
            <a:ext cx="0" cy="1452562"/>
          </a:xfrm>
          <a:prstGeom prst="straightConnector1">
            <a:avLst/>
          </a:prstGeom>
          <a:noFill/>
          <a:ln w="12700" cap="flat" cmpd="sng">
            <a:solidFill>
              <a:schemeClr val="dk1"/>
            </a:solidFill>
            <a:prstDash val="solid"/>
            <a:round/>
            <a:headEnd type="none" w="sm" len="sm"/>
            <a:tailEnd type="none" w="sm" len="sm"/>
          </a:ln>
        </p:spPr>
      </p:cxnSp>
      <p:sp>
        <p:nvSpPr>
          <p:cNvPr id="220" name="Shape 220"/>
          <p:cNvSpPr/>
          <p:nvPr/>
        </p:nvSpPr>
        <p:spPr>
          <a:xfrm>
            <a:off x="804863" y="2419350"/>
            <a:ext cx="1266825" cy="1074738"/>
          </a:xfrm>
          <a:prstGeom prst="rect">
            <a:avLst/>
          </a:prstGeom>
          <a:noFill/>
          <a:ln>
            <a:noFill/>
          </a:ln>
        </p:spPr>
        <p:txBody>
          <a:bodyPr spcFirstLastPara="1" wrap="square" lIns="90475" tIns="44450" rIns="90475" bIns="44450" anchor="t" anchorCtr="0">
            <a:noAutofit/>
          </a:bodyPr>
          <a:lstStyle/>
          <a:p>
            <a:pPr marL="0" marR="0" lvl="0" indent="0" algn="l" rtl="0">
              <a:spcBef>
                <a:spcPts val="0"/>
              </a:spcBef>
              <a:spcAft>
                <a:spcPts val="0"/>
              </a:spcAft>
              <a:buNone/>
            </a:pPr>
            <a:r>
              <a:rPr lang="ca-ES" sz="1600">
                <a:solidFill>
                  <a:schemeClr val="dk1"/>
                </a:solidFill>
                <a:latin typeface="Arial"/>
                <a:ea typeface="Arial"/>
                <a:cs typeface="Arial"/>
                <a:sym typeface="Arial"/>
              </a:rPr>
              <a:t>L-esterasa</a:t>
            </a:r>
            <a:br>
              <a:rPr lang="ca-ES" sz="1600">
                <a:solidFill>
                  <a:schemeClr val="dk1"/>
                </a:solidFill>
                <a:latin typeface="Arial"/>
                <a:ea typeface="Arial"/>
                <a:cs typeface="Arial"/>
                <a:sym typeface="Arial"/>
              </a:rPr>
            </a:br>
            <a:r>
              <a:rPr lang="ca-ES" sz="1600">
                <a:solidFill>
                  <a:schemeClr val="dk1"/>
                </a:solidFill>
                <a:latin typeface="Arial"/>
                <a:ea typeface="Arial"/>
                <a:cs typeface="Arial"/>
                <a:sym typeface="Arial"/>
              </a:rPr>
              <a:t>LE o nitritos</a:t>
            </a:r>
            <a:br>
              <a:rPr lang="ca-ES" sz="1600">
                <a:solidFill>
                  <a:schemeClr val="dk1"/>
                </a:solidFill>
                <a:latin typeface="Arial"/>
                <a:ea typeface="Arial"/>
                <a:cs typeface="Arial"/>
                <a:sym typeface="Arial"/>
              </a:rPr>
            </a:br>
            <a:r>
              <a:rPr lang="ca-ES" sz="1600">
                <a:solidFill>
                  <a:schemeClr val="dk1"/>
                </a:solidFill>
                <a:latin typeface="Arial"/>
                <a:ea typeface="Arial"/>
                <a:cs typeface="Arial"/>
                <a:sym typeface="Arial"/>
              </a:rPr>
              <a:t>Sediment</a:t>
            </a:r>
            <a:br>
              <a:rPr lang="ca-ES" sz="1600">
                <a:solidFill>
                  <a:schemeClr val="dk1"/>
                </a:solidFill>
                <a:latin typeface="Arial"/>
                <a:ea typeface="Arial"/>
                <a:cs typeface="Arial"/>
                <a:sym typeface="Arial"/>
              </a:rPr>
            </a:br>
            <a:r>
              <a:rPr lang="ca-ES" sz="1600">
                <a:solidFill>
                  <a:schemeClr val="dk1"/>
                </a:solidFill>
                <a:latin typeface="Arial"/>
                <a:ea typeface="Arial"/>
                <a:cs typeface="Arial"/>
                <a:sym typeface="Arial"/>
              </a:rPr>
              <a:t>Gram</a:t>
            </a:r>
            <a:endParaRPr/>
          </a:p>
        </p:txBody>
      </p:sp>
      <p:sp>
        <p:nvSpPr>
          <p:cNvPr id="221" name="Shape 221"/>
          <p:cNvSpPr/>
          <p:nvPr/>
        </p:nvSpPr>
        <p:spPr>
          <a:xfrm>
            <a:off x="2992438" y="2419350"/>
            <a:ext cx="644525" cy="1066800"/>
          </a:xfrm>
          <a:prstGeom prst="rect">
            <a:avLst/>
          </a:prstGeom>
          <a:noFill/>
          <a:ln>
            <a:noFill/>
          </a:ln>
        </p:spPr>
        <p:txBody>
          <a:bodyPr spcFirstLastPara="1" wrap="square" lIns="90475" tIns="44450" rIns="90475" bIns="44450" anchor="t" anchorCtr="0">
            <a:noAutofit/>
          </a:bodyPr>
          <a:lstStyle/>
          <a:p>
            <a:pPr marL="0" marR="0" lvl="0" indent="0" algn="ctr" rtl="0">
              <a:spcBef>
                <a:spcPts val="0"/>
              </a:spcBef>
              <a:spcAft>
                <a:spcPts val="0"/>
              </a:spcAft>
              <a:buNone/>
            </a:pPr>
            <a:r>
              <a:rPr lang="ca-ES" sz="1600">
                <a:solidFill>
                  <a:schemeClr val="dk1"/>
                </a:solidFill>
                <a:latin typeface="Arial"/>
                <a:ea typeface="Arial"/>
                <a:cs typeface="Arial"/>
                <a:sym typeface="Arial"/>
              </a:rPr>
              <a:t>85 %</a:t>
            </a:r>
            <a:br>
              <a:rPr lang="ca-ES" sz="1600">
                <a:solidFill>
                  <a:schemeClr val="dk1"/>
                </a:solidFill>
                <a:latin typeface="Arial"/>
                <a:ea typeface="Arial"/>
                <a:cs typeface="Arial"/>
                <a:sym typeface="Arial"/>
              </a:rPr>
            </a:br>
            <a:r>
              <a:rPr lang="ca-ES" sz="1600">
                <a:solidFill>
                  <a:schemeClr val="dk1"/>
                </a:solidFill>
                <a:latin typeface="Arial"/>
                <a:ea typeface="Arial"/>
                <a:cs typeface="Arial"/>
                <a:sym typeface="Arial"/>
              </a:rPr>
              <a:t>93 %</a:t>
            </a:r>
            <a:br>
              <a:rPr lang="ca-ES" sz="1600">
                <a:solidFill>
                  <a:schemeClr val="dk1"/>
                </a:solidFill>
                <a:latin typeface="Arial"/>
                <a:ea typeface="Arial"/>
                <a:cs typeface="Arial"/>
                <a:sym typeface="Arial"/>
              </a:rPr>
            </a:br>
            <a:r>
              <a:rPr lang="ca-ES" sz="1600">
                <a:solidFill>
                  <a:schemeClr val="dk1"/>
                </a:solidFill>
                <a:latin typeface="Arial"/>
                <a:ea typeface="Arial"/>
                <a:cs typeface="Arial"/>
                <a:sym typeface="Arial"/>
              </a:rPr>
              <a:t>49 %</a:t>
            </a:r>
            <a:br>
              <a:rPr lang="ca-ES" sz="1600">
                <a:solidFill>
                  <a:schemeClr val="dk1"/>
                </a:solidFill>
                <a:latin typeface="Arial"/>
                <a:ea typeface="Arial"/>
                <a:cs typeface="Arial"/>
                <a:sym typeface="Arial"/>
              </a:rPr>
            </a:br>
            <a:r>
              <a:rPr lang="ca-ES" sz="1600">
                <a:solidFill>
                  <a:schemeClr val="dk1"/>
                </a:solidFill>
                <a:latin typeface="Arial"/>
                <a:ea typeface="Arial"/>
                <a:cs typeface="Arial"/>
                <a:sym typeface="Arial"/>
              </a:rPr>
              <a:t>93 %</a:t>
            </a:r>
            <a:endParaRPr/>
          </a:p>
        </p:txBody>
      </p:sp>
      <p:sp>
        <p:nvSpPr>
          <p:cNvPr id="222" name="Shape 222"/>
          <p:cNvSpPr/>
          <p:nvPr/>
        </p:nvSpPr>
        <p:spPr>
          <a:xfrm>
            <a:off x="4440238" y="2419350"/>
            <a:ext cx="644525" cy="1066800"/>
          </a:xfrm>
          <a:prstGeom prst="rect">
            <a:avLst/>
          </a:prstGeom>
          <a:noFill/>
          <a:ln>
            <a:noFill/>
          </a:ln>
        </p:spPr>
        <p:txBody>
          <a:bodyPr spcFirstLastPara="1" wrap="square" lIns="90475" tIns="44450" rIns="90475" bIns="44450" anchor="t" anchorCtr="0">
            <a:noAutofit/>
          </a:bodyPr>
          <a:lstStyle/>
          <a:p>
            <a:pPr marL="0" marR="0" lvl="0" indent="0" algn="ctr" rtl="0">
              <a:spcBef>
                <a:spcPts val="0"/>
              </a:spcBef>
              <a:spcAft>
                <a:spcPts val="0"/>
              </a:spcAft>
              <a:buNone/>
            </a:pPr>
            <a:r>
              <a:rPr lang="ca-ES" sz="1600">
                <a:solidFill>
                  <a:schemeClr val="dk1"/>
                </a:solidFill>
                <a:latin typeface="Arial"/>
                <a:ea typeface="Arial"/>
                <a:cs typeface="Arial"/>
                <a:sym typeface="Arial"/>
              </a:rPr>
              <a:t>97 %</a:t>
            </a:r>
            <a:br>
              <a:rPr lang="ca-ES" sz="1600">
                <a:solidFill>
                  <a:schemeClr val="dk1"/>
                </a:solidFill>
                <a:latin typeface="Arial"/>
                <a:ea typeface="Arial"/>
                <a:cs typeface="Arial"/>
                <a:sym typeface="Arial"/>
              </a:rPr>
            </a:br>
            <a:r>
              <a:rPr lang="ca-ES" sz="1600">
                <a:solidFill>
                  <a:schemeClr val="dk1"/>
                </a:solidFill>
                <a:latin typeface="Arial"/>
                <a:ea typeface="Arial"/>
                <a:cs typeface="Arial"/>
                <a:sym typeface="Arial"/>
              </a:rPr>
              <a:t>91 %</a:t>
            </a:r>
            <a:br>
              <a:rPr lang="ca-ES" sz="1600">
                <a:solidFill>
                  <a:schemeClr val="dk1"/>
                </a:solidFill>
                <a:latin typeface="Arial"/>
                <a:ea typeface="Arial"/>
                <a:cs typeface="Arial"/>
                <a:sym typeface="Arial"/>
              </a:rPr>
            </a:br>
            <a:r>
              <a:rPr lang="ca-ES" sz="1600">
                <a:solidFill>
                  <a:schemeClr val="dk1"/>
                </a:solidFill>
                <a:latin typeface="Arial"/>
                <a:ea typeface="Arial"/>
                <a:cs typeface="Arial"/>
                <a:sym typeface="Arial"/>
              </a:rPr>
              <a:t>94 %</a:t>
            </a:r>
            <a:br>
              <a:rPr lang="ca-ES" sz="1600">
                <a:solidFill>
                  <a:schemeClr val="dk1"/>
                </a:solidFill>
                <a:latin typeface="Arial"/>
                <a:ea typeface="Arial"/>
                <a:cs typeface="Arial"/>
                <a:sym typeface="Arial"/>
              </a:rPr>
            </a:br>
            <a:r>
              <a:rPr lang="ca-ES" sz="1600">
                <a:solidFill>
                  <a:schemeClr val="dk1"/>
                </a:solidFill>
                <a:latin typeface="Arial"/>
                <a:ea typeface="Arial"/>
                <a:cs typeface="Arial"/>
                <a:sym typeface="Arial"/>
              </a:rPr>
              <a:t>94 %</a:t>
            </a:r>
            <a:endParaRPr/>
          </a:p>
        </p:txBody>
      </p:sp>
      <p:sp>
        <p:nvSpPr>
          <p:cNvPr id="223" name="Shape 223"/>
          <p:cNvSpPr/>
          <p:nvPr/>
        </p:nvSpPr>
        <p:spPr>
          <a:xfrm>
            <a:off x="5888038" y="2419350"/>
            <a:ext cx="644525" cy="1066800"/>
          </a:xfrm>
          <a:prstGeom prst="rect">
            <a:avLst/>
          </a:prstGeom>
          <a:noFill/>
          <a:ln>
            <a:noFill/>
          </a:ln>
        </p:spPr>
        <p:txBody>
          <a:bodyPr spcFirstLastPara="1" wrap="square" lIns="90475" tIns="44450" rIns="90475" bIns="44450" anchor="t" anchorCtr="0">
            <a:noAutofit/>
          </a:bodyPr>
          <a:lstStyle/>
          <a:p>
            <a:pPr marL="0" marR="0" lvl="0" indent="0" algn="ctr" rtl="0">
              <a:spcBef>
                <a:spcPts val="0"/>
              </a:spcBef>
              <a:spcAft>
                <a:spcPts val="0"/>
              </a:spcAft>
              <a:buNone/>
            </a:pPr>
            <a:r>
              <a:rPr lang="ca-ES" sz="1600">
                <a:solidFill>
                  <a:schemeClr val="dk1"/>
                </a:solidFill>
                <a:latin typeface="Arial"/>
                <a:ea typeface="Arial"/>
                <a:cs typeface="Arial"/>
                <a:sym typeface="Arial"/>
              </a:rPr>
              <a:t>97 %</a:t>
            </a:r>
            <a:br>
              <a:rPr lang="ca-ES" sz="1600">
                <a:solidFill>
                  <a:schemeClr val="dk1"/>
                </a:solidFill>
                <a:latin typeface="Arial"/>
                <a:ea typeface="Arial"/>
                <a:cs typeface="Arial"/>
                <a:sym typeface="Arial"/>
              </a:rPr>
            </a:br>
            <a:r>
              <a:rPr lang="ca-ES" sz="1600">
                <a:solidFill>
                  <a:schemeClr val="dk1"/>
                </a:solidFill>
                <a:latin typeface="Arial"/>
                <a:ea typeface="Arial"/>
                <a:cs typeface="Arial"/>
                <a:sym typeface="Arial"/>
              </a:rPr>
              <a:t>93 %</a:t>
            </a:r>
            <a:br>
              <a:rPr lang="ca-ES" sz="1600">
                <a:solidFill>
                  <a:schemeClr val="dk1"/>
                </a:solidFill>
                <a:latin typeface="Arial"/>
                <a:ea typeface="Arial"/>
                <a:cs typeface="Arial"/>
                <a:sym typeface="Arial"/>
              </a:rPr>
            </a:br>
            <a:r>
              <a:rPr lang="ca-ES" sz="1600">
                <a:solidFill>
                  <a:schemeClr val="dk1"/>
                </a:solidFill>
                <a:latin typeface="Arial"/>
                <a:ea typeface="Arial"/>
                <a:cs typeface="Arial"/>
                <a:sym typeface="Arial"/>
              </a:rPr>
              <a:t>90 %</a:t>
            </a:r>
            <a:br>
              <a:rPr lang="ca-ES" sz="1600">
                <a:solidFill>
                  <a:schemeClr val="dk1"/>
                </a:solidFill>
                <a:latin typeface="Arial"/>
                <a:ea typeface="Arial"/>
                <a:cs typeface="Arial"/>
                <a:sym typeface="Arial"/>
              </a:rPr>
            </a:br>
            <a:r>
              <a:rPr lang="ca-ES" sz="1600">
                <a:solidFill>
                  <a:schemeClr val="dk1"/>
                </a:solidFill>
                <a:latin typeface="Arial"/>
                <a:ea typeface="Arial"/>
                <a:cs typeface="Arial"/>
                <a:sym typeface="Arial"/>
              </a:rPr>
              <a:t>95 %</a:t>
            </a:r>
            <a:endParaRPr/>
          </a:p>
        </p:txBody>
      </p:sp>
      <p:sp>
        <p:nvSpPr>
          <p:cNvPr id="224" name="Shape 224"/>
          <p:cNvSpPr/>
          <p:nvPr/>
        </p:nvSpPr>
        <p:spPr>
          <a:xfrm>
            <a:off x="7335838" y="2419350"/>
            <a:ext cx="644525" cy="1066800"/>
          </a:xfrm>
          <a:prstGeom prst="rect">
            <a:avLst/>
          </a:prstGeom>
          <a:noFill/>
          <a:ln>
            <a:noFill/>
          </a:ln>
        </p:spPr>
        <p:txBody>
          <a:bodyPr spcFirstLastPara="1" wrap="square" lIns="90475" tIns="44450" rIns="90475" bIns="44450" anchor="t" anchorCtr="0">
            <a:noAutofit/>
          </a:bodyPr>
          <a:lstStyle/>
          <a:p>
            <a:pPr marL="0" marR="0" lvl="0" indent="0" algn="ctr" rtl="0">
              <a:spcBef>
                <a:spcPts val="0"/>
              </a:spcBef>
              <a:spcAft>
                <a:spcPts val="0"/>
              </a:spcAft>
              <a:buNone/>
            </a:pPr>
            <a:r>
              <a:rPr lang="ca-ES" sz="1600">
                <a:solidFill>
                  <a:schemeClr val="dk1"/>
                </a:solidFill>
                <a:latin typeface="Arial"/>
                <a:ea typeface="Arial"/>
                <a:cs typeface="Arial"/>
                <a:sym typeface="Arial"/>
              </a:rPr>
              <a:t>85 %</a:t>
            </a:r>
            <a:br>
              <a:rPr lang="ca-ES" sz="1600">
                <a:solidFill>
                  <a:schemeClr val="dk1"/>
                </a:solidFill>
                <a:latin typeface="Arial"/>
                <a:ea typeface="Arial"/>
                <a:cs typeface="Arial"/>
                <a:sym typeface="Arial"/>
              </a:rPr>
            </a:br>
            <a:r>
              <a:rPr lang="ca-ES" sz="1600">
                <a:solidFill>
                  <a:schemeClr val="dk1"/>
                </a:solidFill>
                <a:latin typeface="Arial"/>
                <a:ea typeface="Arial"/>
                <a:cs typeface="Arial"/>
                <a:sym typeface="Arial"/>
              </a:rPr>
              <a:t>91 %</a:t>
            </a:r>
            <a:br>
              <a:rPr lang="ca-ES" sz="1600">
                <a:solidFill>
                  <a:schemeClr val="dk1"/>
                </a:solidFill>
                <a:latin typeface="Arial"/>
                <a:ea typeface="Arial"/>
                <a:cs typeface="Arial"/>
                <a:sym typeface="Arial"/>
              </a:rPr>
            </a:br>
            <a:r>
              <a:rPr lang="ca-ES" sz="1600">
                <a:solidFill>
                  <a:schemeClr val="dk1"/>
                </a:solidFill>
                <a:latin typeface="Arial"/>
                <a:ea typeface="Arial"/>
                <a:cs typeface="Arial"/>
                <a:sym typeface="Arial"/>
              </a:rPr>
              <a:t>60 %</a:t>
            </a:r>
            <a:br>
              <a:rPr lang="ca-ES" sz="1600">
                <a:solidFill>
                  <a:schemeClr val="dk1"/>
                </a:solidFill>
                <a:latin typeface="Arial"/>
                <a:ea typeface="Arial"/>
                <a:cs typeface="Arial"/>
                <a:sym typeface="Arial"/>
              </a:rPr>
            </a:br>
            <a:r>
              <a:rPr lang="ca-ES" sz="1600">
                <a:solidFill>
                  <a:schemeClr val="dk1"/>
                </a:solidFill>
                <a:latin typeface="Arial"/>
                <a:ea typeface="Arial"/>
                <a:cs typeface="Arial"/>
                <a:sym typeface="Arial"/>
              </a:rPr>
              <a:t>91 %</a:t>
            </a:r>
            <a:endParaRPr/>
          </a:p>
        </p:txBody>
      </p:sp>
      <p:sp>
        <p:nvSpPr>
          <p:cNvPr id="225" name="Shape 225"/>
          <p:cNvSpPr/>
          <p:nvPr/>
        </p:nvSpPr>
        <p:spPr>
          <a:xfrm>
            <a:off x="3109913" y="2038350"/>
            <a:ext cx="315912" cy="333375"/>
          </a:xfrm>
          <a:prstGeom prst="rect">
            <a:avLst/>
          </a:prstGeom>
          <a:noFill/>
          <a:ln>
            <a:noFill/>
          </a:ln>
        </p:spPr>
        <p:txBody>
          <a:bodyPr spcFirstLastPara="1" wrap="square" lIns="90475" tIns="44450" rIns="90475" bIns="44450" anchor="t" anchorCtr="0">
            <a:noAutofit/>
          </a:bodyPr>
          <a:lstStyle/>
          <a:p>
            <a:pPr marL="0" marR="0" lvl="0" indent="0" algn="ctr" rtl="0">
              <a:spcBef>
                <a:spcPts val="0"/>
              </a:spcBef>
              <a:spcAft>
                <a:spcPts val="0"/>
              </a:spcAft>
              <a:buNone/>
            </a:pPr>
            <a:r>
              <a:rPr lang="ca-ES" sz="1600">
                <a:solidFill>
                  <a:schemeClr val="dk1"/>
                </a:solidFill>
                <a:latin typeface="Arial"/>
                <a:ea typeface="Arial"/>
                <a:cs typeface="Arial"/>
                <a:sym typeface="Arial"/>
              </a:rPr>
              <a:t>S</a:t>
            </a:r>
            <a:endParaRPr/>
          </a:p>
        </p:txBody>
      </p:sp>
      <p:sp>
        <p:nvSpPr>
          <p:cNvPr id="226" name="Shape 226"/>
          <p:cNvSpPr/>
          <p:nvPr/>
        </p:nvSpPr>
        <p:spPr>
          <a:xfrm>
            <a:off x="4557713" y="2038350"/>
            <a:ext cx="315912" cy="333375"/>
          </a:xfrm>
          <a:prstGeom prst="rect">
            <a:avLst/>
          </a:prstGeom>
          <a:noFill/>
          <a:ln>
            <a:noFill/>
          </a:ln>
        </p:spPr>
        <p:txBody>
          <a:bodyPr spcFirstLastPara="1" wrap="square" lIns="90475" tIns="44450" rIns="90475" bIns="44450" anchor="t" anchorCtr="0">
            <a:noAutofit/>
          </a:bodyPr>
          <a:lstStyle/>
          <a:p>
            <a:pPr marL="0" marR="0" lvl="0" indent="0" algn="ctr" rtl="0">
              <a:spcBef>
                <a:spcPts val="0"/>
              </a:spcBef>
              <a:spcAft>
                <a:spcPts val="0"/>
              </a:spcAft>
              <a:buNone/>
            </a:pPr>
            <a:r>
              <a:rPr lang="ca-ES" sz="1600">
                <a:solidFill>
                  <a:schemeClr val="dk1"/>
                </a:solidFill>
                <a:latin typeface="Arial"/>
                <a:ea typeface="Arial"/>
                <a:cs typeface="Arial"/>
                <a:sym typeface="Arial"/>
              </a:rPr>
              <a:t>E</a:t>
            </a:r>
            <a:endParaRPr/>
          </a:p>
        </p:txBody>
      </p:sp>
      <p:sp>
        <p:nvSpPr>
          <p:cNvPr id="227" name="Shape 227"/>
          <p:cNvSpPr/>
          <p:nvPr/>
        </p:nvSpPr>
        <p:spPr>
          <a:xfrm>
            <a:off x="5948363" y="2038350"/>
            <a:ext cx="585787" cy="333375"/>
          </a:xfrm>
          <a:prstGeom prst="rect">
            <a:avLst/>
          </a:prstGeom>
          <a:noFill/>
          <a:ln>
            <a:noFill/>
          </a:ln>
        </p:spPr>
        <p:txBody>
          <a:bodyPr spcFirstLastPara="1" wrap="square" lIns="90475" tIns="44450" rIns="90475" bIns="44450" anchor="t" anchorCtr="0">
            <a:noAutofit/>
          </a:bodyPr>
          <a:lstStyle/>
          <a:p>
            <a:pPr marL="0" marR="0" lvl="0" indent="0" algn="ctr" rtl="0">
              <a:spcBef>
                <a:spcPts val="0"/>
              </a:spcBef>
              <a:spcAft>
                <a:spcPts val="0"/>
              </a:spcAft>
              <a:buNone/>
            </a:pPr>
            <a:r>
              <a:rPr lang="ca-ES" sz="1600">
                <a:solidFill>
                  <a:schemeClr val="dk1"/>
                </a:solidFill>
                <a:latin typeface="Arial"/>
                <a:ea typeface="Arial"/>
                <a:cs typeface="Arial"/>
                <a:sym typeface="Arial"/>
              </a:rPr>
              <a:t>VPP</a:t>
            </a:r>
            <a:endParaRPr/>
          </a:p>
        </p:txBody>
      </p:sp>
      <p:sp>
        <p:nvSpPr>
          <p:cNvPr id="228" name="Shape 228"/>
          <p:cNvSpPr/>
          <p:nvPr/>
        </p:nvSpPr>
        <p:spPr>
          <a:xfrm>
            <a:off x="7388225" y="2038350"/>
            <a:ext cx="596900" cy="333375"/>
          </a:xfrm>
          <a:prstGeom prst="rect">
            <a:avLst/>
          </a:prstGeom>
          <a:noFill/>
          <a:ln>
            <a:noFill/>
          </a:ln>
        </p:spPr>
        <p:txBody>
          <a:bodyPr spcFirstLastPara="1" wrap="square" lIns="90475" tIns="44450" rIns="90475" bIns="44450" anchor="t" anchorCtr="0">
            <a:noAutofit/>
          </a:bodyPr>
          <a:lstStyle/>
          <a:p>
            <a:pPr marL="0" marR="0" lvl="0" indent="0" algn="ctr" rtl="0">
              <a:spcBef>
                <a:spcPts val="0"/>
              </a:spcBef>
              <a:spcAft>
                <a:spcPts val="0"/>
              </a:spcAft>
              <a:buNone/>
            </a:pPr>
            <a:r>
              <a:rPr lang="ca-ES" sz="1600">
                <a:solidFill>
                  <a:schemeClr val="dk1"/>
                </a:solidFill>
                <a:latin typeface="Arial"/>
                <a:ea typeface="Arial"/>
                <a:cs typeface="Arial"/>
                <a:sym typeface="Arial"/>
              </a:rPr>
              <a:t>VPN</a:t>
            </a:r>
            <a:endParaRPr/>
          </a:p>
        </p:txBody>
      </p:sp>
      <p:sp>
        <p:nvSpPr>
          <p:cNvPr id="229" name="Shape 229"/>
          <p:cNvSpPr/>
          <p:nvPr/>
        </p:nvSpPr>
        <p:spPr>
          <a:xfrm>
            <a:off x="804863" y="3662363"/>
            <a:ext cx="7440612" cy="520700"/>
          </a:xfrm>
          <a:prstGeom prst="rect">
            <a:avLst/>
          </a:prstGeom>
          <a:noFill/>
          <a:ln>
            <a:noFill/>
          </a:ln>
        </p:spPr>
        <p:txBody>
          <a:bodyPr spcFirstLastPara="1" wrap="square" lIns="90475" tIns="44450" rIns="90475" bIns="44450" anchor="t" anchorCtr="0">
            <a:noAutofit/>
          </a:bodyPr>
          <a:lstStyle/>
          <a:p>
            <a:pPr marL="0" marR="0" lvl="0" indent="0" algn="l" rtl="0">
              <a:spcBef>
                <a:spcPts val="0"/>
              </a:spcBef>
              <a:spcAft>
                <a:spcPts val="0"/>
              </a:spcAft>
              <a:buNone/>
            </a:pPr>
            <a:r>
              <a:rPr lang="ca-ES" sz="1400">
                <a:solidFill>
                  <a:schemeClr val="dk1"/>
                </a:solidFill>
                <a:latin typeface="Arial"/>
                <a:ea typeface="Arial"/>
                <a:cs typeface="Arial"/>
                <a:sym typeface="Arial"/>
              </a:rPr>
              <a:t>S = Sensibilitat                          E = Especificitat                        VPP = Valor Predictiu Positiu</a:t>
            </a:r>
            <a:br>
              <a:rPr lang="ca-ES" sz="1400">
                <a:solidFill>
                  <a:schemeClr val="dk1"/>
                </a:solidFill>
                <a:latin typeface="Arial"/>
                <a:ea typeface="Arial"/>
                <a:cs typeface="Arial"/>
                <a:sym typeface="Arial"/>
              </a:rPr>
            </a:br>
            <a:r>
              <a:rPr lang="ca-ES" sz="1400">
                <a:solidFill>
                  <a:schemeClr val="dk1"/>
                </a:solidFill>
                <a:latin typeface="Arial"/>
                <a:ea typeface="Arial"/>
                <a:cs typeface="Arial"/>
                <a:sym typeface="Arial"/>
              </a:rPr>
              <a:t>VPN = Valor Predictiu Negatiu</a:t>
            </a:r>
            <a:endParaRPr/>
          </a:p>
        </p:txBody>
      </p:sp>
      <p:sp>
        <p:nvSpPr>
          <p:cNvPr id="230" name="Shape 230"/>
          <p:cNvSpPr/>
          <p:nvPr/>
        </p:nvSpPr>
        <p:spPr>
          <a:xfrm>
            <a:off x="1066800" y="4572000"/>
            <a:ext cx="7607300" cy="596900"/>
          </a:xfrm>
          <a:prstGeom prst="rect">
            <a:avLst/>
          </a:prstGeom>
          <a:solidFill>
            <a:schemeClr val="dk2"/>
          </a:solidFill>
          <a:ln w="1270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31" name="Shape 231"/>
          <p:cNvSpPr/>
          <p:nvPr/>
        </p:nvSpPr>
        <p:spPr>
          <a:xfrm>
            <a:off x="1916113" y="4572000"/>
            <a:ext cx="5313362" cy="582613"/>
          </a:xfrm>
          <a:prstGeom prst="rect">
            <a:avLst/>
          </a:prstGeom>
          <a:noFill/>
          <a:ln>
            <a:noFill/>
          </a:ln>
        </p:spPr>
        <p:txBody>
          <a:bodyPr spcFirstLastPara="1" wrap="square" lIns="90475" tIns="44450" rIns="90475" bIns="44450" anchor="t" anchorCtr="0">
            <a:noAutofit/>
          </a:bodyPr>
          <a:lstStyle/>
          <a:p>
            <a:pPr marL="0" marR="0" lvl="0" indent="0" algn="ctr" rtl="0">
              <a:spcBef>
                <a:spcPts val="0"/>
              </a:spcBef>
              <a:spcAft>
                <a:spcPts val="0"/>
              </a:spcAft>
              <a:buNone/>
            </a:pPr>
            <a:r>
              <a:rPr lang="ca-ES" sz="1600" b="1">
                <a:solidFill>
                  <a:schemeClr val="lt1"/>
                </a:solidFill>
                <a:latin typeface="Verdana"/>
                <a:ea typeface="Verdana"/>
                <a:cs typeface="Verdana"/>
                <a:sym typeface="Verdana"/>
              </a:rPr>
              <a:t>Valors de la prova de leucocitoesterasa</a:t>
            </a:r>
            <a:br>
              <a:rPr lang="ca-ES" sz="1600" b="1">
                <a:solidFill>
                  <a:schemeClr val="lt1"/>
                </a:solidFill>
                <a:latin typeface="Verdana"/>
                <a:ea typeface="Verdana"/>
                <a:cs typeface="Verdana"/>
                <a:sym typeface="Verdana"/>
              </a:rPr>
            </a:br>
            <a:r>
              <a:rPr lang="ca-ES" sz="1600" b="1">
                <a:solidFill>
                  <a:schemeClr val="lt1"/>
                </a:solidFill>
                <a:latin typeface="Verdana"/>
                <a:ea typeface="Verdana"/>
                <a:cs typeface="Verdana"/>
                <a:sym typeface="Verdana"/>
              </a:rPr>
              <a:t> per trobar piúria a càmara hemocitomètrica</a:t>
            </a:r>
            <a:endParaRPr/>
          </a:p>
        </p:txBody>
      </p:sp>
      <p:cxnSp>
        <p:nvCxnSpPr>
          <p:cNvPr id="232" name="Shape 232"/>
          <p:cNvCxnSpPr/>
          <p:nvPr/>
        </p:nvCxnSpPr>
        <p:spPr>
          <a:xfrm>
            <a:off x="801688" y="5562600"/>
            <a:ext cx="7548562" cy="0"/>
          </a:xfrm>
          <a:prstGeom prst="straightConnector1">
            <a:avLst/>
          </a:prstGeom>
          <a:noFill/>
          <a:ln w="12700" cap="flat" cmpd="sng">
            <a:solidFill>
              <a:schemeClr val="dk1"/>
            </a:solidFill>
            <a:prstDash val="solid"/>
            <a:round/>
            <a:headEnd type="none" w="sm" len="sm"/>
            <a:tailEnd type="none" w="sm" len="sm"/>
          </a:ln>
        </p:spPr>
      </p:cxnSp>
      <p:sp>
        <p:nvSpPr>
          <p:cNvPr id="233" name="Shape 233"/>
          <p:cNvSpPr/>
          <p:nvPr/>
        </p:nvSpPr>
        <p:spPr>
          <a:xfrm>
            <a:off x="804863" y="5619750"/>
            <a:ext cx="1438275" cy="582613"/>
          </a:xfrm>
          <a:prstGeom prst="rect">
            <a:avLst/>
          </a:prstGeom>
          <a:noFill/>
          <a:ln>
            <a:noFill/>
          </a:ln>
        </p:spPr>
        <p:txBody>
          <a:bodyPr spcFirstLastPara="1" wrap="square" lIns="90475" tIns="44450" rIns="90475" bIns="44450" anchor="t" anchorCtr="0">
            <a:noAutofit/>
          </a:bodyPr>
          <a:lstStyle/>
          <a:p>
            <a:pPr marL="0" marR="0" lvl="0" indent="0" algn="l" rtl="0">
              <a:spcBef>
                <a:spcPts val="0"/>
              </a:spcBef>
              <a:spcAft>
                <a:spcPts val="0"/>
              </a:spcAft>
              <a:buNone/>
            </a:pPr>
            <a:r>
              <a:rPr lang="ca-ES" sz="1600">
                <a:solidFill>
                  <a:schemeClr val="dk1"/>
                </a:solidFill>
                <a:latin typeface="Arial"/>
                <a:ea typeface="Arial"/>
                <a:cs typeface="Arial"/>
                <a:sym typeface="Arial"/>
              </a:rPr>
              <a:t>10 leucos / cc</a:t>
            </a:r>
            <a:br>
              <a:rPr lang="ca-ES" sz="1600">
                <a:solidFill>
                  <a:schemeClr val="dk1"/>
                </a:solidFill>
                <a:latin typeface="Arial"/>
                <a:ea typeface="Arial"/>
                <a:cs typeface="Arial"/>
                <a:sym typeface="Arial"/>
              </a:rPr>
            </a:br>
            <a:r>
              <a:rPr lang="ca-ES" sz="1600">
                <a:solidFill>
                  <a:schemeClr val="dk1"/>
                </a:solidFill>
                <a:latin typeface="Arial"/>
                <a:ea typeface="Arial"/>
                <a:cs typeface="Arial"/>
                <a:sym typeface="Arial"/>
              </a:rPr>
              <a:t>20 leucos / cc</a:t>
            </a:r>
            <a:endParaRPr/>
          </a:p>
        </p:txBody>
      </p:sp>
      <p:sp>
        <p:nvSpPr>
          <p:cNvPr id="234" name="Shape 234"/>
          <p:cNvSpPr/>
          <p:nvPr/>
        </p:nvSpPr>
        <p:spPr>
          <a:xfrm>
            <a:off x="3068638" y="5619750"/>
            <a:ext cx="644525" cy="577850"/>
          </a:xfrm>
          <a:prstGeom prst="rect">
            <a:avLst/>
          </a:prstGeom>
          <a:noFill/>
          <a:ln>
            <a:noFill/>
          </a:ln>
        </p:spPr>
        <p:txBody>
          <a:bodyPr spcFirstLastPara="1" wrap="square" lIns="90475" tIns="44450" rIns="90475" bIns="44450" anchor="t" anchorCtr="0">
            <a:noAutofit/>
          </a:bodyPr>
          <a:lstStyle/>
          <a:p>
            <a:pPr marL="0" marR="0" lvl="0" indent="0" algn="ctr" rtl="0">
              <a:spcBef>
                <a:spcPts val="0"/>
              </a:spcBef>
              <a:spcAft>
                <a:spcPts val="0"/>
              </a:spcAft>
              <a:buNone/>
            </a:pPr>
            <a:r>
              <a:rPr lang="ca-ES" sz="1600">
                <a:solidFill>
                  <a:schemeClr val="dk1"/>
                </a:solidFill>
                <a:latin typeface="Arial"/>
                <a:ea typeface="Arial"/>
                <a:cs typeface="Arial"/>
                <a:sym typeface="Arial"/>
              </a:rPr>
              <a:t>78 %</a:t>
            </a:r>
            <a:br>
              <a:rPr lang="ca-ES" sz="1600">
                <a:solidFill>
                  <a:schemeClr val="dk1"/>
                </a:solidFill>
                <a:latin typeface="Arial"/>
                <a:ea typeface="Arial"/>
                <a:cs typeface="Arial"/>
                <a:sym typeface="Arial"/>
              </a:rPr>
            </a:br>
            <a:r>
              <a:rPr lang="ca-ES" sz="1600">
                <a:solidFill>
                  <a:schemeClr val="dk1"/>
                </a:solidFill>
                <a:latin typeface="Arial"/>
                <a:ea typeface="Arial"/>
                <a:cs typeface="Arial"/>
                <a:sym typeface="Arial"/>
              </a:rPr>
              <a:t>92 %</a:t>
            </a:r>
            <a:endParaRPr/>
          </a:p>
        </p:txBody>
      </p:sp>
      <p:sp>
        <p:nvSpPr>
          <p:cNvPr id="235" name="Shape 235"/>
          <p:cNvSpPr/>
          <p:nvPr/>
        </p:nvSpPr>
        <p:spPr>
          <a:xfrm>
            <a:off x="4440238" y="5619750"/>
            <a:ext cx="644525" cy="577850"/>
          </a:xfrm>
          <a:prstGeom prst="rect">
            <a:avLst/>
          </a:prstGeom>
          <a:noFill/>
          <a:ln>
            <a:noFill/>
          </a:ln>
        </p:spPr>
        <p:txBody>
          <a:bodyPr spcFirstLastPara="1" wrap="square" lIns="90475" tIns="44450" rIns="90475" bIns="44450" anchor="t" anchorCtr="0">
            <a:noAutofit/>
          </a:bodyPr>
          <a:lstStyle/>
          <a:p>
            <a:pPr marL="0" marR="0" lvl="0" indent="0" algn="ctr" rtl="0">
              <a:spcBef>
                <a:spcPts val="0"/>
              </a:spcBef>
              <a:spcAft>
                <a:spcPts val="0"/>
              </a:spcAft>
              <a:buNone/>
            </a:pPr>
            <a:r>
              <a:rPr lang="ca-ES" sz="1600">
                <a:solidFill>
                  <a:schemeClr val="dk1"/>
                </a:solidFill>
                <a:latin typeface="Arial"/>
                <a:ea typeface="Arial"/>
                <a:cs typeface="Arial"/>
                <a:sym typeface="Arial"/>
              </a:rPr>
              <a:t>96 %</a:t>
            </a:r>
            <a:br>
              <a:rPr lang="ca-ES" sz="1600">
                <a:solidFill>
                  <a:schemeClr val="dk1"/>
                </a:solidFill>
                <a:latin typeface="Arial"/>
                <a:ea typeface="Arial"/>
                <a:cs typeface="Arial"/>
                <a:sym typeface="Arial"/>
              </a:rPr>
            </a:br>
            <a:r>
              <a:rPr lang="ca-ES" sz="1600">
                <a:solidFill>
                  <a:schemeClr val="dk1"/>
                </a:solidFill>
                <a:latin typeface="Arial"/>
                <a:ea typeface="Arial"/>
                <a:cs typeface="Arial"/>
                <a:sym typeface="Arial"/>
              </a:rPr>
              <a:t>88 %</a:t>
            </a:r>
            <a:endParaRPr/>
          </a:p>
        </p:txBody>
      </p:sp>
      <p:sp>
        <p:nvSpPr>
          <p:cNvPr id="236" name="Shape 236"/>
          <p:cNvSpPr/>
          <p:nvPr/>
        </p:nvSpPr>
        <p:spPr>
          <a:xfrm>
            <a:off x="5888038" y="5619750"/>
            <a:ext cx="644525" cy="577850"/>
          </a:xfrm>
          <a:prstGeom prst="rect">
            <a:avLst/>
          </a:prstGeom>
          <a:noFill/>
          <a:ln>
            <a:noFill/>
          </a:ln>
        </p:spPr>
        <p:txBody>
          <a:bodyPr spcFirstLastPara="1" wrap="square" lIns="90475" tIns="44450" rIns="90475" bIns="44450" anchor="t" anchorCtr="0">
            <a:noAutofit/>
          </a:bodyPr>
          <a:lstStyle/>
          <a:p>
            <a:pPr marL="0" marR="0" lvl="0" indent="0" algn="ctr" rtl="0">
              <a:spcBef>
                <a:spcPts val="0"/>
              </a:spcBef>
              <a:spcAft>
                <a:spcPts val="0"/>
              </a:spcAft>
              <a:buNone/>
            </a:pPr>
            <a:r>
              <a:rPr lang="ca-ES" sz="1600">
                <a:solidFill>
                  <a:schemeClr val="dk1"/>
                </a:solidFill>
                <a:latin typeface="Arial"/>
                <a:ea typeface="Arial"/>
                <a:cs typeface="Arial"/>
                <a:sym typeface="Arial"/>
              </a:rPr>
              <a:t>95 %</a:t>
            </a:r>
            <a:br>
              <a:rPr lang="ca-ES" sz="1600">
                <a:solidFill>
                  <a:schemeClr val="dk1"/>
                </a:solidFill>
                <a:latin typeface="Arial"/>
                <a:ea typeface="Arial"/>
                <a:cs typeface="Arial"/>
                <a:sym typeface="Arial"/>
              </a:rPr>
            </a:br>
            <a:r>
              <a:rPr lang="ca-ES" sz="1600">
                <a:solidFill>
                  <a:schemeClr val="dk1"/>
                </a:solidFill>
                <a:latin typeface="Arial"/>
                <a:ea typeface="Arial"/>
                <a:cs typeface="Arial"/>
                <a:sym typeface="Arial"/>
              </a:rPr>
              <a:t>79 %</a:t>
            </a:r>
            <a:endParaRPr/>
          </a:p>
        </p:txBody>
      </p:sp>
      <p:sp>
        <p:nvSpPr>
          <p:cNvPr id="237" name="Shape 237"/>
          <p:cNvSpPr/>
          <p:nvPr/>
        </p:nvSpPr>
        <p:spPr>
          <a:xfrm>
            <a:off x="7259638" y="5619750"/>
            <a:ext cx="644525" cy="577850"/>
          </a:xfrm>
          <a:prstGeom prst="rect">
            <a:avLst/>
          </a:prstGeom>
          <a:noFill/>
          <a:ln>
            <a:noFill/>
          </a:ln>
        </p:spPr>
        <p:txBody>
          <a:bodyPr spcFirstLastPara="1" wrap="square" lIns="90475" tIns="44450" rIns="90475" bIns="44450" anchor="t" anchorCtr="0">
            <a:noAutofit/>
          </a:bodyPr>
          <a:lstStyle/>
          <a:p>
            <a:pPr marL="0" marR="0" lvl="0" indent="0" algn="ctr" rtl="0">
              <a:spcBef>
                <a:spcPts val="0"/>
              </a:spcBef>
              <a:spcAft>
                <a:spcPts val="0"/>
              </a:spcAft>
              <a:buNone/>
            </a:pPr>
            <a:r>
              <a:rPr lang="ca-ES" sz="1600">
                <a:solidFill>
                  <a:schemeClr val="dk1"/>
                </a:solidFill>
                <a:latin typeface="Arial"/>
                <a:ea typeface="Arial"/>
                <a:cs typeface="Arial"/>
                <a:sym typeface="Arial"/>
              </a:rPr>
              <a:t>85 %</a:t>
            </a:r>
            <a:br>
              <a:rPr lang="ca-ES" sz="1600">
                <a:solidFill>
                  <a:schemeClr val="dk1"/>
                </a:solidFill>
                <a:latin typeface="Arial"/>
                <a:ea typeface="Arial"/>
                <a:cs typeface="Arial"/>
                <a:sym typeface="Arial"/>
              </a:rPr>
            </a:br>
            <a:r>
              <a:rPr lang="ca-ES" sz="1600">
                <a:solidFill>
                  <a:schemeClr val="dk1"/>
                </a:solidFill>
                <a:latin typeface="Arial"/>
                <a:ea typeface="Arial"/>
                <a:cs typeface="Arial"/>
                <a:sym typeface="Arial"/>
              </a:rPr>
              <a:t>98 %</a:t>
            </a:r>
            <a:endParaRPr/>
          </a:p>
        </p:txBody>
      </p:sp>
      <p:sp>
        <p:nvSpPr>
          <p:cNvPr id="238" name="Shape 238"/>
          <p:cNvSpPr/>
          <p:nvPr/>
        </p:nvSpPr>
        <p:spPr>
          <a:xfrm>
            <a:off x="3186113" y="5238750"/>
            <a:ext cx="315912" cy="333375"/>
          </a:xfrm>
          <a:prstGeom prst="rect">
            <a:avLst/>
          </a:prstGeom>
          <a:noFill/>
          <a:ln>
            <a:noFill/>
          </a:ln>
        </p:spPr>
        <p:txBody>
          <a:bodyPr spcFirstLastPara="1" wrap="square" lIns="90475" tIns="44450" rIns="90475" bIns="44450" anchor="t" anchorCtr="0">
            <a:noAutofit/>
          </a:bodyPr>
          <a:lstStyle/>
          <a:p>
            <a:pPr marL="0" marR="0" lvl="0" indent="0" algn="ctr" rtl="0">
              <a:spcBef>
                <a:spcPts val="0"/>
              </a:spcBef>
              <a:spcAft>
                <a:spcPts val="0"/>
              </a:spcAft>
              <a:buNone/>
            </a:pPr>
            <a:r>
              <a:rPr lang="ca-ES" sz="1600">
                <a:solidFill>
                  <a:schemeClr val="dk1"/>
                </a:solidFill>
                <a:latin typeface="Arial"/>
                <a:ea typeface="Arial"/>
                <a:cs typeface="Arial"/>
                <a:sym typeface="Arial"/>
              </a:rPr>
              <a:t>S</a:t>
            </a:r>
            <a:endParaRPr/>
          </a:p>
        </p:txBody>
      </p:sp>
      <p:sp>
        <p:nvSpPr>
          <p:cNvPr id="239" name="Shape 239"/>
          <p:cNvSpPr/>
          <p:nvPr/>
        </p:nvSpPr>
        <p:spPr>
          <a:xfrm>
            <a:off x="4557713" y="5238750"/>
            <a:ext cx="315912" cy="333375"/>
          </a:xfrm>
          <a:prstGeom prst="rect">
            <a:avLst/>
          </a:prstGeom>
          <a:noFill/>
          <a:ln>
            <a:noFill/>
          </a:ln>
        </p:spPr>
        <p:txBody>
          <a:bodyPr spcFirstLastPara="1" wrap="square" lIns="90475" tIns="44450" rIns="90475" bIns="44450" anchor="t" anchorCtr="0">
            <a:noAutofit/>
          </a:bodyPr>
          <a:lstStyle/>
          <a:p>
            <a:pPr marL="0" marR="0" lvl="0" indent="0" algn="ctr" rtl="0">
              <a:spcBef>
                <a:spcPts val="0"/>
              </a:spcBef>
              <a:spcAft>
                <a:spcPts val="0"/>
              </a:spcAft>
              <a:buNone/>
            </a:pPr>
            <a:r>
              <a:rPr lang="ca-ES" sz="1600">
                <a:solidFill>
                  <a:schemeClr val="dk1"/>
                </a:solidFill>
                <a:latin typeface="Arial"/>
                <a:ea typeface="Arial"/>
                <a:cs typeface="Arial"/>
                <a:sym typeface="Arial"/>
              </a:rPr>
              <a:t>E</a:t>
            </a:r>
            <a:endParaRPr/>
          </a:p>
        </p:txBody>
      </p:sp>
      <p:sp>
        <p:nvSpPr>
          <p:cNvPr id="240" name="Shape 240"/>
          <p:cNvSpPr/>
          <p:nvPr/>
        </p:nvSpPr>
        <p:spPr>
          <a:xfrm>
            <a:off x="5948363" y="5238750"/>
            <a:ext cx="585787" cy="333375"/>
          </a:xfrm>
          <a:prstGeom prst="rect">
            <a:avLst/>
          </a:prstGeom>
          <a:noFill/>
          <a:ln>
            <a:noFill/>
          </a:ln>
        </p:spPr>
        <p:txBody>
          <a:bodyPr spcFirstLastPara="1" wrap="square" lIns="90475" tIns="44450" rIns="90475" bIns="44450" anchor="t" anchorCtr="0">
            <a:noAutofit/>
          </a:bodyPr>
          <a:lstStyle/>
          <a:p>
            <a:pPr marL="0" marR="0" lvl="0" indent="0" algn="ctr" rtl="0">
              <a:spcBef>
                <a:spcPts val="0"/>
              </a:spcBef>
              <a:spcAft>
                <a:spcPts val="0"/>
              </a:spcAft>
              <a:buNone/>
            </a:pPr>
            <a:r>
              <a:rPr lang="ca-ES" sz="1600">
                <a:solidFill>
                  <a:schemeClr val="dk1"/>
                </a:solidFill>
                <a:latin typeface="Arial"/>
                <a:ea typeface="Arial"/>
                <a:cs typeface="Arial"/>
                <a:sym typeface="Arial"/>
              </a:rPr>
              <a:t>VPP</a:t>
            </a:r>
            <a:endParaRPr/>
          </a:p>
        </p:txBody>
      </p:sp>
      <p:sp>
        <p:nvSpPr>
          <p:cNvPr id="241" name="Shape 241"/>
          <p:cNvSpPr/>
          <p:nvPr/>
        </p:nvSpPr>
        <p:spPr>
          <a:xfrm>
            <a:off x="7312025" y="5238750"/>
            <a:ext cx="596900" cy="333375"/>
          </a:xfrm>
          <a:prstGeom prst="rect">
            <a:avLst/>
          </a:prstGeom>
          <a:noFill/>
          <a:ln>
            <a:noFill/>
          </a:ln>
        </p:spPr>
        <p:txBody>
          <a:bodyPr spcFirstLastPara="1" wrap="square" lIns="90475" tIns="44450" rIns="90475" bIns="44450" anchor="t" anchorCtr="0">
            <a:noAutofit/>
          </a:bodyPr>
          <a:lstStyle/>
          <a:p>
            <a:pPr marL="0" marR="0" lvl="0" indent="0" algn="ctr" rtl="0">
              <a:spcBef>
                <a:spcPts val="0"/>
              </a:spcBef>
              <a:spcAft>
                <a:spcPts val="0"/>
              </a:spcAft>
              <a:buNone/>
            </a:pPr>
            <a:r>
              <a:rPr lang="ca-ES" sz="1600">
                <a:solidFill>
                  <a:schemeClr val="dk1"/>
                </a:solidFill>
                <a:latin typeface="Arial"/>
                <a:ea typeface="Arial"/>
                <a:cs typeface="Arial"/>
                <a:sym typeface="Arial"/>
              </a:rPr>
              <a:t>VPN</a:t>
            </a:r>
            <a:endParaRPr/>
          </a:p>
        </p:txBody>
      </p:sp>
      <p:grpSp>
        <p:nvGrpSpPr>
          <p:cNvPr id="242" name="Shape 242"/>
          <p:cNvGrpSpPr/>
          <p:nvPr/>
        </p:nvGrpSpPr>
        <p:grpSpPr>
          <a:xfrm>
            <a:off x="768350" y="5264150"/>
            <a:ext cx="7607300" cy="977900"/>
            <a:chOff x="484" y="3316"/>
            <a:chExt cx="4792" cy="616"/>
          </a:xfrm>
        </p:grpSpPr>
        <p:sp>
          <p:nvSpPr>
            <p:cNvPr id="243" name="Shape 243"/>
            <p:cNvSpPr/>
            <p:nvPr/>
          </p:nvSpPr>
          <p:spPr>
            <a:xfrm>
              <a:off x="484" y="3316"/>
              <a:ext cx="4792" cy="616"/>
            </a:xfrm>
            <a:prstGeom prst="rect">
              <a:avLst/>
            </a:prstGeom>
            <a:noFill/>
            <a:ln w="1270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cxnSp>
          <p:nvCxnSpPr>
            <p:cNvPr id="244" name="Shape 244"/>
            <p:cNvCxnSpPr/>
            <p:nvPr/>
          </p:nvCxnSpPr>
          <p:spPr>
            <a:xfrm>
              <a:off x="4368" y="3337"/>
              <a:ext cx="0" cy="579"/>
            </a:xfrm>
            <a:prstGeom prst="straightConnector1">
              <a:avLst/>
            </a:prstGeom>
            <a:noFill/>
            <a:ln w="12700" cap="flat" cmpd="sng">
              <a:solidFill>
                <a:schemeClr val="dk1"/>
              </a:solidFill>
              <a:prstDash val="solid"/>
              <a:round/>
              <a:headEnd type="none" w="sm" len="sm"/>
              <a:tailEnd type="none" w="sm" len="sm"/>
            </a:ln>
          </p:spPr>
        </p:cxnSp>
        <p:cxnSp>
          <p:nvCxnSpPr>
            <p:cNvPr id="245" name="Shape 245"/>
            <p:cNvCxnSpPr/>
            <p:nvPr/>
          </p:nvCxnSpPr>
          <p:spPr>
            <a:xfrm>
              <a:off x="1680" y="3337"/>
              <a:ext cx="0" cy="579"/>
            </a:xfrm>
            <a:prstGeom prst="straightConnector1">
              <a:avLst/>
            </a:prstGeom>
            <a:noFill/>
            <a:ln w="12700" cap="flat" cmpd="sng">
              <a:solidFill>
                <a:schemeClr val="dk1"/>
              </a:solidFill>
              <a:prstDash val="solid"/>
              <a:round/>
              <a:headEnd type="none" w="sm" len="sm"/>
              <a:tailEnd type="none" w="sm" len="sm"/>
            </a:ln>
          </p:spPr>
        </p:cxnSp>
        <p:cxnSp>
          <p:nvCxnSpPr>
            <p:cNvPr id="246" name="Shape 246"/>
            <p:cNvCxnSpPr/>
            <p:nvPr/>
          </p:nvCxnSpPr>
          <p:spPr>
            <a:xfrm>
              <a:off x="3456" y="3337"/>
              <a:ext cx="0" cy="579"/>
            </a:xfrm>
            <a:prstGeom prst="straightConnector1">
              <a:avLst/>
            </a:prstGeom>
            <a:noFill/>
            <a:ln w="12700" cap="flat" cmpd="sng">
              <a:solidFill>
                <a:schemeClr val="dk1"/>
              </a:solidFill>
              <a:prstDash val="solid"/>
              <a:round/>
              <a:headEnd type="none" w="sm" len="sm"/>
              <a:tailEnd type="none" w="sm" len="sm"/>
            </a:ln>
          </p:spPr>
        </p:cxnSp>
        <p:cxnSp>
          <p:nvCxnSpPr>
            <p:cNvPr id="247" name="Shape 247"/>
            <p:cNvCxnSpPr/>
            <p:nvPr/>
          </p:nvCxnSpPr>
          <p:spPr>
            <a:xfrm>
              <a:off x="2544" y="3337"/>
              <a:ext cx="0" cy="579"/>
            </a:xfrm>
            <a:prstGeom prst="straightConnector1">
              <a:avLst/>
            </a:prstGeom>
            <a:noFill/>
            <a:ln w="12700" cap="flat" cmpd="sng">
              <a:solidFill>
                <a:schemeClr val="dk1"/>
              </a:solidFill>
              <a:prstDash val="solid"/>
              <a:round/>
              <a:headEnd type="none" w="sm" len="sm"/>
              <a:tailEnd type="none" w="sm" len="sm"/>
            </a:ln>
          </p:spPr>
        </p:cxnSp>
      </p:gr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Shape 251"/>
        <p:cNvGrpSpPr/>
        <p:nvPr/>
      </p:nvGrpSpPr>
      <p:grpSpPr>
        <a:xfrm>
          <a:off x="0" y="0"/>
          <a:ext cx="0" cy="0"/>
          <a:chOff x="0" y="0"/>
          <a:chExt cx="0" cy="0"/>
        </a:xfrm>
      </p:grpSpPr>
      <p:sp>
        <p:nvSpPr>
          <p:cNvPr id="252" name="Shape 252"/>
          <p:cNvSpPr txBox="1">
            <a:spLocks noGrp="1"/>
          </p:cNvSpPr>
          <p:nvPr>
            <p:ph type="title"/>
          </p:nvPr>
        </p:nvSpPr>
        <p:spPr>
          <a:xfrm>
            <a:off x="914400" y="277813"/>
            <a:ext cx="7772400" cy="1143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ca-ES" sz="4200" b="0" i="0" u="none" strike="noStrike" cap="none" dirty="0">
                <a:solidFill>
                  <a:schemeClr val="dk2"/>
                </a:solidFill>
                <a:latin typeface="Verdana"/>
                <a:ea typeface="Verdana"/>
                <a:cs typeface="Verdana"/>
                <a:sym typeface="Verdana"/>
              </a:rPr>
              <a:t>Diagnòstic: </a:t>
            </a:r>
            <a:r>
              <a:rPr lang="ca-ES" sz="4200" b="0" i="0" u="none" strike="noStrike" cap="none" dirty="0" err="1">
                <a:solidFill>
                  <a:schemeClr val="dk2"/>
                </a:solidFill>
                <a:latin typeface="Verdana"/>
                <a:ea typeface="Verdana"/>
                <a:cs typeface="Verdana"/>
                <a:sym typeface="Verdana"/>
              </a:rPr>
              <a:t>urocultiu</a:t>
            </a:r>
            <a:r>
              <a:rPr lang="ca-ES" sz="4200" b="0" i="0" u="none" strike="noStrike" cap="none" dirty="0">
                <a:solidFill>
                  <a:schemeClr val="dk2"/>
                </a:solidFill>
                <a:latin typeface="Verdana"/>
                <a:ea typeface="Verdana"/>
                <a:cs typeface="Verdana"/>
                <a:sym typeface="Verdana"/>
              </a:rPr>
              <a:t>?</a:t>
            </a:r>
            <a:endParaRPr dirty="0"/>
          </a:p>
        </p:txBody>
      </p:sp>
      <p:pic>
        <p:nvPicPr>
          <p:cNvPr id="253" name="Shape 253"/>
          <p:cNvPicPr preferRelativeResize="0"/>
          <p:nvPr/>
        </p:nvPicPr>
        <p:blipFill rotWithShape="1">
          <a:blip r:embed="rId3">
            <a:alphaModFix/>
          </a:blip>
          <a:srcRect/>
          <a:stretch/>
        </p:blipFill>
        <p:spPr>
          <a:xfrm>
            <a:off x="7164388" y="1916113"/>
            <a:ext cx="1728787" cy="3051175"/>
          </a:xfrm>
          <a:prstGeom prst="rect">
            <a:avLst/>
          </a:prstGeom>
          <a:noFill/>
          <a:ln>
            <a:noFill/>
          </a:ln>
        </p:spPr>
      </p:pic>
      <p:sp>
        <p:nvSpPr>
          <p:cNvPr id="254" name="Shape 254"/>
          <p:cNvSpPr txBox="1">
            <a:spLocks noGrp="1"/>
          </p:cNvSpPr>
          <p:nvPr>
            <p:ph type="body" idx="1"/>
          </p:nvPr>
        </p:nvSpPr>
        <p:spPr>
          <a:xfrm>
            <a:off x="914400" y="1600200"/>
            <a:ext cx="7772400" cy="4530725"/>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folHlink"/>
              </a:buClr>
              <a:buFont typeface="Noto Sans Symbols"/>
              <a:buNone/>
            </a:pPr>
            <a:endParaRPr sz="2800" b="0" i="0" u="none" strike="noStrike" cap="none">
              <a:solidFill>
                <a:schemeClr val="dk1"/>
              </a:solidFill>
              <a:latin typeface="Arial"/>
              <a:ea typeface="Arial"/>
              <a:cs typeface="Arial"/>
              <a:sym typeface="Arial"/>
            </a:endParaRPr>
          </a:p>
        </p:txBody>
      </p:sp>
      <p:pic>
        <p:nvPicPr>
          <p:cNvPr id="255" name="Shape 255" descr="https://encrypted-tbn3.gstatic.com/images?q=tbn:ANd9GcTwzRN91L_l-u-vMXzOTjFoOI6VPXGlWM29P75t4Dl_jlCq5tZv"/>
          <p:cNvPicPr preferRelativeResize="0"/>
          <p:nvPr/>
        </p:nvPicPr>
        <p:blipFill rotWithShape="1">
          <a:blip r:embed="rId4">
            <a:alphaModFix/>
          </a:blip>
          <a:srcRect/>
          <a:stretch/>
        </p:blipFill>
        <p:spPr>
          <a:xfrm>
            <a:off x="1181188" y="1811201"/>
            <a:ext cx="2519400" cy="2592300"/>
          </a:xfrm>
          <a:prstGeom prst="rect">
            <a:avLst/>
          </a:prstGeom>
          <a:noFill/>
          <a:ln>
            <a:noFill/>
          </a:ln>
        </p:spPr>
      </p:pic>
      <p:pic>
        <p:nvPicPr>
          <p:cNvPr id="256" name="Shape 256" descr="https://encrypted-tbn0.gstatic.com/images?q=tbn:ANd9GcSKJFkphVE7zOmBkH23tbL6HWDgRghkeW7yy2XErSvBxzlQV2J_eCWTxg"/>
          <p:cNvPicPr preferRelativeResize="0"/>
          <p:nvPr/>
        </p:nvPicPr>
        <p:blipFill rotWithShape="1">
          <a:blip r:embed="rId5">
            <a:alphaModFix/>
          </a:blip>
          <a:srcRect/>
          <a:stretch/>
        </p:blipFill>
        <p:spPr>
          <a:xfrm>
            <a:off x="6707275" y="5036325"/>
            <a:ext cx="1522200" cy="959100"/>
          </a:xfrm>
          <a:prstGeom prst="rect">
            <a:avLst/>
          </a:prstGeom>
          <a:noFill/>
          <a:ln>
            <a:noFill/>
          </a:ln>
        </p:spPr>
      </p:pic>
      <p:pic>
        <p:nvPicPr>
          <p:cNvPr id="257" name="Shape 257" descr="https://encrypted-tbn3.gstatic.com/images?q=tbn:ANd9GcQ7P5AoQCDYaeBGO6rJpiLnEzPProwXYKr6DEhidPpySm4B2wJd"/>
          <p:cNvPicPr preferRelativeResize="0"/>
          <p:nvPr/>
        </p:nvPicPr>
        <p:blipFill rotWithShape="1">
          <a:blip r:embed="rId6">
            <a:alphaModFix/>
          </a:blip>
          <a:srcRect/>
          <a:stretch/>
        </p:blipFill>
        <p:spPr>
          <a:xfrm>
            <a:off x="3965425" y="1330375"/>
            <a:ext cx="2742000" cy="2704800"/>
          </a:xfrm>
          <a:prstGeom prst="rect">
            <a:avLst/>
          </a:prstGeom>
          <a:noFill/>
          <a:ln>
            <a:noFill/>
          </a:ln>
        </p:spPr>
      </p:pic>
      <p:sp>
        <p:nvSpPr>
          <p:cNvPr id="258" name="Shape 258"/>
          <p:cNvSpPr txBox="1"/>
          <p:nvPr/>
        </p:nvSpPr>
        <p:spPr>
          <a:xfrm>
            <a:off x="838200" y="5577850"/>
            <a:ext cx="4099500" cy="12801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endParaRPr/>
          </a:p>
        </p:txBody>
      </p:sp>
      <p:pic>
        <p:nvPicPr>
          <p:cNvPr id="259" name="Shape 259"/>
          <p:cNvPicPr preferRelativeResize="0"/>
          <p:nvPr/>
        </p:nvPicPr>
        <p:blipFill>
          <a:blip r:embed="rId7">
            <a:alphaModFix/>
          </a:blip>
          <a:stretch>
            <a:fillRect/>
          </a:stretch>
        </p:blipFill>
        <p:spPr>
          <a:xfrm>
            <a:off x="600275" y="4793875"/>
            <a:ext cx="5967200" cy="1598325"/>
          </a:xfrm>
          <a:prstGeom prst="rect">
            <a:avLst/>
          </a:prstGeom>
          <a:noFill/>
          <a:ln>
            <a:noFill/>
          </a:ln>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Shape 283"/>
        <p:cNvGrpSpPr/>
        <p:nvPr/>
      </p:nvGrpSpPr>
      <p:grpSpPr>
        <a:xfrm>
          <a:off x="0" y="0"/>
          <a:ext cx="0" cy="0"/>
          <a:chOff x="0" y="0"/>
          <a:chExt cx="0" cy="0"/>
        </a:xfrm>
      </p:grpSpPr>
      <p:sp>
        <p:nvSpPr>
          <p:cNvPr id="284" name="Shape 284"/>
          <p:cNvSpPr txBox="1">
            <a:spLocks noGrp="1"/>
          </p:cNvSpPr>
          <p:nvPr>
            <p:ph type="title"/>
          </p:nvPr>
        </p:nvSpPr>
        <p:spPr>
          <a:xfrm>
            <a:off x="914400" y="277813"/>
            <a:ext cx="7772400" cy="1143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ca-ES" sz="5000" b="0" i="0" u="none" strike="noStrike" cap="none">
                <a:solidFill>
                  <a:schemeClr val="dk2"/>
                </a:solidFill>
                <a:latin typeface="Verdana"/>
                <a:ea typeface="Verdana"/>
                <a:cs typeface="Verdana"/>
                <a:sym typeface="Verdana"/>
              </a:rPr>
              <a:t>Clínica de les cistitis</a:t>
            </a:r>
            <a:endParaRPr/>
          </a:p>
        </p:txBody>
      </p:sp>
      <p:sp>
        <p:nvSpPr>
          <p:cNvPr id="285" name="Shape 285"/>
          <p:cNvSpPr txBox="1">
            <a:spLocks noGrp="1"/>
          </p:cNvSpPr>
          <p:nvPr>
            <p:ph type="body" idx="1"/>
          </p:nvPr>
        </p:nvSpPr>
        <p:spPr>
          <a:xfrm>
            <a:off x="914400" y="1557338"/>
            <a:ext cx="7772400" cy="4824412"/>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folHlink"/>
              </a:buClr>
              <a:buSzPts val="2160"/>
              <a:buFont typeface="Noto Sans Symbols"/>
              <a:buChar char="■"/>
            </a:pPr>
            <a:r>
              <a:rPr lang="ca-ES" sz="2400" b="0" i="0" u="sng" strike="noStrike" cap="none">
                <a:solidFill>
                  <a:schemeClr val="dk1"/>
                </a:solidFill>
                <a:latin typeface="Verdana"/>
                <a:ea typeface="Verdana"/>
                <a:cs typeface="Verdana"/>
                <a:sym typeface="Verdana"/>
              </a:rPr>
              <a:t>Símptomes</a:t>
            </a:r>
            <a:r>
              <a:rPr lang="ca-ES" sz="2400" b="0" i="0" u="none" strike="noStrike" cap="none">
                <a:solidFill>
                  <a:schemeClr val="dk1"/>
                </a:solidFill>
                <a:latin typeface="Verdana"/>
                <a:ea typeface="Verdana"/>
                <a:cs typeface="Verdana"/>
                <a:sym typeface="Verdana"/>
              </a:rPr>
              <a:t>: disúria, freqüència, urgència, nictúria, hematúria, discomfort suprapúbic</a:t>
            </a:r>
            <a:endParaRPr/>
          </a:p>
          <a:p>
            <a:pPr marL="742950" marR="0" lvl="1" indent="-285750" algn="l" rtl="0">
              <a:spcBef>
                <a:spcPts val="480"/>
              </a:spcBef>
              <a:spcAft>
                <a:spcPts val="0"/>
              </a:spcAft>
              <a:buClr>
                <a:schemeClr val="accent1"/>
              </a:buClr>
              <a:buSzPts val="1800"/>
              <a:buFont typeface="Noto Sans Symbols"/>
              <a:buChar char="■"/>
            </a:pPr>
            <a:r>
              <a:rPr lang="ca-ES" sz="2400" b="0" i="0" u="none" strike="noStrike" cap="none">
                <a:solidFill>
                  <a:schemeClr val="dk1"/>
                </a:solidFill>
                <a:latin typeface="Verdana"/>
                <a:ea typeface="Verdana"/>
                <a:cs typeface="Verdana"/>
                <a:sym typeface="Verdana"/>
              </a:rPr>
              <a:t>La </a:t>
            </a:r>
            <a:r>
              <a:rPr lang="ca-ES" sz="2400" b="0" i="0" u="sng" strike="noStrike" cap="none">
                <a:solidFill>
                  <a:schemeClr val="dk1"/>
                </a:solidFill>
                <a:latin typeface="Verdana"/>
                <a:ea typeface="Verdana"/>
                <a:cs typeface="Verdana"/>
                <a:sym typeface="Verdana"/>
              </a:rPr>
              <a:t>febre</a:t>
            </a:r>
            <a:r>
              <a:rPr lang="ca-ES" sz="2400" b="0" i="0" u="none" strike="noStrike" cap="none">
                <a:solidFill>
                  <a:schemeClr val="dk1"/>
                </a:solidFill>
                <a:latin typeface="Verdana"/>
                <a:ea typeface="Verdana"/>
                <a:cs typeface="Verdana"/>
                <a:sym typeface="Verdana"/>
              </a:rPr>
              <a:t> alta és suggestiva de PNA</a:t>
            </a:r>
            <a:endParaRPr/>
          </a:p>
          <a:p>
            <a:pPr marL="742950" marR="0" lvl="1" indent="-285750" algn="l" rtl="0">
              <a:spcBef>
                <a:spcPts val="480"/>
              </a:spcBef>
              <a:spcAft>
                <a:spcPts val="0"/>
              </a:spcAft>
              <a:buClr>
                <a:schemeClr val="accent1"/>
              </a:buClr>
              <a:buFont typeface="Noto Sans Symbols"/>
              <a:buNone/>
            </a:pPr>
            <a:endParaRPr sz="2400" b="0" i="0" u="none" strike="noStrike" cap="none">
              <a:solidFill>
                <a:schemeClr val="dk1"/>
              </a:solidFill>
              <a:latin typeface="Verdana"/>
              <a:ea typeface="Verdana"/>
              <a:cs typeface="Verdana"/>
              <a:sym typeface="Verdana"/>
            </a:endParaRPr>
          </a:p>
          <a:p>
            <a:pPr marL="342900" marR="0" lvl="0" indent="-342900" algn="l" rtl="0">
              <a:spcBef>
                <a:spcPts val="480"/>
              </a:spcBef>
              <a:spcAft>
                <a:spcPts val="0"/>
              </a:spcAft>
              <a:buClr>
                <a:schemeClr val="folHlink"/>
              </a:buClr>
              <a:buSzPts val="2160"/>
              <a:buFont typeface="Noto Sans Symbols"/>
              <a:buChar char="■"/>
            </a:pPr>
            <a:r>
              <a:rPr lang="ca-ES" sz="2400" b="0" i="0" u="sng" strike="noStrike" cap="none">
                <a:solidFill>
                  <a:schemeClr val="dk1"/>
                </a:solidFill>
                <a:latin typeface="Verdana"/>
                <a:ea typeface="Verdana"/>
                <a:cs typeface="Verdana"/>
                <a:sym typeface="Verdana"/>
              </a:rPr>
              <a:t>Signes</a:t>
            </a:r>
            <a:r>
              <a:rPr lang="ca-ES" sz="2400" b="0" i="0" u="none" strike="noStrike" cap="none">
                <a:solidFill>
                  <a:schemeClr val="dk1"/>
                </a:solidFill>
                <a:latin typeface="Verdana"/>
                <a:ea typeface="Verdana"/>
                <a:cs typeface="Verdana"/>
                <a:sym typeface="Verdana"/>
              </a:rPr>
              <a:t>:orina tèrbola i amb mala olor</a:t>
            </a:r>
            <a:endParaRPr/>
          </a:p>
          <a:p>
            <a:pPr marL="342900" marR="0" lvl="0" indent="-205740" algn="l" rtl="0">
              <a:spcBef>
                <a:spcPts val="480"/>
              </a:spcBef>
              <a:spcAft>
                <a:spcPts val="0"/>
              </a:spcAft>
              <a:buClr>
                <a:schemeClr val="folHlink"/>
              </a:buClr>
              <a:buSzPts val="2160"/>
              <a:buFont typeface="Noto Sans Symbols"/>
              <a:buNone/>
            </a:pPr>
            <a:endParaRPr sz="2400" b="0" i="0" u="none" strike="noStrike" cap="none">
              <a:solidFill>
                <a:schemeClr val="dk1"/>
              </a:solidFill>
              <a:latin typeface="Verdana"/>
              <a:ea typeface="Verdana"/>
              <a:cs typeface="Verdana"/>
              <a:sym typeface="Verdana"/>
            </a:endParaRPr>
          </a:p>
          <a:p>
            <a:pPr marL="342900" marR="0" lvl="0" indent="-342900" algn="l" rtl="0">
              <a:spcBef>
                <a:spcPts val="480"/>
              </a:spcBef>
              <a:spcAft>
                <a:spcPts val="0"/>
              </a:spcAft>
              <a:buClr>
                <a:schemeClr val="folHlink"/>
              </a:buClr>
              <a:buSzPts val="2160"/>
              <a:buFont typeface="Noto Sans Symbols"/>
              <a:buChar char="■"/>
            </a:pPr>
            <a:r>
              <a:rPr lang="ca-ES" sz="2400" b="0" i="0" u="sng" strike="noStrike" cap="none">
                <a:solidFill>
                  <a:schemeClr val="dk1"/>
                </a:solidFill>
                <a:latin typeface="Verdana"/>
                <a:ea typeface="Verdana"/>
                <a:cs typeface="Verdana"/>
                <a:sym typeface="Verdana"/>
              </a:rPr>
              <a:t>Presentacions atípiques</a:t>
            </a:r>
            <a:r>
              <a:rPr lang="ca-ES" sz="2400" b="0" i="0" u="none" strike="noStrike" cap="none">
                <a:solidFill>
                  <a:schemeClr val="dk1"/>
                </a:solidFill>
                <a:latin typeface="Verdana"/>
                <a:ea typeface="Verdana"/>
                <a:cs typeface="Verdana"/>
                <a:sym typeface="Verdana"/>
              </a:rPr>
              <a:t>: en gent gran amb incontinència urinària, confusió, anorèxia, febre o shock</a:t>
            </a:r>
            <a:endParaRPr/>
          </a:p>
          <a:p>
            <a:pPr marL="342900" marR="0" lvl="0" indent="-182880" algn="l" rtl="0">
              <a:spcBef>
                <a:spcPts val="560"/>
              </a:spcBef>
              <a:spcAft>
                <a:spcPts val="0"/>
              </a:spcAft>
              <a:buClr>
                <a:schemeClr val="folHlink"/>
              </a:buClr>
              <a:buSzPts val="2520"/>
              <a:buFont typeface="Noto Sans Symbols"/>
              <a:buNone/>
            </a:pPr>
            <a:endParaRPr sz="2800" b="0" i="0" u="none" strike="noStrike" cap="none">
              <a:solidFill>
                <a:schemeClr val="dk1"/>
              </a:solidFill>
              <a:latin typeface="Verdana"/>
              <a:ea typeface="Verdana"/>
              <a:cs typeface="Verdana"/>
              <a:sym typeface="Verdana"/>
            </a:endParaRPr>
          </a:p>
        </p:txBody>
      </p:sp>
      <p:pic>
        <p:nvPicPr>
          <p:cNvPr id="286" name="Shape 286" descr="https://encrypted-tbn3.gstatic.com/images?q=tbn:ANd9GcT545d08fWyEHt0Jc2PS3HUpA78KdQnHXtCW5-13LhW5KvPQnwhUNCNPw"/>
          <p:cNvPicPr preferRelativeResize="0"/>
          <p:nvPr/>
        </p:nvPicPr>
        <p:blipFill rotWithShape="1">
          <a:blip r:embed="rId3">
            <a:alphaModFix/>
          </a:blip>
          <a:srcRect/>
          <a:stretch/>
        </p:blipFill>
        <p:spPr>
          <a:xfrm>
            <a:off x="5724525" y="5084763"/>
            <a:ext cx="2879725" cy="1584325"/>
          </a:xfrm>
          <a:prstGeom prst="rect">
            <a:avLst/>
          </a:prstGeom>
          <a:noFill/>
          <a:ln>
            <a:noFill/>
          </a:ln>
        </p:spPr>
      </p:pic>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Shape 460"/>
        <p:cNvGrpSpPr/>
        <p:nvPr/>
      </p:nvGrpSpPr>
      <p:grpSpPr>
        <a:xfrm>
          <a:off x="0" y="0"/>
          <a:ext cx="0" cy="0"/>
          <a:chOff x="0" y="0"/>
          <a:chExt cx="0" cy="0"/>
        </a:xfrm>
      </p:grpSpPr>
      <p:sp>
        <p:nvSpPr>
          <p:cNvPr id="461" name="Shape 461"/>
          <p:cNvSpPr txBox="1">
            <a:spLocks noGrp="1"/>
          </p:cNvSpPr>
          <p:nvPr>
            <p:ph type="title"/>
          </p:nvPr>
        </p:nvSpPr>
        <p:spPr>
          <a:xfrm>
            <a:off x="900113" y="476250"/>
            <a:ext cx="7558087" cy="72072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ca-ES" sz="4200" b="0" i="0" u="none" strike="noStrike" cap="none" dirty="0">
                <a:solidFill>
                  <a:schemeClr val="dk1"/>
                </a:solidFill>
                <a:latin typeface="Verdana"/>
                <a:ea typeface="Verdana"/>
                <a:cs typeface="Verdana"/>
                <a:sym typeface="Verdana"/>
              </a:rPr>
              <a:t>Tira reactiva</a:t>
            </a:r>
            <a:r>
              <a:rPr lang="ca-ES" sz="4200" b="0" i="0" u="none" strike="noStrike" cap="none" dirty="0">
                <a:solidFill>
                  <a:schemeClr val="dk1"/>
                </a:solidFill>
                <a:latin typeface="Times New Roman"/>
                <a:ea typeface="Times New Roman"/>
                <a:cs typeface="Times New Roman"/>
                <a:sym typeface="Times New Roman"/>
              </a:rPr>
              <a:t/>
            </a:r>
            <a:br>
              <a:rPr lang="ca-ES" sz="4200" b="0" i="0" u="none" strike="noStrike" cap="none" dirty="0">
                <a:solidFill>
                  <a:schemeClr val="dk1"/>
                </a:solidFill>
                <a:latin typeface="Times New Roman"/>
                <a:ea typeface="Times New Roman"/>
                <a:cs typeface="Times New Roman"/>
                <a:sym typeface="Times New Roman"/>
              </a:rPr>
            </a:br>
            <a:endParaRPr sz="4200" b="0" i="0" u="none" strike="noStrike" cap="none" dirty="0">
              <a:solidFill>
                <a:schemeClr val="dk1"/>
              </a:solidFill>
              <a:latin typeface="Times New Roman"/>
              <a:ea typeface="Times New Roman"/>
              <a:cs typeface="Times New Roman"/>
              <a:sym typeface="Times New Roman"/>
            </a:endParaRPr>
          </a:p>
        </p:txBody>
      </p:sp>
      <p:sp>
        <p:nvSpPr>
          <p:cNvPr id="462" name="Shape 462"/>
          <p:cNvSpPr txBox="1">
            <a:spLocks noGrp="1"/>
          </p:cNvSpPr>
          <p:nvPr>
            <p:ph type="body" idx="1"/>
          </p:nvPr>
        </p:nvSpPr>
        <p:spPr>
          <a:xfrm>
            <a:off x="684225" y="876025"/>
            <a:ext cx="8078700" cy="58317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80000"/>
              </a:lnSpc>
              <a:spcBef>
                <a:spcPts val="0"/>
              </a:spcBef>
              <a:spcAft>
                <a:spcPts val="0"/>
              </a:spcAft>
              <a:buClr>
                <a:schemeClr val="folHlink"/>
              </a:buClr>
              <a:buFont typeface="Noto Sans Symbols"/>
              <a:buNone/>
            </a:pPr>
            <a:r>
              <a:rPr lang="ca-ES" sz="2000" b="0" i="1" u="none" strike="noStrike" cap="none" dirty="0">
                <a:solidFill>
                  <a:srgbClr val="660066"/>
                </a:solidFill>
                <a:latin typeface="Arial"/>
                <a:ea typeface="Arial"/>
                <a:cs typeface="Arial"/>
                <a:sym typeface="Arial"/>
              </a:rPr>
              <a:t>  </a:t>
            </a:r>
            <a:r>
              <a:rPr lang="ca-ES" sz="1400" b="0" i="1" u="none" strike="noStrike" cap="none" dirty="0">
                <a:solidFill>
                  <a:srgbClr val="660066"/>
                </a:solidFill>
                <a:latin typeface="Arial"/>
                <a:ea typeface="Arial"/>
                <a:cs typeface="Arial"/>
                <a:sym typeface="Arial"/>
              </a:rPr>
              <a:t> “</a:t>
            </a:r>
            <a:r>
              <a:rPr lang="ca-ES" sz="1400" b="0" i="1" u="none" strike="noStrike" cap="none" dirty="0" err="1">
                <a:solidFill>
                  <a:srgbClr val="660066"/>
                </a:solidFill>
                <a:latin typeface="Arial"/>
                <a:ea typeface="Arial"/>
                <a:cs typeface="Arial"/>
                <a:sym typeface="Arial"/>
              </a:rPr>
              <a:t>Developing</a:t>
            </a:r>
            <a:r>
              <a:rPr lang="ca-ES" sz="1400" b="0" i="1" u="none" strike="noStrike" cap="none" dirty="0">
                <a:solidFill>
                  <a:srgbClr val="660066"/>
                </a:solidFill>
                <a:latin typeface="Arial"/>
                <a:ea typeface="Arial"/>
                <a:cs typeface="Arial"/>
                <a:sym typeface="Arial"/>
              </a:rPr>
              <a:t> </a:t>
            </a:r>
            <a:r>
              <a:rPr lang="ca-ES" sz="1400" b="0" i="1" u="none" strike="noStrike" cap="none" dirty="0" err="1">
                <a:solidFill>
                  <a:srgbClr val="660066"/>
                </a:solidFill>
                <a:latin typeface="Arial"/>
                <a:ea typeface="Arial"/>
                <a:cs typeface="Arial"/>
                <a:sym typeface="Arial"/>
              </a:rPr>
              <a:t>clinical</a:t>
            </a:r>
            <a:r>
              <a:rPr lang="ca-ES" sz="1400" b="0" i="1" u="none" strike="noStrike" cap="none" dirty="0">
                <a:solidFill>
                  <a:srgbClr val="660066"/>
                </a:solidFill>
                <a:latin typeface="Arial"/>
                <a:ea typeface="Arial"/>
                <a:cs typeface="Arial"/>
                <a:sym typeface="Arial"/>
              </a:rPr>
              <a:t> </a:t>
            </a:r>
            <a:r>
              <a:rPr lang="ca-ES" sz="1400" b="0" i="1" u="none" strike="noStrike" cap="none" dirty="0" err="1">
                <a:solidFill>
                  <a:srgbClr val="660066"/>
                </a:solidFill>
                <a:latin typeface="Arial"/>
                <a:ea typeface="Arial"/>
                <a:cs typeface="Arial"/>
                <a:sym typeface="Arial"/>
              </a:rPr>
              <a:t>rules</a:t>
            </a:r>
            <a:r>
              <a:rPr lang="ca-ES" sz="1400" b="0" i="1" u="none" strike="noStrike" cap="none" dirty="0">
                <a:solidFill>
                  <a:srgbClr val="660066"/>
                </a:solidFill>
                <a:latin typeface="Arial"/>
                <a:ea typeface="Arial"/>
                <a:cs typeface="Arial"/>
                <a:sym typeface="Arial"/>
              </a:rPr>
              <a:t> to </a:t>
            </a:r>
            <a:r>
              <a:rPr lang="ca-ES" sz="1400" b="0" i="1" u="none" strike="noStrike" cap="none" dirty="0" err="1">
                <a:solidFill>
                  <a:srgbClr val="660066"/>
                </a:solidFill>
                <a:latin typeface="Arial"/>
                <a:ea typeface="Arial"/>
                <a:cs typeface="Arial"/>
                <a:sym typeface="Arial"/>
              </a:rPr>
              <a:t>predict</a:t>
            </a:r>
            <a:r>
              <a:rPr lang="ca-ES" sz="1400" b="0" i="1" u="none" strike="noStrike" cap="none" dirty="0">
                <a:solidFill>
                  <a:srgbClr val="660066"/>
                </a:solidFill>
                <a:latin typeface="Arial"/>
                <a:ea typeface="Arial"/>
                <a:cs typeface="Arial"/>
                <a:sym typeface="Arial"/>
              </a:rPr>
              <a:t> UTI in </a:t>
            </a:r>
            <a:r>
              <a:rPr lang="ca-ES" sz="1400" b="0" i="1" u="none" strike="noStrike" cap="none" dirty="0" err="1">
                <a:solidFill>
                  <a:srgbClr val="660066"/>
                </a:solidFill>
                <a:latin typeface="Arial"/>
                <a:ea typeface="Arial"/>
                <a:cs typeface="Arial"/>
                <a:sym typeface="Arial"/>
              </a:rPr>
              <a:t>primary</a:t>
            </a:r>
            <a:r>
              <a:rPr lang="ca-ES" sz="1400" b="0" i="1" u="none" strike="noStrike" cap="none" dirty="0">
                <a:solidFill>
                  <a:srgbClr val="660066"/>
                </a:solidFill>
                <a:latin typeface="Arial"/>
                <a:ea typeface="Arial"/>
                <a:cs typeface="Arial"/>
                <a:sym typeface="Arial"/>
              </a:rPr>
              <a:t> </a:t>
            </a:r>
            <a:r>
              <a:rPr lang="ca-ES" sz="1400" b="0" i="1" u="none" strike="noStrike" cap="none" dirty="0" err="1">
                <a:solidFill>
                  <a:srgbClr val="660066"/>
                </a:solidFill>
                <a:latin typeface="Arial"/>
                <a:ea typeface="Arial"/>
                <a:cs typeface="Arial"/>
                <a:sym typeface="Arial"/>
              </a:rPr>
              <a:t>care</a:t>
            </a:r>
            <a:r>
              <a:rPr lang="ca-ES" sz="1400" b="0" i="1" u="none" strike="noStrike" cap="none" dirty="0">
                <a:solidFill>
                  <a:srgbClr val="660066"/>
                </a:solidFill>
                <a:latin typeface="Arial"/>
                <a:ea typeface="Arial"/>
                <a:cs typeface="Arial"/>
                <a:sym typeface="Arial"/>
              </a:rPr>
              <a:t> </a:t>
            </a:r>
            <a:r>
              <a:rPr lang="ca-ES" sz="1400" b="0" i="1" u="none" strike="noStrike" cap="none" dirty="0" err="1">
                <a:solidFill>
                  <a:srgbClr val="660066"/>
                </a:solidFill>
                <a:latin typeface="Arial"/>
                <a:ea typeface="Arial"/>
                <a:cs typeface="Arial"/>
                <a:sym typeface="Arial"/>
              </a:rPr>
              <a:t>settings</a:t>
            </a:r>
            <a:r>
              <a:rPr lang="ca-ES" sz="1400" b="0" i="1" u="none" strike="noStrike" cap="none" dirty="0">
                <a:solidFill>
                  <a:srgbClr val="660066"/>
                </a:solidFill>
                <a:latin typeface="Arial"/>
                <a:ea typeface="Arial"/>
                <a:cs typeface="Arial"/>
                <a:sym typeface="Arial"/>
              </a:rPr>
              <a:t>: </a:t>
            </a:r>
            <a:r>
              <a:rPr lang="ca-ES" sz="1400" b="0" i="1" u="none" strike="noStrike" cap="none" dirty="0" err="1">
                <a:solidFill>
                  <a:srgbClr val="660066"/>
                </a:solidFill>
                <a:latin typeface="Arial"/>
                <a:ea typeface="Arial"/>
                <a:cs typeface="Arial"/>
                <a:sym typeface="Arial"/>
              </a:rPr>
              <a:t>sensitivity</a:t>
            </a:r>
            <a:r>
              <a:rPr lang="ca-ES" sz="1400" b="0" i="1" u="none" strike="noStrike" cap="none" dirty="0">
                <a:solidFill>
                  <a:srgbClr val="660066"/>
                </a:solidFill>
                <a:latin typeface="Arial"/>
                <a:ea typeface="Arial"/>
                <a:cs typeface="Arial"/>
                <a:sym typeface="Arial"/>
              </a:rPr>
              <a:t> and </a:t>
            </a:r>
            <a:r>
              <a:rPr lang="ca-ES" sz="1400" b="0" i="1" u="none" strike="noStrike" cap="none" dirty="0" err="1">
                <a:solidFill>
                  <a:srgbClr val="660066"/>
                </a:solidFill>
                <a:latin typeface="Arial"/>
                <a:ea typeface="Arial"/>
                <a:cs typeface="Arial"/>
                <a:sym typeface="Arial"/>
              </a:rPr>
              <a:t>specificity</a:t>
            </a:r>
            <a:r>
              <a:rPr lang="ca-ES" sz="1400" b="0" i="1" u="none" strike="noStrike" cap="none" dirty="0">
                <a:solidFill>
                  <a:srgbClr val="660066"/>
                </a:solidFill>
                <a:latin typeface="Arial"/>
                <a:ea typeface="Arial"/>
                <a:cs typeface="Arial"/>
                <a:sym typeface="Arial"/>
              </a:rPr>
              <a:t> of </a:t>
            </a:r>
            <a:r>
              <a:rPr lang="ca-ES" sz="1400" b="0" i="1" u="none" strike="noStrike" cap="none" dirty="0" err="1">
                <a:solidFill>
                  <a:srgbClr val="660066"/>
                </a:solidFill>
                <a:latin typeface="Arial"/>
                <a:ea typeface="Arial"/>
                <a:cs typeface="Arial"/>
                <a:sym typeface="Arial"/>
              </a:rPr>
              <a:t>near</a:t>
            </a:r>
            <a:r>
              <a:rPr lang="ca-ES" sz="1400" b="0" i="1" u="none" strike="noStrike" cap="none" dirty="0">
                <a:solidFill>
                  <a:srgbClr val="660066"/>
                </a:solidFill>
                <a:latin typeface="Arial"/>
                <a:ea typeface="Arial"/>
                <a:cs typeface="Arial"/>
                <a:sym typeface="Arial"/>
              </a:rPr>
              <a:t> </a:t>
            </a:r>
            <a:r>
              <a:rPr lang="ca-ES" sz="1400" b="0" i="1" u="none" strike="noStrike" cap="none" dirty="0" err="1">
                <a:solidFill>
                  <a:srgbClr val="660066"/>
                </a:solidFill>
                <a:latin typeface="Arial"/>
                <a:ea typeface="Arial"/>
                <a:cs typeface="Arial"/>
                <a:sym typeface="Arial"/>
              </a:rPr>
              <a:t>patient</a:t>
            </a:r>
            <a:r>
              <a:rPr lang="ca-ES" sz="1400" b="0" i="1" u="none" strike="noStrike" cap="none" dirty="0">
                <a:solidFill>
                  <a:srgbClr val="660066"/>
                </a:solidFill>
                <a:latin typeface="Arial"/>
                <a:ea typeface="Arial"/>
                <a:cs typeface="Arial"/>
                <a:sym typeface="Arial"/>
              </a:rPr>
              <a:t> tests  (</a:t>
            </a:r>
            <a:r>
              <a:rPr lang="ca-ES" sz="1400" b="0" i="1" u="none" strike="noStrike" cap="none" dirty="0" err="1">
                <a:solidFill>
                  <a:srgbClr val="660066"/>
                </a:solidFill>
                <a:latin typeface="Arial"/>
                <a:ea typeface="Arial"/>
                <a:cs typeface="Arial"/>
                <a:sym typeface="Arial"/>
              </a:rPr>
              <a:t>dipsticks</a:t>
            </a:r>
            <a:r>
              <a:rPr lang="ca-ES" sz="1400" b="0" i="1" u="none" strike="noStrike" cap="none" dirty="0">
                <a:solidFill>
                  <a:srgbClr val="660066"/>
                </a:solidFill>
                <a:latin typeface="Arial"/>
                <a:ea typeface="Arial"/>
                <a:cs typeface="Arial"/>
                <a:sym typeface="Arial"/>
              </a:rPr>
              <a:t>) and </a:t>
            </a:r>
            <a:r>
              <a:rPr lang="ca-ES" sz="1400" b="0" i="1" u="none" strike="noStrike" cap="none" dirty="0" err="1">
                <a:solidFill>
                  <a:srgbClr val="660066"/>
                </a:solidFill>
                <a:latin typeface="Arial"/>
                <a:ea typeface="Arial"/>
                <a:cs typeface="Arial"/>
                <a:sym typeface="Arial"/>
              </a:rPr>
              <a:t>clinical</a:t>
            </a:r>
            <a:r>
              <a:rPr lang="ca-ES" sz="1400" b="0" i="1" u="none" strike="noStrike" cap="none" dirty="0">
                <a:solidFill>
                  <a:srgbClr val="660066"/>
                </a:solidFill>
                <a:latin typeface="Arial"/>
                <a:ea typeface="Arial"/>
                <a:cs typeface="Arial"/>
                <a:sym typeface="Arial"/>
              </a:rPr>
              <a:t> </a:t>
            </a:r>
            <a:r>
              <a:rPr lang="ca-ES" sz="1400" b="0" i="1" u="none" strike="noStrike" cap="none" dirty="0" err="1">
                <a:solidFill>
                  <a:srgbClr val="660066"/>
                </a:solidFill>
                <a:latin typeface="Arial"/>
                <a:ea typeface="Arial"/>
                <a:cs typeface="Arial"/>
                <a:sym typeface="Arial"/>
              </a:rPr>
              <a:t>scores</a:t>
            </a:r>
            <a:r>
              <a:rPr lang="ca-ES" sz="1400" b="0" i="1" u="none" strike="noStrike" cap="none" dirty="0">
                <a:solidFill>
                  <a:srgbClr val="660066"/>
                </a:solidFill>
                <a:latin typeface="Arial"/>
                <a:ea typeface="Arial"/>
                <a:cs typeface="Arial"/>
                <a:sym typeface="Arial"/>
              </a:rPr>
              <a:t>”. Paul </a:t>
            </a:r>
            <a:r>
              <a:rPr lang="ca-ES" sz="1400" b="0" i="1" u="none" strike="noStrike" cap="none" dirty="0" err="1">
                <a:solidFill>
                  <a:srgbClr val="660066"/>
                </a:solidFill>
                <a:latin typeface="Arial"/>
                <a:ea typeface="Arial"/>
                <a:cs typeface="Arial"/>
                <a:sym typeface="Arial"/>
              </a:rPr>
              <a:t>Little</a:t>
            </a:r>
            <a:r>
              <a:rPr lang="ca-ES" sz="1400" b="0" i="1" u="none" strike="noStrike" cap="none" dirty="0">
                <a:solidFill>
                  <a:srgbClr val="660066"/>
                </a:solidFill>
                <a:latin typeface="Arial"/>
                <a:ea typeface="Arial"/>
                <a:cs typeface="Arial"/>
                <a:sym typeface="Arial"/>
              </a:rPr>
              <a:t>. British Journal of general </a:t>
            </a:r>
            <a:r>
              <a:rPr lang="ca-ES" sz="1400" b="0" i="1" u="none" strike="noStrike" cap="none" dirty="0" err="1">
                <a:solidFill>
                  <a:srgbClr val="660066"/>
                </a:solidFill>
                <a:latin typeface="Arial"/>
                <a:ea typeface="Arial"/>
                <a:cs typeface="Arial"/>
                <a:sym typeface="Arial"/>
              </a:rPr>
              <a:t>Practice</a:t>
            </a:r>
            <a:r>
              <a:rPr lang="ca-ES" sz="1400" b="0" i="1" u="none" strike="noStrike" cap="none" dirty="0">
                <a:solidFill>
                  <a:srgbClr val="660066"/>
                </a:solidFill>
                <a:latin typeface="Arial"/>
                <a:ea typeface="Arial"/>
                <a:cs typeface="Arial"/>
                <a:sym typeface="Arial"/>
              </a:rPr>
              <a:t> 2006;56:606-612</a:t>
            </a:r>
            <a:endParaRPr sz="1400" b="0" i="1" u="none" strike="noStrike" cap="none" dirty="0">
              <a:solidFill>
                <a:srgbClr val="660066"/>
              </a:solidFill>
              <a:latin typeface="Arial"/>
              <a:ea typeface="Arial"/>
              <a:cs typeface="Arial"/>
              <a:sym typeface="Arial"/>
            </a:endParaRPr>
          </a:p>
          <a:p>
            <a:pPr marL="342900" marR="0" lvl="0" indent="-342900" algn="l" rtl="0">
              <a:lnSpc>
                <a:spcPct val="80000"/>
              </a:lnSpc>
              <a:spcBef>
                <a:spcPts val="0"/>
              </a:spcBef>
              <a:spcAft>
                <a:spcPts val="0"/>
              </a:spcAft>
              <a:buClr>
                <a:schemeClr val="folHlink"/>
              </a:buClr>
              <a:buFont typeface="Noto Sans Symbols"/>
              <a:buNone/>
            </a:pPr>
            <a:endParaRPr sz="2000" i="1" dirty="0">
              <a:solidFill>
                <a:srgbClr val="660066"/>
              </a:solidFill>
            </a:endParaRPr>
          </a:p>
          <a:p>
            <a:pPr marL="342900" marR="0" lvl="0" indent="-342900" algn="l" rtl="0">
              <a:lnSpc>
                <a:spcPct val="80000"/>
              </a:lnSpc>
              <a:spcBef>
                <a:spcPts val="0"/>
              </a:spcBef>
              <a:spcAft>
                <a:spcPts val="0"/>
              </a:spcAft>
              <a:buClr>
                <a:schemeClr val="folHlink"/>
              </a:buClr>
              <a:buFont typeface="Noto Sans Symbols"/>
              <a:buNone/>
            </a:pPr>
            <a:endParaRPr sz="2000" i="1" dirty="0">
              <a:solidFill>
                <a:srgbClr val="660066"/>
              </a:solidFill>
            </a:endParaRPr>
          </a:p>
          <a:p>
            <a:pPr marL="342900" marR="0" lvl="0" indent="-342900" algn="l" rtl="0">
              <a:lnSpc>
                <a:spcPct val="80000"/>
              </a:lnSpc>
              <a:spcBef>
                <a:spcPts val="360"/>
              </a:spcBef>
              <a:spcAft>
                <a:spcPts val="0"/>
              </a:spcAft>
              <a:buClr>
                <a:schemeClr val="folHlink"/>
              </a:buClr>
              <a:buFont typeface="Noto Sans Symbols"/>
              <a:buNone/>
            </a:pPr>
            <a:r>
              <a:rPr lang="ca-ES" sz="1800" b="0" i="0" u="none" strike="noStrike" cap="none" dirty="0">
                <a:solidFill>
                  <a:srgbClr val="008000"/>
                </a:solidFill>
                <a:latin typeface="Times New Roman"/>
                <a:ea typeface="Times New Roman"/>
                <a:cs typeface="Times New Roman"/>
                <a:sym typeface="Times New Roman"/>
              </a:rPr>
              <a:t>-El tractament empíric aboca a l’augment de R</a:t>
            </a:r>
            <a:endParaRPr dirty="0"/>
          </a:p>
          <a:p>
            <a:pPr marL="342900" marR="0" lvl="0" indent="-342900" algn="l" rtl="0">
              <a:lnSpc>
                <a:spcPct val="80000"/>
              </a:lnSpc>
              <a:spcBef>
                <a:spcPts val="360"/>
              </a:spcBef>
              <a:spcAft>
                <a:spcPts val="0"/>
              </a:spcAft>
              <a:buClr>
                <a:schemeClr val="folHlink"/>
              </a:buClr>
              <a:buFont typeface="Noto Sans Symbols"/>
              <a:buNone/>
            </a:pPr>
            <a:r>
              <a:rPr lang="ca-ES" sz="1800" b="0" i="0" u="none" strike="noStrike" cap="none" dirty="0">
                <a:solidFill>
                  <a:srgbClr val="008000"/>
                </a:solidFill>
                <a:latin typeface="Times New Roman"/>
                <a:ea typeface="Times New Roman"/>
                <a:cs typeface="Times New Roman"/>
                <a:sym typeface="Times New Roman"/>
              </a:rPr>
              <a:t>-Particularitat de l’estudi : cultiu + ≥10</a:t>
            </a:r>
            <a:r>
              <a:rPr lang="ca-ES" sz="1800" b="0" i="0" u="none" strike="noStrike" cap="none" baseline="30000" dirty="0">
                <a:solidFill>
                  <a:srgbClr val="008000"/>
                </a:solidFill>
                <a:latin typeface="Times New Roman"/>
                <a:ea typeface="Times New Roman"/>
                <a:cs typeface="Times New Roman"/>
                <a:sym typeface="Times New Roman"/>
              </a:rPr>
              <a:t>3</a:t>
            </a:r>
            <a:r>
              <a:rPr lang="ca-ES" sz="1800" b="0" i="0" u="none" strike="noStrike" cap="none" dirty="0">
                <a:solidFill>
                  <a:srgbClr val="008000"/>
                </a:solidFill>
                <a:latin typeface="Times New Roman"/>
                <a:ea typeface="Times New Roman"/>
                <a:cs typeface="Times New Roman"/>
                <a:sym typeface="Times New Roman"/>
              </a:rPr>
              <a:t> UFC/ml. Valor de la tira reactiva com a </a:t>
            </a:r>
            <a:r>
              <a:rPr lang="ca-ES" sz="1800" b="0" i="0" u="none" strike="noStrike" cap="none" dirty="0" err="1">
                <a:solidFill>
                  <a:srgbClr val="008000"/>
                </a:solidFill>
                <a:latin typeface="Times New Roman"/>
                <a:ea typeface="Times New Roman"/>
                <a:cs typeface="Times New Roman"/>
                <a:sym typeface="Times New Roman"/>
              </a:rPr>
              <a:t>predictora</a:t>
            </a:r>
            <a:r>
              <a:rPr lang="ca-ES" sz="1800" b="0" i="0" u="none" strike="noStrike" cap="none" dirty="0">
                <a:solidFill>
                  <a:srgbClr val="008000"/>
                </a:solidFill>
                <a:latin typeface="Times New Roman"/>
                <a:ea typeface="Times New Roman"/>
                <a:cs typeface="Times New Roman"/>
                <a:sym typeface="Times New Roman"/>
              </a:rPr>
              <a:t> </a:t>
            </a:r>
            <a:r>
              <a:rPr lang="ca-ES" sz="1800" b="0" i="0" u="none" strike="noStrike" cap="none" dirty="0" err="1">
                <a:solidFill>
                  <a:srgbClr val="008000"/>
                </a:solidFill>
                <a:latin typeface="Times New Roman"/>
                <a:ea typeface="Times New Roman"/>
                <a:cs typeface="Times New Roman"/>
                <a:sym typeface="Times New Roman"/>
              </a:rPr>
              <a:t>d’ITU</a:t>
            </a:r>
            <a:endParaRPr sz="1800" b="0" i="0" u="none" strike="noStrike" cap="none" dirty="0">
              <a:solidFill>
                <a:srgbClr val="008000"/>
              </a:solidFill>
              <a:latin typeface="Times New Roman"/>
              <a:ea typeface="Times New Roman"/>
              <a:cs typeface="Times New Roman"/>
              <a:sym typeface="Times New Roman"/>
            </a:endParaRPr>
          </a:p>
          <a:p>
            <a:pPr marL="342900" marR="0" lvl="0" indent="-342900" algn="l" rtl="0">
              <a:lnSpc>
                <a:spcPct val="80000"/>
              </a:lnSpc>
              <a:spcBef>
                <a:spcPts val="360"/>
              </a:spcBef>
              <a:spcAft>
                <a:spcPts val="0"/>
              </a:spcAft>
              <a:buClr>
                <a:schemeClr val="folHlink"/>
              </a:buClr>
              <a:buFont typeface="Noto Sans Symbols"/>
              <a:buNone/>
            </a:pPr>
            <a:r>
              <a:rPr lang="ca-ES" sz="1800" b="0" i="0" u="none" strike="noStrike" cap="none" dirty="0">
                <a:solidFill>
                  <a:srgbClr val="008000"/>
                </a:solidFill>
                <a:latin typeface="Times New Roman"/>
                <a:ea typeface="Times New Roman"/>
                <a:cs typeface="Times New Roman"/>
                <a:sym typeface="Times New Roman"/>
              </a:rPr>
              <a:t>-427 pacients, 18-70 anys, clínica de cistitis.</a:t>
            </a:r>
            <a:endParaRPr dirty="0"/>
          </a:p>
          <a:p>
            <a:pPr marL="342900" marR="0" lvl="0" indent="-228600" algn="l" rtl="0">
              <a:lnSpc>
                <a:spcPct val="80000"/>
              </a:lnSpc>
              <a:spcBef>
                <a:spcPts val="400"/>
              </a:spcBef>
              <a:spcAft>
                <a:spcPts val="0"/>
              </a:spcAft>
              <a:buClr>
                <a:schemeClr val="folHlink"/>
              </a:buClr>
              <a:buSzPts val="1800"/>
              <a:buFont typeface="Noto Sans Symbols"/>
              <a:buNone/>
            </a:pPr>
            <a:endParaRPr sz="2000" b="0" i="0" u="none" strike="noStrike" cap="none" dirty="0">
              <a:solidFill>
                <a:schemeClr val="dk1"/>
              </a:solidFill>
              <a:latin typeface="Times New Roman"/>
              <a:ea typeface="Times New Roman"/>
              <a:cs typeface="Times New Roman"/>
              <a:sym typeface="Times New Roman"/>
            </a:endParaRPr>
          </a:p>
          <a:p>
            <a:pPr marL="342900" marR="0" lvl="0" indent="-342900" algn="l" rtl="0">
              <a:lnSpc>
                <a:spcPct val="80000"/>
              </a:lnSpc>
              <a:spcBef>
                <a:spcPts val="400"/>
              </a:spcBef>
              <a:spcAft>
                <a:spcPts val="0"/>
              </a:spcAft>
              <a:buClr>
                <a:schemeClr val="folHlink"/>
              </a:buClr>
              <a:buFont typeface="Noto Sans Symbols"/>
              <a:buNone/>
            </a:pPr>
            <a:r>
              <a:rPr lang="ca-ES" sz="2000" b="1" i="0" u="sng" strike="noStrike" cap="none" dirty="0">
                <a:solidFill>
                  <a:schemeClr val="dk1"/>
                </a:solidFill>
                <a:latin typeface="Times New Roman"/>
                <a:ea typeface="Times New Roman"/>
                <a:cs typeface="Times New Roman"/>
                <a:sym typeface="Times New Roman"/>
              </a:rPr>
              <a:t>TIRA</a:t>
            </a:r>
            <a:r>
              <a:rPr lang="ca-ES" sz="2000" b="0" i="0" u="none" strike="noStrike" cap="none" dirty="0">
                <a:solidFill>
                  <a:schemeClr val="dk1"/>
                </a:solidFill>
                <a:latin typeface="Times New Roman"/>
                <a:ea typeface="Times New Roman"/>
                <a:cs typeface="Times New Roman"/>
                <a:sym typeface="Times New Roman"/>
              </a:rPr>
              <a:t>: 3 variables independents </a:t>
            </a:r>
            <a:r>
              <a:rPr lang="ca-ES" sz="2000" b="0" i="0" u="none" strike="noStrike" cap="none" dirty="0" err="1">
                <a:solidFill>
                  <a:schemeClr val="dk1"/>
                </a:solidFill>
                <a:latin typeface="Times New Roman"/>
                <a:ea typeface="Times New Roman"/>
                <a:cs typeface="Times New Roman"/>
                <a:sym typeface="Times New Roman"/>
              </a:rPr>
              <a:t>predictores</a:t>
            </a:r>
            <a:r>
              <a:rPr lang="ca-ES" sz="2000" b="0" i="0" u="none" strike="noStrike" cap="none" dirty="0">
                <a:solidFill>
                  <a:schemeClr val="dk1"/>
                </a:solidFill>
                <a:latin typeface="Times New Roman"/>
                <a:ea typeface="Times New Roman"/>
                <a:cs typeface="Times New Roman"/>
                <a:sym typeface="Times New Roman"/>
              </a:rPr>
              <a:t> </a:t>
            </a:r>
            <a:r>
              <a:rPr lang="ca-ES" sz="2000" b="0" i="0" u="none" strike="noStrike" cap="none" dirty="0" err="1">
                <a:solidFill>
                  <a:schemeClr val="dk1"/>
                </a:solidFill>
                <a:latin typeface="Times New Roman"/>
                <a:ea typeface="Times New Roman"/>
                <a:cs typeface="Times New Roman"/>
                <a:sym typeface="Times New Roman"/>
              </a:rPr>
              <a:t>d’ITU</a:t>
            </a:r>
            <a:r>
              <a:rPr lang="ca-ES" sz="2000" b="0" i="0" u="none" strike="noStrike" cap="none" dirty="0">
                <a:solidFill>
                  <a:schemeClr val="dk1"/>
                </a:solidFill>
                <a:latin typeface="Times New Roman"/>
                <a:ea typeface="Times New Roman"/>
                <a:cs typeface="Times New Roman"/>
                <a:sym typeface="Times New Roman"/>
              </a:rPr>
              <a:t>: nitrits (1º)</a:t>
            </a:r>
            <a:endParaRPr dirty="0"/>
          </a:p>
          <a:p>
            <a:pPr marL="342900" marR="0" lvl="0" indent="-342900" algn="l" rtl="0">
              <a:lnSpc>
                <a:spcPct val="80000"/>
              </a:lnSpc>
              <a:spcBef>
                <a:spcPts val="400"/>
              </a:spcBef>
              <a:spcAft>
                <a:spcPts val="0"/>
              </a:spcAft>
              <a:buClr>
                <a:schemeClr val="folHlink"/>
              </a:buClr>
              <a:buFont typeface="Noto Sans Symbols"/>
              <a:buNone/>
            </a:pPr>
            <a:r>
              <a:rPr lang="ca-ES" sz="2000" b="0" i="0" u="none" strike="noStrike" cap="none" dirty="0">
                <a:solidFill>
                  <a:schemeClr val="dk1"/>
                </a:solidFill>
                <a:latin typeface="Times New Roman"/>
                <a:ea typeface="Times New Roman"/>
                <a:cs typeface="Times New Roman"/>
                <a:sym typeface="Times New Roman"/>
              </a:rPr>
              <a:t>                                                                                   </a:t>
            </a:r>
            <a:r>
              <a:rPr lang="ca-ES" sz="2000" b="0" i="0" u="none" strike="noStrike" cap="none" dirty="0" err="1">
                <a:solidFill>
                  <a:schemeClr val="dk1"/>
                </a:solidFill>
                <a:latin typeface="Times New Roman"/>
                <a:ea typeface="Times New Roman"/>
                <a:cs typeface="Times New Roman"/>
                <a:sym typeface="Times New Roman"/>
              </a:rPr>
              <a:t>leucos</a:t>
            </a:r>
            <a:endParaRPr sz="2000" b="0" i="0" u="none" strike="noStrike" cap="none" dirty="0">
              <a:solidFill>
                <a:schemeClr val="dk1"/>
              </a:solidFill>
              <a:latin typeface="Times New Roman"/>
              <a:ea typeface="Times New Roman"/>
              <a:cs typeface="Times New Roman"/>
              <a:sym typeface="Times New Roman"/>
            </a:endParaRPr>
          </a:p>
          <a:p>
            <a:pPr marL="342900" marR="0" lvl="0" indent="-342900" algn="l" rtl="0">
              <a:lnSpc>
                <a:spcPct val="80000"/>
              </a:lnSpc>
              <a:spcBef>
                <a:spcPts val="400"/>
              </a:spcBef>
              <a:spcAft>
                <a:spcPts val="0"/>
              </a:spcAft>
              <a:buClr>
                <a:schemeClr val="folHlink"/>
              </a:buClr>
              <a:buFont typeface="Noto Sans Symbols"/>
              <a:buNone/>
            </a:pPr>
            <a:r>
              <a:rPr lang="ca-ES" sz="2000" b="0" i="0" u="none" strike="noStrike" cap="none" dirty="0">
                <a:solidFill>
                  <a:schemeClr val="dk1"/>
                </a:solidFill>
                <a:latin typeface="Times New Roman"/>
                <a:ea typeface="Times New Roman"/>
                <a:cs typeface="Times New Roman"/>
                <a:sym typeface="Times New Roman"/>
              </a:rPr>
              <a:t>                                                                                   hematies</a:t>
            </a:r>
            <a:endParaRPr dirty="0"/>
          </a:p>
          <a:p>
            <a:pPr marL="342900" marR="0" lvl="0" indent="-342900" algn="l" rtl="0">
              <a:lnSpc>
                <a:spcPct val="80000"/>
              </a:lnSpc>
              <a:spcBef>
                <a:spcPts val="400"/>
              </a:spcBef>
              <a:spcAft>
                <a:spcPts val="0"/>
              </a:spcAft>
              <a:buClr>
                <a:schemeClr val="folHlink"/>
              </a:buClr>
              <a:buFont typeface="Noto Sans Symbols"/>
              <a:buNone/>
            </a:pPr>
            <a:r>
              <a:rPr lang="ca-ES" sz="2000" b="0" i="0" u="none" strike="noStrike" cap="none" dirty="0">
                <a:solidFill>
                  <a:schemeClr val="dk1"/>
                </a:solidFill>
                <a:latin typeface="Times New Roman"/>
                <a:ea typeface="Times New Roman"/>
                <a:cs typeface="Times New Roman"/>
                <a:sym typeface="Times New Roman"/>
              </a:rPr>
              <a:t>  </a:t>
            </a:r>
            <a:r>
              <a:rPr lang="ca-ES" sz="2000" b="1" i="0" u="none" strike="noStrike" cap="none" dirty="0">
                <a:solidFill>
                  <a:schemeClr val="dk1"/>
                </a:solidFill>
                <a:latin typeface="Times New Roman"/>
                <a:ea typeface="Times New Roman"/>
                <a:cs typeface="Times New Roman"/>
                <a:sym typeface="Times New Roman"/>
              </a:rPr>
              <a:t>(Nitrits+)i/ o (leucòcits +hematies +)</a:t>
            </a:r>
            <a:r>
              <a:rPr lang="ca-ES" sz="2000" b="0" i="0" u="none" strike="noStrike" cap="none" dirty="0">
                <a:solidFill>
                  <a:schemeClr val="dk1"/>
                </a:solidFill>
                <a:latin typeface="Times New Roman"/>
                <a:ea typeface="Times New Roman"/>
                <a:cs typeface="Times New Roman"/>
                <a:sym typeface="Times New Roman"/>
              </a:rPr>
              <a:t>:   S del 77%     </a:t>
            </a:r>
            <a:r>
              <a:rPr lang="ca-ES" sz="2000" b="1" i="0" u="none" strike="noStrike" cap="none" dirty="0">
                <a:solidFill>
                  <a:srgbClr val="FF0000"/>
                </a:solidFill>
                <a:latin typeface="Times New Roman"/>
                <a:ea typeface="Times New Roman"/>
                <a:cs typeface="Times New Roman"/>
                <a:sym typeface="Times New Roman"/>
              </a:rPr>
              <a:t>VPP del 81%</a:t>
            </a:r>
            <a:endParaRPr dirty="0"/>
          </a:p>
          <a:p>
            <a:pPr marL="342900" marR="0" lvl="0" indent="-342900" algn="l" rtl="0">
              <a:lnSpc>
                <a:spcPct val="80000"/>
              </a:lnSpc>
              <a:spcBef>
                <a:spcPts val="400"/>
              </a:spcBef>
              <a:spcAft>
                <a:spcPts val="0"/>
              </a:spcAft>
              <a:buClr>
                <a:schemeClr val="folHlink"/>
              </a:buClr>
              <a:buFont typeface="Noto Sans Symbols"/>
              <a:buNone/>
            </a:pPr>
            <a:r>
              <a:rPr lang="ca-ES" sz="2000" b="0" i="0" u="none" strike="noStrike" cap="none" dirty="0">
                <a:solidFill>
                  <a:schemeClr val="dk1"/>
                </a:solidFill>
                <a:latin typeface="Times New Roman"/>
                <a:ea typeface="Times New Roman"/>
                <a:cs typeface="Times New Roman"/>
                <a:sym typeface="Times New Roman"/>
              </a:rPr>
              <a:t>                                                                   E del 70%     VPN del 65%</a:t>
            </a:r>
            <a:endParaRPr dirty="0"/>
          </a:p>
          <a:p>
            <a:pPr marL="342900" marR="0" lvl="0" indent="-342900" algn="l" rtl="0">
              <a:lnSpc>
                <a:spcPct val="80000"/>
              </a:lnSpc>
              <a:spcBef>
                <a:spcPts val="400"/>
              </a:spcBef>
              <a:spcAft>
                <a:spcPts val="0"/>
              </a:spcAft>
              <a:buClr>
                <a:schemeClr val="folHlink"/>
              </a:buClr>
              <a:buFont typeface="Noto Sans Symbols"/>
              <a:buNone/>
            </a:pPr>
            <a:r>
              <a:rPr lang="ca-ES" sz="2000" b="0" i="0" u="none" strike="noStrike" cap="none" dirty="0">
                <a:solidFill>
                  <a:schemeClr val="dk1"/>
                </a:solidFill>
                <a:latin typeface="Times New Roman"/>
                <a:ea typeface="Times New Roman"/>
                <a:cs typeface="Times New Roman"/>
                <a:sym typeface="Times New Roman"/>
              </a:rPr>
              <a:t>   Nitrits+ i,  leucòcits +o hematies+ : VPP del 92%</a:t>
            </a:r>
            <a:endParaRPr dirty="0"/>
          </a:p>
          <a:p>
            <a:pPr marL="342900" marR="0" lvl="0" indent="-342900" algn="l" rtl="0">
              <a:lnSpc>
                <a:spcPct val="80000"/>
              </a:lnSpc>
              <a:spcBef>
                <a:spcPts val="400"/>
              </a:spcBef>
              <a:spcAft>
                <a:spcPts val="0"/>
              </a:spcAft>
              <a:buClr>
                <a:schemeClr val="folHlink"/>
              </a:buClr>
              <a:buFont typeface="Noto Sans Symbols"/>
              <a:buNone/>
            </a:pPr>
            <a:r>
              <a:rPr lang="ca-ES" sz="2000" b="0" i="0" u="none" strike="noStrike" cap="none" dirty="0">
                <a:solidFill>
                  <a:schemeClr val="dk1"/>
                </a:solidFill>
                <a:latin typeface="Times New Roman"/>
                <a:ea typeface="Times New Roman"/>
                <a:cs typeface="Times New Roman"/>
                <a:sym typeface="Times New Roman"/>
              </a:rPr>
              <a:t>   Nitrits -, leucòcits -, hematies-  : VPN:73%</a:t>
            </a:r>
            <a:endParaRPr dirty="0"/>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Shape 466"/>
        <p:cNvGrpSpPr/>
        <p:nvPr/>
      </p:nvGrpSpPr>
      <p:grpSpPr>
        <a:xfrm>
          <a:off x="0" y="0"/>
          <a:ext cx="0" cy="0"/>
          <a:chOff x="0" y="0"/>
          <a:chExt cx="0" cy="0"/>
        </a:xfrm>
      </p:grpSpPr>
      <p:sp>
        <p:nvSpPr>
          <p:cNvPr id="467" name="Shape 467"/>
          <p:cNvSpPr txBox="1">
            <a:spLocks noGrp="1"/>
          </p:cNvSpPr>
          <p:nvPr>
            <p:ph type="title"/>
          </p:nvPr>
        </p:nvSpPr>
        <p:spPr>
          <a:xfrm>
            <a:off x="1187450" y="620713"/>
            <a:ext cx="7270750" cy="1131887"/>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ca-ES" sz="3400" b="0" i="1" u="none" strike="noStrike" cap="none">
                <a:solidFill>
                  <a:srgbClr val="660066"/>
                </a:solidFill>
                <a:latin typeface="Times New Roman"/>
                <a:ea typeface="Times New Roman"/>
                <a:cs typeface="Times New Roman"/>
                <a:sym typeface="Times New Roman"/>
              </a:rPr>
              <a:t>“Developing clinical rules…..</a:t>
            </a:r>
            <a:endParaRPr/>
          </a:p>
        </p:txBody>
      </p:sp>
      <p:sp>
        <p:nvSpPr>
          <p:cNvPr id="468" name="Shape 468"/>
          <p:cNvSpPr txBox="1">
            <a:spLocks noGrp="1"/>
          </p:cNvSpPr>
          <p:nvPr>
            <p:ph type="body" idx="1"/>
          </p:nvPr>
        </p:nvSpPr>
        <p:spPr>
          <a:xfrm>
            <a:off x="827088" y="2133600"/>
            <a:ext cx="7935912" cy="3787775"/>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folHlink"/>
              </a:buClr>
              <a:buFont typeface="Noto Sans Symbols"/>
              <a:buNone/>
            </a:pPr>
            <a:r>
              <a:rPr lang="ca-ES" sz="2000" b="1" i="0" u="sng" strike="noStrike" cap="none">
                <a:solidFill>
                  <a:schemeClr val="dk1"/>
                </a:solidFill>
                <a:latin typeface="Times New Roman"/>
                <a:ea typeface="Times New Roman"/>
                <a:cs typeface="Times New Roman"/>
                <a:sym typeface="Times New Roman"/>
              </a:rPr>
              <a:t>CLÍNICA</a:t>
            </a:r>
            <a:r>
              <a:rPr lang="ca-ES" sz="2000" b="0" i="0" u="none" strike="noStrike" cap="none">
                <a:solidFill>
                  <a:schemeClr val="dk1"/>
                </a:solidFill>
                <a:latin typeface="Times New Roman"/>
                <a:ea typeface="Times New Roman"/>
                <a:cs typeface="Times New Roman"/>
                <a:sym typeface="Times New Roman"/>
              </a:rPr>
              <a:t>: 4 variables independents predictores d’ITU</a:t>
            </a:r>
            <a:endParaRPr sz="2000" b="0" i="0" u="none" strike="noStrike" cap="none">
              <a:solidFill>
                <a:schemeClr val="dk1"/>
              </a:solidFill>
              <a:latin typeface="Times New Roman"/>
              <a:ea typeface="Times New Roman"/>
              <a:cs typeface="Times New Roman"/>
              <a:sym typeface="Times New Roman"/>
            </a:endParaRPr>
          </a:p>
          <a:p>
            <a:pPr marL="342900" marR="0" lvl="0" indent="-342900" algn="l" rtl="0">
              <a:lnSpc>
                <a:spcPct val="90000"/>
              </a:lnSpc>
              <a:spcBef>
                <a:spcPts val="400"/>
              </a:spcBef>
              <a:spcAft>
                <a:spcPts val="0"/>
              </a:spcAft>
              <a:buClr>
                <a:schemeClr val="folHlink"/>
              </a:buClr>
              <a:buFont typeface="Noto Sans Symbols"/>
              <a:buNone/>
            </a:pPr>
            <a:r>
              <a:rPr lang="ca-ES" sz="2000" b="0" i="0" u="none" strike="noStrike" cap="none">
                <a:solidFill>
                  <a:schemeClr val="dk1"/>
                </a:solidFill>
                <a:latin typeface="Times New Roman"/>
                <a:ea typeface="Times New Roman"/>
                <a:cs typeface="Times New Roman"/>
                <a:sym typeface="Times New Roman"/>
              </a:rPr>
              <a:t>    - orina térbola</a:t>
            </a:r>
            <a:endParaRPr sz="2000" b="0" i="0" u="none" strike="noStrike" cap="none">
              <a:solidFill>
                <a:schemeClr val="dk1"/>
              </a:solidFill>
              <a:latin typeface="Times New Roman"/>
              <a:ea typeface="Times New Roman"/>
              <a:cs typeface="Times New Roman"/>
              <a:sym typeface="Times New Roman"/>
            </a:endParaRPr>
          </a:p>
          <a:p>
            <a:pPr marL="342900" marR="0" lvl="0" indent="-342900" algn="l" rtl="0">
              <a:lnSpc>
                <a:spcPct val="90000"/>
              </a:lnSpc>
              <a:spcBef>
                <a:spcPts val="400"/>
              </a:spcBef>
              <a:spcAft>
                <a:spcPts val="0"/>
              </a:spcAft>
              <a:buClr>
                <a:schemeClr val="folHlink"/>
              </a:buClr>
              <a:buFont typeface="Noto Sans Symbols"/>
              <a:buNone/>
            </a:pPr>
            <a:r>
              <a:rPr lang="ca-ES" sz="2000" b="0" i="0" u="none" strike="noStrike" cap="none">
                <a:solidFill>
                  <a:schemeClr val="dk1"/>
                </a:solidFill>
                <a:latin typeface="Times New Roman"/>
                <a:ea typeface="Times New Roman"/>
                <a:cs typeface="Times New Roman"/>
                <a:sym typeface="Times New Roman"/>
              </a:rPr>
              <a:t>    - mala olor</a:t>
            </a:r>
            <a:endParaRPr/>
          </a:p>
          <a:p>
            <a:pPr marL="342900" marR="0" lvl="0" indent="-342900" algn="l" rtl="0">
              <a:lnSpc>
                <a:spcPct val="90000"/>
              </a:lnSpc>
              <a:spcBef>
                <a:spcPts val="400"/>
              </a:spcBef>
              <a:spcAft>
                <a:spcPts val="0"/>
              </a:spcAft>
              <a:buClr>
                <a:schemeClr val="folHlink"/>
              </a:buClr>
              <a:buFont typeface="Noto Sans Symbols"/>
              <a:buNone/>
            </a:pPr>
            <a:r>
              <a:rPr lang="ca-ES" sz="2000" b="0" i="0" u="none" strike="noStrike" cap="none">
                <a:solidFill>
                  <a:schemeClr val="dk1"/>
                </a:solidFill>
                <a:latin typeface="Times New Roman"/>
                <a:ea typeface="Times New Roman"/>
                <a:cs typeface="Times New Roman"/>
                <a:sym typeface="Times New Roman"/>
              </a:rPr>
              <a:t>    - disúria</a:t>
            </a:r>
            <a:endParaRPr/>
          </a:p>
          <a:p>
            <a:pPr marL="342900" marR="0" lvl="0" indent="-342900" algn="l" rtl="0">
              <a:lnSpc>
                <a:spcPct val="90000"/>
              </a:lnSpc>
              <a:spcBef>
                <a:spcPts val="400"/>
              </a:spcBef>
              <a:spcAft>
                <a:spcPts val="0"/>
              </a:spcAft>
              <a:buClr>
                <a:schemeClr val="folHlink"/>
              </a:buClr>
              <a:buFont typeface="Noto Sans Symbols"/>
              <a:buNone/>
            </a:pPr>
            <a:r>
              <a:rPr lang="ca-ES" sz="2000" b="0" i="0" u="none" strike="noStrike" cap="none">
                <a:solidFill>
                  <a:schemeClr val="dk1"/>
                </a:solidFill>
                <a:latin typeface="Times New Roman"/>
                <a:ea typeface="Times New Roman"/>
                <a:cs typeface="Times New Roman"/>
                <a:sym typeface="Times New Roman"/>
              </a:rPr>
              <a:t>    - nictúria</a:t>
            </a:r>
            <a:endParaRPr/>
          </a:p>
          <a:p>
            <a:pPr marL="342900" marR="0" lvl="0" indent="-342900" algn="l" rtl="0">
              <a:lnSpc>
                <a:spcPct val="90000"/>
              </a:lnSpc>
              <a:spcBef>
                <a:spcPts val="400"/>
              </a:spcBef>
              <a:spcAft>
                <a:spcPts val="0"/>
              </a:spcAft>
              <a:buClr>
                <a:schemeClr val="folHlink"/>
              </a:buClr>
              <a:buFont typeface="Noto Sans Symbols"/>
              <a:buNone/>
            </a:pPr>
            <a:r>
              <a:rPr lang="ca-ES" sz="2000" b="1" i="0" u="none" strike="noStrike" cap="none">
                <a:solidFill>
                  <a:schemeClr val="dk1"/>
                </a:solidFill>
                <a:latin typeface="Times New Roman"/>
                <a:ea typeface="Times New Roman"/>
                <a:cs typeface="Times New Roman"/>
                <a:sym typeface="Times New Roman"/>
              </a:rPr>
              <a:t>3 o + símptomes presents: VPP:84%</a:t>
            </a:r>
            <a:endParaRPr/>
          </a:p>
          <a:p>
            <a:pPr marL="342900" marR="0" lvl="0" indent="-342900" algn="l" rtl="0">
              <a:lnSpc>
                <a:spcPct val="90000"/>
              </a:lnSpc>
              <a:spcBef>
                <a:spcPts val="400"/>
              </a:spcBef>
              <a:spcAft>
                <a:spcPts val="0"/>
              </a:spcAft>
              <a:buClr>
                <a:schemeClr val="folHlink"/>
              </a:buClr>
              <a:buFont typeface="Noto Sans Symbols"/>
              <a:buNone/>
            </a:pPr>
            <a:r>
              <a:rPr lang="ca-ES" sz="2000" b="0" i="0" u="none" strike="noStrike" cap="none">
                <a:solidFill>
                  <a:schemeClr val="dk1"/>
                </a:solidFill>
                <a:latin typeface="Times New Roman"/>
                <a:ea typeface="Times New Roman"/>
                <a:cs typeface="Times New Roman"/>
                <a:sym typeface="Times New Roman"/>
              </a:rPr>
              <a:t>4 símptomes presents : S:65% i E:69%</a:t>
            </a:r>
            <a:endParaRPr sz="2000" b="1" i="0" u="none" strike="noStrike" cap="none">
              <a:solidFill>
                <a:schemeClr val="dk1"/>
              </a:solidFill>
              <a:latin typeface="Times New Roman"/>
              <a:ea typeface="Times New Roman"/>
              <a:cs typeface="Times New Roman"/>
              <a:sym typeface="Times New Roman"/>
            </a:endParaRPr>
          </a:p>
          <a:p>
            <a:pPr marL="342900" marR="0" lvl="0" indent="-342900" algn="l" rtl="0">
              <a:lnSpc>
                <a:spcPct val="90000"/>
              </a:lnSpc>
              <a:spcBef>
                <a:spcPts val="400"/>
              </a:spcBef>
              <a:spcAft>
                <a:spcPts val="0"/>
              </a:spcAft>
              <a:buClr>
                <a:schemeClr val="folHlink"/>
              </a:buClr>
              <a:buFont typeface="Noto Sans Symbols"/>
              <a:buNone/>
            </a:pPr>
            <a:r>
              <a:rPr lang="ca-ES" sz="2000" b="0" i="0" u="none" strike="noStrike" cap="none">
                <a:solidFill>
                  <a:schemeClr val="dk1"/>
                </a:solidFill>
                <a:latin typeface="Times New Roman"/>
                <a:ea typeface="Times New Roman"/>
                <a:cs typeface="Times New Roman"/>
                <a:sym typeface="Times New Roman"/>
              </a:rPr>
              <a:t>3 símptomes absents: VPN:73%</a:t>
            </a:r>
            <a:endParaRPr/>
          </a:p>
          <a:p>
            <a:pPr marL="342900" marR="0" lvl="0" indent="-228600" algn="l" rtl="0">
              <a:lnSpc>
                <a:spcPct val="90000"/>
              </a:lnSpc>
              <a:spcBef>
                <a:spcPts val="400"/>
              </a:spcBef>
              <a:spcAft>
                <a:spcPts val="0"/>
              </a:spcAft>
              <a:buClr>
                <a:schemeClr val="folHlink"/>
              </a:buClr>
              <a:buSzPts val="1800"/>
              <a:buFont typeface="Noto Sans Symbols"/>
              <a:buNone/>
            </a:pPr>
            <a:endParaRPr sz="2000" b="0" i="0" u="none" strike="noStrike" cap="none">
              <a:solidFill>
                <a:schemeClr val="dk1"/>
              </a:solidFill>
              <a:latin typeface="Times New Roman"/>
              <a:ea typeface="Times New Roman"/>
              <a:cs typeface="Times New Roman"/>
              <a:sym typeface="Times New Roman"/>
            </a:endParaRPr>
          </a:p>
          <a:p>
            <a:pPr marL="342900" marR="0" lvl="0" indent="-342900" algn="l" rtl="0">
              <a:lnSpc>
                <a:spcPct val="90000"/>
              </a:lnSpc>
              <a:spcBef>
                <a:spcPts val="400"/>
              </a:spcBef>
              <a:spcAft>
                <a:spcPts val="0"/>
              </a:spcAft>
              <a:buClr>
                <a:schemeClr val="folHlink"/>
              </a:buClr>
              <a:buFont typeface="Noto Sans Symbols"/>
              <a:buNone/>
            </a:pPr>
            <a:r>
              <a:rPr lang="ca-ES" sz="2000" b="0" i="0" u="none" strike="noStrike" cap="none">
                <a:solidFill>
                  <a:schemeClr val="dk1"/>
                </a:solidFill>
                <a:latin typeface="Times New Roman"/>
                <a:ea typeface="Times New Roman"/>
                <a:cs typeface="Times New Roman"/>
                <a:sym typeface="Times New Roman"/>
              </a:rPr>
              <a:t>Altres  punts a tenir en compte</a:t>
            </a:r>
            <a:r>
              <a:rPr lang="ca-ES" sz="2000">
                <a:solidFill>
                  <a:srgbClr val="000000"/>
                </a:solidFill>
                <a:latin typeface="Times New Roman"/>
                <a:ea typeface="Times New Roman"/>
                <a:cs typeface="Times New Roman"/>
                <a:sym typeface="Times New Roman"/>
              </a:rPr>
              <a:t>:</a:t>
            </a:r>
            <a:r>
              <a:rPr lang="ca-ES" sz="2000">
                <a:solidFill>
                  <a:srgbClr val="FF0000"/>
                </a:solidFill>
                <a:latin typeface="Times New Roman"/>
                <a:ea typeface="Times New Roman"/>
                <a:cs typeface="Times New Roman"/>
                <a:sym typeface="Times New Roman"/>
              </a:rPr>
              <a:t> </a:t>
            </a:r>
            <a:r>
              <a:rPr lang="ca-ES" sz="2000" b="1" i="0" u="none" strike="noStrike" cap="none">
                <a:solidFill>
                  <a:srgbClr val="FF0000"/>
                </a:solidFill>
                <a:latin typeface="Times New Roman"/>
                <a:ea typeface="Times New Roman"/>
                <a:cs typeface="Times New Roman"/>
                <a:sym typeface="Times New Roman"/>
              </a:rPr>
              <a:t>SEVERITAT</a:t>
            </a:r>
            <a:r>
              <a:rPr lang="ca-ES" sz="2000" b="0" i="0" u="none" strike="noStrike" cap="none">
                <a:solidFill>
                  <a:schemeClr val="dk1"/>
                </a:solidFill>
                <a:latin typeface="Times New Roman"/>
                <a:ea typeface="Times New Roman"/>
                <a:cs typeface="Times New Roman"/>
                <a:sym typeface="Times New Roman"/>
              </a:rPr>
              <a:t>: factor de risc</a:t>
            </a:r>
            <a:endParaRPr/>
          </a:p>
          <a:p>
            <a:pPr marL="342900" marR="0" lvl="0" indent="-342900" algn="l" rtl="0">
              <a:lnSpc>
                <a:spcPct val="90000"/>
              </a:lnSpc>
              <a:spcBef>
                <a:spcPts val="400"/>
              </a:spcBef>
              <a:spcAft>
                <a:spcPts val="0"/>
              </a:spcAft>
              <a:buClr>
                <a:schemeClr val="folHlink"/>
              </a:buClr>
              <a:buFont typeface="Noto Sans Symbols"/>
              <a:buNone/>
            </a:pPr>
            <a:r>
              <a:rPr lang="ca-ES" sz="2000" b="0" i="0" u="none" strike="noStrike" cap="none">
                <a:solidFill>
                  <a:schemeClr val="dk1"/>
                </a:solidFill>
                <a:latin typeface="Times New Roman"/>
                <a:ea typeface="Times New Roman"/>
                <a:cs typeface="Times New Roman"/>
                <a:sym typeface="Times New Roman"/>
              </a:rPr>
              <a:t>independent ( no tant el tipus de símptoma)</a:t>
            </a:r>
            <a:endParaRPr/>
          </a:p>
          <a:p>
            <a:pPr marL="342900" marR="0" lvl="0" indent="-228600" algn="l" rtl="0">
              <a:lnSpc>
                <a:spcPct val="90000"/>
              </a:lnSpc>
              <a:spcBef>
                <a:spcPts val="400"/>
              </a:spcBef>
              <a:spcAft>
                <a:spcPts val="0"/>
              </a:spcAft>
              <a:buClr>
                <a:schemeClr val="folHlink"/>
              </a:buClr>
              <a:buSzPts val="1800"/>
              <a:buFont typeface="Noto Sans Symbols"/>
              <a:buNone/>
            </a:pPr>
            <a:endParaRPr sz="2000" b="0" i="0" u="none" strike="noStrike" cap="none">
              <a:solidFill>
                <a:schemeClr val="dk1"/>
              </a:solidFill>
              <a:latin typeface="Times New Roman"/>
              <a:ea typeface="Times New Roman"/>
              <a:cs typeface="Times New Roman"/>
              <a:sym typeface="Times New Roman"/>
            </a:endParaRPr>
          </a:p>
          <a:p>
            <a:pPr marL="342900" marR="0" lvl="0" indent="-228600" algn="l" rtl="0">
              <a:lnSpc>
                <a:spcPct val="90000"/>
              </a:lnSpc>
              <a:spcBef>
                <a:spcPts val="400"/>
              </a:spcBef>
              <a:spcAft>
                <a:spcPts val="0"/>
              </a:spcAft>
              <a:buClr>
                <a:schemeClr val="folHlink"/>
              </a:buClr>
              <a:buSzPts val="1800"/>
              <a:buFont typeface="Noto Sans Symbols"/>
              <a:buNone/>
            </a:pPr>
            <a:endParaRPr sz="2000" b="0" i="0" u="none" strike="noStrike" cap="none">
              <a:solidFill>
                <a:schemeClr val="dk1"/>
              </a:solidFill>
              <a:latin typeface="Times New Roman"/>
              <a:ea typeface="Times New Roman"/>
              <a:cs typeface="Times New Roman"/>
              <a:sym typeface="Times New Roman"/>
            </a:endParaRP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Shape 473"/>
          <p:cNvSpPr txBox="1">
            <a:spLocks noGrp="1"/>
          </p:cNvSpPr>
          <p:nvPr>
            <p:ph type="title"/>
          </p:nvPr>
        </p:nvSpPr>
        <p:spPr>
          <a:xfrm>
            <a:off x="900113" y="260350"/>
            <a:ext cx="7797800" cy="1139825"/>
          </a:xfrm>
          <a:prstGeom prst="rect">
            <a:avLst/>
          </a:prstGeom>
          <a:noFill/>
          <a:ln>
            <a:noFill/>
          </a:ln>
        </p:spPr>
        <p:txBody>
          <a:bodyPr spcFirstLastPara="1" wrap="square" lIns="91425" tIns="45700" rIns="91425" bIns="45700" anchor="ctr" anchorCtr="0">
            <a:noAutofit/>
          </a:bodyPr>
          <a:lstStyle/>
          <a:p>
            <a:pPr lvl="0"/>
            <a:r>
              <a:rPr lang="ca-ES" dirty="0" smtClean="0">
                <a:latin typeface="Verdana" pitchFamily="34" charset="0"/>
                <a:ea typeface="Verdana" pitchFamily="34" charset="0"/>
              </a:rPr>
              <a:t>Tira reactiva</a:t>
            </a:r>
            <a:endParaRPr b="0" i="1" u="none" strike="noStrike" cap="none" dirty="0">
              <a:solidFill>
                <a:schemeClr val="dk2"/>
              </a:solidFill>
              <a:latin typeface="Verdana" pitchFamily="34" charset="0"/>
              <a:ea typeface="Verdana" pitchFamily="34" charset="0"/>
              <a:cs typeface="Verdana"/>
              <a:sym typeface="Verdana"/>
            </a:endParaRPr>
          </a:p>
        </p:txBody>
      </p:sp>
      <p:graphicFrame>
        <p:nvGraphicFramePr>
          <p:cNvPr id="474" name="Shape 474"/>
          <p:cNvGraphicFramePr/>
          <p:nvPr/>
        </p:nvGraphicFramePr>
        <p:xfrm>
          <a:off x="899592" y="1772816"/>
          <a:ext cx="7772400" cy="4645060"/>
        </p:xfrm>
        <a:graphic>
          <a:graphicData uri="http://schemas.openxmlformats.org/drawingml/2006/table">
            <a:tbl>
              <a:tblPr>
                <a:noFill/>
                <a:tableStyleId>{E3B29986-BFF8-4E9C-95A4-D5F6CE4CB66C}</a:tableStyleId>
              </a:tblPr>
              <a:tblGrid>
                <a:gridCol w="1554175">
                  <a:extLst>
                    <a:ext uri="{9D8B030D-6E8A-4147-A177-3AD203B41FA5}">
                      <a16:colId xmlns:a16="http://schemas.microsoft.com/office/drawing/2014/main" xmlns="" val="20000"/>
                    </a:ext>
                  </a:extLst>
                </a:gridCol>
                <a:gridCol w="1555750">
                  <a:extLst>
                    <a:ext uri="{9D8B030D-6E8A-4147-A177-3AD203B41FA5}">
                      <a16:colId xmlns:a16="http://schemas.microsoft.com/office/drawing/2014/main" xmlns="" val="20001"/>
                    </a:ext>
                  </a:extLst>
                </a:gridCol>
                <a:gridCol w="1552575">
                  <a:extLst>
                    <a:ext uri="{9D8B030D-6E8A-4147-A177-3AD203B41FA5}">
                      <a16:colId xmlns:a16="http://schemas.microsoft.com/office/drawing/2014/main" xmlns="" val="20002"/>
                    </a:ext>
                  </a:extLst>
                </a:gridCol>
                <a:gridCol w="1555750">
                  <a:extLst>
                    <a:ext uri="{9D8B030D-6E8A-4147-A177-3AD203B41FA5}">
                      <a16:colId xmlns:a16="http://schemas.microsoft.com/office/drawing/2014/main" xmlns="" val="20003"/>
                    </a:ext>
                  </a:extLst>
                </a:gridCol>
                <a:gridCol w="1554150">
                  <a:extLst>
                    <a:ext uri="{9D8B030D-6E8A-4147-A177-3AD203B41FA5}">
                      <a16:colId xmlns:a16="http://schemas.microsoft.com/office/drawing/2014/main" xmlns="" val="20004"/>
                    </a:ext>
                  </a:extLst>
                </a:gridCol>
              </a:tblGrid>
              <a:tr h="647700">
                <a:tc>
                  <a:txBody>
                    <a:bodyPr/>
                    <a:lstStyle/>
                    <a:p>
                      <a:pPr marL="0" marR="0" lvl="0" indent="0" algn="l" rtl="0">
                        <a:lnSpc>
                          <a:spcPct val="100000"/>
                        </a:lnSpc>
                        <a:spcBef>
                          <a:spcPts val="0"/>
                        </a:spcBef>
                        <a:spcAft>
                          <a:spcPts val="0"/>
                        </a:spcAft>
                        <a:buClr>
                          <a:schemeClr val="folHlink"/>
                        </a:buClr>
                        <a:buFont typeface="Noto Sans Symbols"/>
                        <a:buNone/>
                      </a:pPr>
                      <a:endParaRPr sz="2400" b="0" i="0" u="none" strike="noStrike" cap="none" dirty="0">
                        <a:solidFill>
                          <a:schemeClr val="dk1"/>
                        </a:solidFill>
                        <a:latin typeface="Arial"/>
                        <a:ea typeface="Arial"/>
                        <a:cs typeface="Arial"/>
                        <a:sym typeface="Arial"/>
                      </a:endParaRPr>
                    </a:p>
                  </a:txBody>
                  <a:tcPr marL="91450" marR="91450" marT="45725" marB="4572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folHlink"/>
                        </a:buClr>
                        <a:buFont typeface="Noto Sans Symbols"/>
                        <a:buNone/>
                      </a:pPr>
                      <a:r>
                        <a:rPr lang="ca-ES" sz="2200" b="0" i="1" u="none" strike="noStrike" cap="none" dirty="0">
                          <a:solidFill>
                            <a:schemeClr val="dk1"/>
                          </a:solidFill>
                          <a:latin typeface="Verdana"/>
                          <a:ea typeface="Verdana"/>
                          <a:cs typeface="Verdana"/>
                          <a:sym typeface="Verdana"/>
                        </a:rPr>
                        <a:t>S</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folHlink"/>
                        </a:buClr>
                        <a:buFont typeface="Noto Sans Symbols"/>
                        <a:buNone/>
                      </a:pPr>
                      <a:r>
                        <a:rPr lang="ca-ES" sz="2200" b="0" i="1" u="none" strike="noStrike" cap="none">
                          <a:solidFill>
                            <a:schemeClr val="dk1"/>
                          </a:solidFill>
                          <a:latin typeface="Verdana"/>
                          <a:ea typeface="Verdana"/>
                          <a:cs typeface="Verdana"/>
                          <a:sym typeface="Verdana"/>
                        </a:rPr>
                        <a:t>E</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folHlink"/>
                        </a:buClr>
                        <a:buFont typeface="Noto Sans Symbols"/>
                        <a:buNone/>
                      </a:pPr>
                      <a:r>
                        <a:rPr lang="ca-ES" sz="2200" b="0" i="1" u="none" strike="noStrike" cap="none">
                          <a:solidFill>
                            <a:schemeClr val="dk1"/>
                          </a:solidFill>
                          <a:latin typeface="Verdana"/>
                          <a:ea typeface="Verdana"/>
                          <a:cs typeface="Verdana"/>
                          <a:sym typeface="Verdana"/>
                        </a:rPr>
                        <a:t>VPP</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folHlink"/>
                        </a:buClr>
                        <a:buFont typeface="Noto Sans Symbols"/>
                        <a:buNone/>
                      </a:pPr>
                      <a:r>
                        <a:rPr lang="ca-ES" sz="2200" b="0" i="1" u="none" strike="noStrike" cap="none">
                          <a:solidFill>
                            <a:schemeClr val="dk1"/>
                          </a:solidFill>
                          <a:latin typeface="Verdana"/>
                          <a:ea typeface="Verdana"/>
                          <a:cs typeface="Verdana"/>
                          <a:sym typeface="Verdana"/>
                        </a:rPr>
                        <a:t>VPN</a:t>
                      </a:r>
                      <a:endParaRPr/>
                    </a:p>
                  </a:txBody>
                  <a:tcPr marL="91450" marR="91450" marT="45725" marB="4572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xmlns="" val="10000"/>
                  </a:ext>
                </a:extLst>
              </a:tr>
              <a:tr h="646125">
                <a:tc>
                  <a:txBody>
                    <a:bodyPr/>
                    <a:lstStyle/>
                    <a:p>
                      <a:pPr marL="0" marR="0" lvl="0" indent="0" algn="l" rtl="0">
                        <a:lnSpc>
                          <a:spcPct val="100000"/>
                        </a:lnSpc>
                        <a:spcBef>
                          <a:spcPts val="0"/>
                        </a:spcBef>
                        <a:spcAft>
                          <a:spcPts val="0"/>
                        </a:spcAft>
                        <a:buClr>
                          <a:schemeClr val="folHlink"/>
                        </a:buClr>
                        <a:buFont typeface="Noto Sans Symbols"/>
                        <a:buNone/>
                      </a:pPr>
                      <a:r>
                        <a:rPr lang="ca-ES" sz="2200" b="0" i="0" u="none" strike="noStrike" cap="none" dirty="0" smtClean="0">
                          <a:solidFill>
                            <a:schemeClr val="dk1"/>
                          </a:solidFill>
                          <a:latin typeface="Verdana"/>
                          <a:ea typeface="Verdana"/>
                          <a:cs typeface="Verdana"/>
                          <a:sym typeface="Verdana"/>
                        </a:rPr>
                        <a:t>Sang</a:t>
                      </a:r>
                      <a:endParaRPr dirty="0"/>
                    </a:p>
                  </a:txBody>
                  <a:tcPr marL="91450" marR="91450" marT="45725" marB="4572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folHlink"/>
                        </a:buClr>
                        <a:buFont typeface="Noto Sans Symbols"/>
                        <a:buNone/>
                      </a:pPr>
                      <a:r>
                        <a:rPr lang="ca-ES" sz="2200" b="0" i="0" u="none" strike="noStrike" cap="none">
                          <a:solidFill>
                            <a:schemeClr val="dk1"/>
                          </a:solidFill>
                          <a:latin typeface="Verdana"/>
                          <a:ea typeface="Verdana"/>
                          <a:cs typeface="Verdana"/>
                          <a:sym typeface="Verdana"/>
                        </a:rPr>
                        <a:t>92,52</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folHlink"/>
                        </a:buClr>
                        <a:buFont typeface="Noto Sans Symbols"/>
                        <a:buNone/>
                      </a:pPr>
                      <a:r>
                        <a:rPr lang="ca-ES" sz="2200" b="0" i="0" u="none" strike="noStrike" cap="none">
                          <a:solidFill>
                            <a:schemeClr val="dk1"/>
                          </a:solidFill>
                          <a:latin typeface="Verdana"/>
                          <a:ea typeface="Verdana"/>
                          <a:cs typeface="Verdana"/>
                          <a:sym typeface="Verdana"/>
                        </a:rPr>
                        <a:t>33,77</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folHlink"/>
                        </a:buClr>
                        <a:buFont typeface="Noto Sans Symbols"/>
                        <a:buNone/>
                      </a:pPr>
                      <a:r>
                        <a:rPr lang="ca-ES" sz="2200" b="0" i="0" u="none" strike="noStrike" cap="none">
                          <a:solidFill>
                            <a:schemeClr val="dk1"/>
                          </a:solidFill>
                          <a:latin typeface="Verdana"/>
                          <a:ea typeface="Verdana"/>
                          <a:cs typeface="Verdana"/>
                          <a:sym typeface="Verdana"/>
                        </a:rPr>
                        <a:t>69,73</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folHlink"/>
                        </a:buClr>
                        <a:buFont typeface="Noto Sans Symbols"/>
                        <a:buNone/>
                      </a:pPr>
                      <a:r>
                        <a:rPr lang="ca-ES" sz="2200" b="0" i="0" u="none" strike="noStrike" cap="none">
                          <a:solidFill>
                            <a:schemeClr val="dk1"/>
                          </a:solidFill>
                          <a:latin typeface="Verdana"/>
                          <a:ea typeface="Verdana"/>
                          <a:cs typeface="Verdana"/>
                          <a:sym typeface="Verdana"/>
                        </a:rPr>
                        <a:t>73,24</a:t>
                      </a:r>
                      <a:endParaRPr/>
                    </a:p>
                  </a:txBody>
                  <a:tcPr marL="91450" marR="91450" marT="45725" marB="4572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xmlns="" val="10001"/>
                  </a:ext>
                </a:extLst>
              </a:tr>
              <a:tr h="647700">
                <a:tc>
                  <a:txBody>
                    <a:bodyPr/>
                    <a:lstStyle/>
                    <a:p>
                      <a:pPr marL="0" marR="0" lvl="0" indent="0" algn="l" rtl="0">
                        <a:lnSpc>
                          <a:spcPct val="100000"/>
                        </a:lnSpc>
                        <a:spcBef>
                          <a:spcPts val="0"/>
                        </a:spcBef>
                        <a:spcAft>
                          <a:spcPts val="0"/>
                        </a:spcAft>
                        <a:buClr>
                          <a:schemeClr val="folHlink"/>
                        </a:buClr>
                        <a:buFont typeface="Noto Sans Symbols"/>
                        <a:buNone/>
                      </a:pPr>
                      <a:r>
                        <a:rPr lang="ca-ES" sz="2200" b="0" i="0" u="none" strike="noStrike" cap="none" dirty="0" err="1" smtClean="0">
                          <a:solidFill>
                            <a:schemeClr val="dk1"/>
                          </a:solidFill>
                          <a:latin typeface="Verdana"/>
                          <a:ea typeface="Verdana"/>
                          <a:cs typeface="Verdana"/>
                          <a:sym typeface="Verdana"/>
                        </a:rPr>
                        <a:t>Leucòcit-esterasa</a:t>
                      </a:r>
                      <a:endParaRPr dirty="0"/>
                    </a:p>
                  </a:txBody>
                  <a:tcPr marL="91450" marR="91450" marT="45725" marB="4572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folHlink"/>
                        </a:buClr>
                        <a:buFont typeface="Noto Sans Symbols"/>
                        <a:buNone/>
                      </a:pPr>
                      <a:r>
                        <a:rPr lang="ca-ES" sz="2200" b="0" i="0" u="none" strike="noStrike" cap="none">
                          <a:solidFill>
                            <a:schemeClr val="dk1"/>
                          </a:solidFill>
                          <a:latin typeface="Verdana"/>
                          <a:ea typeface="Verdana"/>
                          <a:cs typeface="Verdana"/>
                          <a:sym typeface="Verdana"/>
                        </a:rPr>
                        <a:t>87,80</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folHlink"/>
                        </a:buClr>
                        <a:buFont typeface="Noto Sans Symbols"/>
                        <a:buNone/>
                      </a:pPr>
                      <a:r>
                        <a:rPr lang="ca-ES" sz="2200" b="0" i="0" u="none" strike="noStrike" cap="none">
                          <a:solidFill>
                            <a:schemeClr val="dk1"/>
                          </a:solidFill>
                          <a:latin typeface="Verdana"/>
                          <a:ea typeface="Verdana"/>
                          <a:cs typeface="Verdana"/>
                          <a:sym typeface="Verdana"/>
                        </a:rPr>
                        <a:t>51,95</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folHlink"/>
                        </a:buClr>
                        <a:buFont typeface="Noto Sans Symbols"/>
                        <a:buNone/>
                      </a:pPr>
                      <a:r>
                        <a:rPr lang="ca-ES" sz="2200" b="0" i="0" u="none" strike="noStrike" cap="none">
                          <a:solidFill>
                            <a:schemeClr val="dk1"/>
                          </a:solidFill>
                          <a:latin typeface="Verdana"/>
                          <a:ea typeface="Verdana"/>
                          <a:cs typeface="Verdana"/>
                          <a:sym typeface="Verdana"/>
                        </a:rPr>
                        <a:t>75,09</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folHlink"/>
                        </a:buClr>
                        <a:buFont typeface="Noto Sans Symbols"/>
                        <a:buNone/>
                      </a:pPr>
                      <a:r>
                        <a:rPr lang="ca-ES" sz="2200" b="0" i="0" u="none" strike="noStrike" cap="none">
                          <a:solidFill>
                            <a:schemeClr val="dk1"/>
                          </a:solidFill>
                          <a:latin typeface="Verdana"/>
                          <a:ea typeface="Verdana"/>
                          <a:cs typeface="Verdana"/>
                          <a:sym typeface="Verdana"/>
                        </a:rPr>
                        <a:t>72,07</a:t>
                      </a:r>
                      <a:endParaRPr/>
                    </a:p>
                  </a:txBody>
                  <a:tcPr marL="91450" marR="91450" marT="45725" marB="4572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xmlns="" val="10002"/>
                  </a:ext>
                </a:extLst>
              </a:tr>
              <a:tr h="647700">
                <a:tc>
                  <a:txBody>
                    <a:bodyPr/>
                    <a:lstStyle/>
                    <a:p>
                      <a:pPr marL="0" marR="0" lvl="0" indent="0" algn="l" rtl="0">
                        <a:lnSpc>
                          <a:spcPct val="100000"/>
                        </a:lnSpc>
                        <a:spcBef>
                          <a:spcPts val="0"/>
                        </a:spcBef>
                        <a:spcAft>
                          <a:spcPts val="0"/>
                        </a:spcAft>
                        <a:buClr>
                          <a:schemeClr val="folHlink"/>
                        </a:buClr>
                        <a:buFont typeface="Noto Sans Symbols"/>
                        <a:buNone/>
                      </a:pPr>
                      <a:r>
                        <a:rPr lang="ca-ES" sz="2200" b="0" i="0" u="none" strike="noStrike" cap="none">
                          <a:solidFill>
                            <a:schemeClr val="dk1"/>
                          </a:solidFill>
                          <a:latin typeface="Verdana"/>
                          <a:ea typeface="Verdana"/>
                          <a:cs typeface="Verdana"/>
                          <a:sym typeface="Verdana"/>
                        </a:rPr>
                        <a:t>(S+L)o N</a:t>
                      </a:r>
                      <a:endParaRPr/>
                    </a:p>
                  </a:txBody>
                  <a:tcPr marL="91450" marR="91450" marT="45725" marB="4572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66FF33"/>
                    </a:solidFill>
                  </a:tcPr>
                </a:tc>
                <a:tc>
                  <a:txBody>
                    <a:bodyPr/>
                    <a:lstStyle/>
                    <a:p>
                      <a:pPr marL="0" marR="0" lvl="0" indent="0" algn="l" rtl="0">
                        <a:lnSpc>
                          <a:spcPct val="100000"/>
                        </a:lnSpc>
                        <a:spcBef>
                          <a:spcPts val="0"/>
                        </a:spcBef>
                        <a:spcAft>
                          <a:spcPts val="0"/>
                        </a:spcAft>
                        <a:buClr>
                          <a:schemeClr val="folHlink"/>
                        </a:buClr>
                        <a:buFont typeface="Noto Sans Symbols"/>
                        <a:buNone/>
                      </a:pPr>
                      <a:r>
                        <a:rPr lang="ca-ES" sz="2200" b="0" i="0" u="none" strike="noStrike" cap="none">
                          <a:solidFill>
                            <a:schemeClr val="dk1"/>
                          </a:solidFill>
                          <a:latin typeface="Verdana"/>
                          <a:ea typeface="Verdana"/>
                          <a:cs typeface="Verdana"/>
                          <a:sym typeface="Verdana"/>
                        </a:rPr>
                        <a:t>77,17</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66FF33"/>
                    </a:solidFill>
                  </a:tcPr>
                </a:tc>
                <a:tc>
                  <a:txBody>
                    <a:bodyPr/>
                    <a:lstStyle/>
                    <a:p>
                      <a:pPr marL="0" marR="0" lvl="0" indent="0" algn="l" rtl="0">
                        <a:lnSpc>
                          <a:spcPct val="100000"/>
                        </a:lnSpc>
                        <a:spcBef>
                          <a:spcPts val="0"/>
                        </a:spcBef>
                        <a:spcAft>
                          <a:spcPts val="0"/>
                        </a:spcAft>
                        <a:buClr>
                          <a:schemeClr val="folHlink"/>
                        </a:buClr>
                        <a:buFont typeface="Noto Sans Symbols"/>
                        <a:buNone/>
                      </a:pPr>
                      <a:r>
                        <a:rPr lang="ca-ES" sz="2200" b="0" i="0" u="none" strike="noStrike" cap="none">
                          <a:solidFill>
                            <a:schemeClr val="dk1"/>
                          </a:solidFill>
                          <a:latin typeface="Verdana"/>
                          <a:ea typeface="Verdana"/>
                          <a:cs typeface="Verdana"/>
                          <a:sym typeface="Verdana"/>
                        </a:rPr>
                        <a:t>70,13</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66FF33"/>
                    </a:solidFill>
                  </a:tcPr>
                </a:tc>
                <a:tc>
                  <a:txBody>
                    <a:bodyPr/>
                    <a:lstStyle/>
                    <a:p>
                      <a:pPr marL="0" marR="0" lvl="0" indent="0" algn="l" rtl="0">
                        <a:lnSpc>
                          <a:spcPct val="100000"/>
                        </a:lnSpc>
                        <a:spcBef>
                          <a:spcPts val="0"/>
                        </a:spcBef>
                        <a:spcAft>
                          <a:spcPts val="0"/>
                        </a:spcAft>
                        <a:buClr>
                          <a:schemeClr val="folHlink"/>
                        </a:buClr>
                        <a:buFont typeface="Noto Sans Symbols"/>
                        <a:buNone/>
                      </a:pPr>
                      <a:r>
                        <a:rPr lang="ca-ES" sz="2200" b="0" i="0" u="none" strike="noStrike" cap="none">
                          <a:solidFill>
                            <a:schemeClr val="dk1"/>
                          </a:solidFill>
                          <a:latin typeface="Verdana"/>
                          <a:ea typeface="Verdana"/>
                          <a:cs typeface="Verdana"/>
                          <a:sym typeface="Verdana"/>
                        </a:rPr>
                        <a:t>80,99</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66FF33"/>
                    </a:solidFill>
                  </a:tcPr>
                </a:tc>
                <a:tc>
                  <a:txBody>
                    <a:bodyPr/>
                    <a:lstStyle/>
                    <a:p>
                      <a:pPr marL="0" marR="0" lvl="0" indent="0" algn="l" rtl="0">
                        <a:lnSpc>
                          <a:spcPct val="100000"/>
                        </a:lnSpc>
                        <a:spcBef>
                          <a:spcPts val="0"/>
                        </a:spcBef>
                        <a:spcAft>
                          <a:spcPts val="0"/>
                        </a:spcAft>
                        <a:buClr>
                          <a:schemeClr val="folHlink"/>
                        </a:buClr>
                        <a:buFont typeface="Noto Sans Symbols"/>
                        <a:buNone/>
                      </a:pPr>
                      <a:r>
                        <a:rPr lang="ca-ES" sz="2200" b="0" i="0" u="none" strike="noStrike" cap="none">
                          <a:solidFill>
                            <a:schemeClr val="dk1"/>
                          </a:solidFill>
                          <a:latin typeface="Verdana"/>
                          <a:ea typeface="Verdana"/>
                          <a:cs typeface="Verdana"/>
                          <a:sym typeface="Verdana"/>
                        </a:rPr>
                        <a:t>65,06</a:t>
                      </a:r>
                      <a:endParaRPr/>
                    </a:p>
                  </a:txBody>
                  <a:tcPr marL="91450" marR="91450" marT="45725" marB="4572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66FF33"/>
                    </a:solidFill>
                  </a:tcPr>
                </a:tc>
                <a:extLst>
                  <a:ext uri="{0D108BD9-81ED-4DB2-BD59-A6C34878D82A}">
                    <a16:rowId xmlns:a16="http://schemas.microsoft.com/office/drawing/2014/main" xmlns="" val="10003"/>
                  </a:ext>
                </a:extLst>
              </a:tr>
              <a:tr h="647700">
                <a:tc>
                  <a:txBody>
                    <a:bodyPr/>
                    <a:lstStyle/>
                    <a:p>
                      <a:pPr marL="0" marR="0" lvl="0" indent="0" algn="l" rtl="0">
                        <a:lnSpc>
                          <a:spcPct val="100000"/>
                        </a:lnSpc>
                        <a:spcBef>
                          <a:spcPts val="0"/>
                        </a:spcBef>
                        <a:spcAft>
                          <a:spcPts val="0"/>
                        </a:spcAft>
                        <a:buClr>
                          <a:schemeClr val="folHlink"/>
                        </a:buClr>
                        <a:buFont typeface="Noto Sans Symbols"/>
                        <a:buNone/>
                      </a:pPr>
                      <a:r>
                        <a:rPr lang="ca-ES" sz="2200" b="0" i="0" u="none" strike="noStrike" cap="none">
                          <a:solidFill>
                            <a:schemeClr val="dk1"/>
                          </a:solidFill>
                          <a:latin typeface="Verdana"/>
                          <a:ea typeface="Verdana"/>
                          <a:cs typeface="Verdana"/>
                          <a:sym typeface="Verdana"/>
                        </a:rPr>
                        <a:t>N+S</a:t>
                      </a:r>
                      <a:endParaRPr/>
                    </a:p>
                  </a:txBody>
                  <a:tcPr marL="91450" marR="91450" marT="45725" marB="4572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folHlink"/>
                        </a:buClr>
                        <a:buFont typeface="Noto Sans Symbols"/>
                        <a:buNone/>
                      </a:pPr>
                      <a:r>
                        <a:rPr lang="ca-ES" sz="2200" b="0" i="0" u="none" strike="noStrike" cap="none">
                          <a:solidFill>
                            <a:schemeClr val="dk1"/>
                          </a:solidFill>
                          <a:latin typeface="Verdana"/>
                          <a:ea typeface="Verdana"/>
                          <a:cs typeface="Verdana"/>
                          <a:sym typeface="Verdana"/>
                        </a:rPr>
                        <a:t>27,95</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folHlink"/>
                        </a:buClr>
                        <a:buFont typeface="Noto Sans Symbols"/>
                        <a:buNone/>
                      </a:pPr>
                      <a:r>
                        <a:rPr lang="ca-ES" sz="2200" b="0" i="0" u="none" strike="noStrike" cap="none">
                          <a:solidFill>
                            <a:schemeClr val="dk1"/>
                          </a:solidFill>
                          <a:latin typeface="Verdana"/>
                          <a:ea typeface="Verdana"/>
                          <a:cs typeface="Verdana"/>
                          <a:sym typeface="Verdana"/>
                        </a:rPr>
                        <a:t>96,10</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folHlink"/>
                        </a:buClr>
                        <a:buFont typeface="Noto Sans Symbols"/>
                        <a:buNone/>
                      </a:pPr>
                      <a:r>
                        <a:rPr lang="ca-ES" sz="2200" b="0" i="0" u="none" strike="noStrike" cap="none">
                          <a:solidFill>
                            <a:schemeClr val="dk1"/>
                          </a:solidFill>
                          <a:latin typeface="Verdana"/>
                          <a:ea typeface="Verdana"/>
                          <a:cs typeface="Verdana"/>
                          <a:sym typeface="Verdana"/>
                        </a:rPr>
                        <a:t>92,22</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folHlink"/>
                        </a:buClr>
                        <a:buFont typeface="Noto Sans Symbols"/>
                        <a:buNone/>
                      </a:pPr>
                      <a:r>
                        <a:rPr lang="ca-ES" sz="2200" b="0" i="0" u="none" strike="noStrike" cap="none">
                          <a:solidFill>
                            <a:schemeClr val="dk1"/>
                          </a:solidFill>
                          <a:latin typeface="Verdana"/>
                          <a:ea typeface="Verdana"/>
                          <a:cs typeface="Verdana"/>
                          <a:sym typeface="Verdana"/>
                        </a:rPr>
                        <a:t>44,71</a:t>
                      </a:r>
                      <a:endParaRPr/>
                    </a:p>
                  </a:txBody>
                  <a:tcPr marL="91450" marR="91450" marT="45725" marB="4572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xmlns="" val="10004"/>
                  </a:ext>
                </a:extLst>
              </a:tr>
              <a:tr h="646125">
                <a:tc>
                  <a:txBody>
                    <a:bodyPr/>
                    <a:lstStyle/>
                    <a:p>
                      <a:pPr marL="0" marR="0" lvl="0" indent="0" algn="l" rtl="0">
                        <a:lnSpc>
                          <a:spcPct val="100000"/>
                        </a:lnSpc>
                        <a:spcBef>
                          <a:spcPts val="0"/>
                        </a:spcBef>
                        <a:spcAft>
                          <a:spcPts val="0"/>
                        </a:spcAft>
                        <a:buClr>
                          <a:schemeClr val="folHlink"/>
                        </a:buClr>
                        <a:buFont typeface="Noto Sans Symbols"/>
                        <a:buNone/>
                      </a:pPr>
                      <a:r>
                        <a:rPr lang="ca-ES" sz="2200" b="0" i="0" u="none" strike="noStrike" cap="none">
                          <a:solidFill>
                            <a:schemeClr val="dk1"/>
                          </a:solidFill>
                          <a:latin typeface="Verdana"/>
                          <a:ea typeface="Verdana"/>
                          <a:cs typeface="Verdana"/>
                          <a:sym typeface="Verdana"/>
                        </a:rPr>
                        <a:t>N+L</a:t>
                      </a:r>
                      <a:endParaRPr/>
                    </a:p>
                  </a:txBody>
                  <a:tcPr marL="91450" marR="91450" marT="45725" marB="4572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folHlink"/>
                        </a:buClr>
                        <a:buFont typeface="Noto Sans Symbols"/>
                        <a:buNone/>
                      </a:pPr>
                      <a:r>
                        <a:rPr lang="ca-ES" sz="2200" b="0" i="0" u="none" strike="noStrike" cap="none">
                          <a:solidFill>
                            <a:schemeClr val="dk1"/>
                          </a:solidFill>
                          <a:latin typeface="Verdana"/>
                          <a:ea typeface="Verdana"/>
                          <a:cs typeface="Verdana"/>
                          <a:sym typeface="Verdana"/>
                        </a:rPr>
                        <a:t>25,98</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folHlink"/>
                        </a:buClr>
                        <a:buFont typeface="Noto Sans Symbols"/>
                        <a:buNone/>
                      </a:pPr>
                      <a:r>
                        <a:rPr lang="ca-ES" sz="2200" b="0" i="0" u="none" strike="noStrike" cap="none">
                          <a:solidFill>
                            <a:schemeClr val="dk1"/>
                          </a:solidFill>
                          <a:latin typeface="Verdana"/>
                          <a:ea typeface="Verdana"/>
                          <a:cs typeface="Verdana"/>
                          <a:sym typeface="Verdana"/>
                        </a:rPr>
                        <a:t>96,75</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folHlink"/>
                        </a:buClr>
                        <a:buFont typeface="Noto Sans Symbols"/>
                        <a:buNone/>
                      </a:pPr>
                      <a:r>
                        <a:rPr lang="ca-ES" sz="2200" b="0" i="0" u="none" strike="noStrike" cap="none">
                          <a:solidFill>
                            <a:schemeClr val="dk1"/>
                          </a:solidFill>
                          <a:latin typeface="Verdana"/>
                          <a:ea typeface="Verdana"/>
                          <a:cs typeface="Verdana"/>
                          <a:sym typeface="Verdana"/>
                        </a:rPr>
                        <a:t>92,96</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folHlink"/>
                        </a:buClr>
                        <a:buFont typeface="Noto Sans Symbols"/>
                        <a:buNone/>
                      </a:pPr>
                      <a:r>
                        <a:rPr lang="ca-ES" sz="2200" b="0" i="0" u="none" strike="noStrike" cap="none">
                          <a:solidFill>
                            <a:schemeClr val="dk1"/>
                          </a:solidFill>
                          <a:latin typeface="Verdana"/>
                          <a:ea typeface="Verdana"/>
                          <a:cs typeface="Verdana"/>
                          <a:sym typeface="Verdana"/>
                        </a:rPr>
                        <a:t>44,21</a:t>
                      </a:r>
                      <a:endParaRPr/>
                    </a:p>
                  </a:txBody>
                  <a:tcPr marL="91450" marR="91450" marT="45725" marB="4572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xmlns="" val="10005"/>
                  </a:ext>
                </a:extLst>
              </a:tr>
              <a:tr h="647700">
                <a:tc>
                  <a:txBody>
                    <a:bodyPr/>
                    <a:lstStyle/>
                    <a:p>
                      <a:pPr marL="0" marR="0" lvl="0" indent="0" algn="l" rtl="0">
                        <a:lnSpc>
                          <a:spcPct val="100000"/>
                        </a:lnSpc>
                        <a:spcBef>
                          <a:spcPts val="0"/>
                        </a:spcBef>
                        <a:spcAft>
                          <a:spcPts val="0"/>
                        </a:spcAft>
                        <a:buClr>
                          <a:schemeClr val="folHlink"/>
                        </a:buClr>
                        <a:buFont typeface="Noto Sans Symbols"/>
                        <a:buNone/>
                      </a:pPr>
                      <a:r>
                        <a:rPr lang="ca-ES" sz="2200" b="0" i="0" u="none" strike="noStrike" cap="none">
                          <a:solidFill>
                            <a:schemeClr val="dk1"/>
                          </a:solidFill>
                          <a:latin typeface="Verdana"/>
                          <a:ea typeface="Verdana"/>
                          <a:cs typeface="Verdana"/>
                          <a:sym typeface="Verdana"/>
                        </a:rPr>
                        <a:t>N+L+S</a:t>
                      </a:r>
                      <a:endParaRPr/>
                    </a:p>
                  </a:txBody>
                  <a:tcPr marL="91450" marR="91450" marT="45725" marB="4572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folHlink"/>
                        </a:buClr>
                        <a:buFont typeface="Noto Sans Symbols"/>
                        <a:buNone/>
                      </a:pPr>
                      <a:r>
                        <a:rPr lang="ca-ES" sz="2200" b="0" i="0" u="none" strike="noStrike" cap="none">
                          <a:solidFill>
                            <a:schemeClr val="dk1"/>
                          </a:solidFill>
                          <a:latin typeface="Verdana"/>
                          <a:ea typeface="Verdana"/>
                          <a:cs typeface="Verdana"/>
                          <a:sym typeface="Verdana"/>
                        </a:rPr>
                        <a:t>17,72</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folHlink"/>
                        </a:buClr>
                        <a:buFont typeface="Noto Sans Symbols"/>
                        <a:buNone/>
                      </a:pPr>
                      <a:r>
                        <a:rPr lang="ca-ES" sz="2200" b="0" i="0" u="none" strike="noStrike" cap="none">
                          <a:solidFill>
                            <a:schemeClr val="dk1"/>
                          </a:solidFill>
                          <a:latin typeface="Verdana"/>
                          <a:ea typeface="Verdana"/>
                          <a:cs typeface="Verdana"/>
                          <a:sym typeface="Verdana"/>
                        </a:rPr>
                        <a:t>98,05</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folHlink"/>
                        </a:buClr>
                        <a:buFont typeface="Noto Sans Symbols"/>
                        <a:buNone/>
                      </a:pPr>
                      <a:r>
                        <a:rPr lang="ca-ES" sz="2200" b="0" i="0" u="none" strike="noStrike" cap="none">
                          <a:solidFill>
                            <a:schemeClr val="dk1"/>
                          </a:solidFill>
                          <a:latin typeface="Verdana"/>
                          <a:ea typeface="Verdana"/>
                          <a:cs typeface="Verdana"/>
                          <a:sym typeface="Verdana"/>
                        </a:rPr>
                        <a:t>93,75</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folHlink"/>
                        </a:buClr>
                        <a:buFont typeface="Noto Sans Symbols"/>
                        <a:buNone/>
                      </a:pPr>
                      <a:r>
                        <a:rPr lang="ca-ES" sz="2200" b="0" i="0" u="none" strike="noStrike" cap="none" dirty="0">
                          <a:solidFill>
                            <a:schemeClr val="dk1"/>
                          </a:solidFill>
                          <a:latin typeface="Verdana"/>
                          <a:ea typeface="Verdana"/>
                          <a:cs typeface="Verdana"/>
                          <a:sym typeface="Verdana"/>
                        </a:rPr>
                        <a:t>41,94</a:t>
                      </a:r>
                      <a:endParaRPr dirty="0"/>
                    </a:p>
                  </a:txBody>
                  <a:tcPr marL="91450" marR="91450" marT="45725" marB="4572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extLst>
                  <a:ext uri="{0D108BD9-81ED-4DB2-BD59-A6C34878D82A}">
                    <a16:rowId xmlns:a16="http://schemas.microsoft.com/office/drawing/2014/main" xmlns="" val="10006"/>
                  </a:ext>
                </a:extLst>
              </a:tr>
            </a:tbl>
          </a:graphicData>
        </a:graphic>
      </p:graphicFrame>
      <p:sp>
        <p:nvSpPr>
          <p:cNvPr id="5" name="4 CuadroTexto"/>
          <p:cNvSpPr txBox="1"/>
          <p:nvPr/>
        </p:nvSpPr>
        <p:spPr>
          <a:xfrm>
            <a:off x="251520" y="6453336"/>
            <a:ext cx="8496944" cy="615553"/>
          </a:xfrm>
          <a:prstGeom prst="rect">
            <a:avLst/>
          </a:prstGeom>
          <a:noFill/>
        </p:spPr>
        <p:txBody>
          <a:bodyPr wrap="square" rtlCol="0">
            <a:spAutoFit/>
          </a:bodyPr>
          <a:lstStyle/>
          <a:p>
            <a:r>
              <a:rPr lang="ca-ES" sz="1000" dirty="0" err="1" smtClean="0">
                <a:solidFill>
                  <a:schemeClr val="tx1"/>
                </a:solidFill>
                <a:latin typeface="Verdana"/>
                <a:ea typeface="Verdana"/>
                <a:cs typeface="Verdana"/>
                <a:sym typeface="Verdana"/>
              </a:rPr>
              <a:t>Dipsticks</a:t>
            </a:r>
            <a:r>
              <a:rPr lang="ca-ES" sz="1000" dirty="0" smtClean="0">
                <a:solidFill>
                  <a:schemeClr val="tx1"/>
                </a:solidFill>
                <a:latin typeface="Verdana"/>
                <a:ea typeface="Verdana"/>
                <a:cs typeface="Verdana"/>
                <a:sym typeface="Verdana"/>
              </a:rPr>
              <a:t> and </a:t>
            </a:r>
            <a:r>
              <a:rPr lang="ca-ES" sz="1000" dirty="0" err="1" smtClean="0">
                <a:solidFill>
                  <a:schemeClr val="tx1"/>
                </a:solidFill>
                <a:latin typeface="Verdana"/>
                <a:ea typeface="Verdana"/>
                <a:cs typeface="Verdana"/>
                <a:sym typeface="Verdana"/>
              </a:rPr>
              <a:t>diagnostic</a:t>
            </a:r>
            <a:r>
              <a:rPr lang="ca-ES" sz="1000" dirty="0" smtClean="0">
                <a:solidFill>
                  <a:schemeClr val="tx1"/>
                </a:solidFill>
                <a:latin typeface="Verdana"/>
                <a:ea typeface="Verdana"/>
                <a:cs typeface="Verdana"/>
                <a:sym typeface="Verdana"/>
              </a:rPr>
              <a:t> </a:t>
            </a:r>
            <a:r>
              <a:rPr lang="ca-ES" sz="1000" dirty="0" err="1" smtClean="0">
                <a:solidFill>
                  <a:schemeClr val="tx1"/>
                </a:solidFill>
                <a:latin typeface="Verdana"/>
                <a:ea typeface="Verdana"/>
                <a:cs typeface="Verdana"/>
                <a:sym typeface="Verdana"/>
              </a:rPr>
              <a:t>algorithms</a:t>
            </a:r>
            <a:r>
              <a:rPr lang="ca-ES" sz="1000" dirty="0" smtClean="0">
                <a:solidFill>
                  <a:schemeClr val="tx1"/>
                </a:solidFill>
                <a:latin typeface="Verdana"/>
                <a:ea typeface="Verdana"/>
                <a:cs typeface="Verdana"/>
                <a:sym typeface="Verdana"/>
              </a:rPr>
              <a:t> in </a:t>
            </a:r>
            <a:r>
              <a:rPr lang="ca-ES" sz="1000" dirty="0" err="1" smtClean="0">
                <a:solidFill>
                  <a:schemeClr val="tx1"/>
                </a:solidFill>
                <a:latin typeface="Verdana"/>
                <a:ea typeface="Verdana"/>
                <a:cs typeface="Verdana"/>
                <a:sym typeface="Verdana"/>
              </a:rPr>
              <a:t>urinary</a:t>
            </a:r>
            <a:r>
              <a:rPr lang="ca-ES" sz="1000" dirty="0" smtClean="0">
                <a:solidFill>
                  <a:schemeClr val="tx1"/>
                </a:solidFill>
                <a:latin typeface="Verdana"/>
                <a:ea typeface="Verdana"/>
                <a:cs typeface="Verdana"/>
                <a:sym typeface="Verdana"/>
              </a:rPr>
              <a:t> </a:t>
            </a:r>
            <a:r>
              <a:rPr lang="ca-ES" sz="1000" dirty="0" err="1" smtClean="0">
                <a:solidFill>
                  <a:schemeClr val="tx1"/>
                </a:solidFill>
                <a:latin typeface="Verdana"/>
                <a:ea typeface="Verdana"/>
                <a:cs typeface="Verdana"/>
                <a:sym typeface="Verdana"/>
              </a:rPr>
              <a:t>tract</a:t>
            </a:r>
            <a:r>
              <a:rPr lang="ca-ES" sz="1000" dirty="0" smtClean="0">
                <a:solidFill>
                  <a:schemeClr val="tx1"/>
                </a:solidFill>
                <a:latin typeface="Verdana"/>
                <a:ea typeface="Verdana"/>
                <a:cs typeface="Verdana"/>
                <a:sym typeface="Verdana"/>
              </a:rPr>
              <a:t> </a:t>
            </a:r>
            <a:r>
              <a:rPr lang="ca-ES" sz="1000" dirty="0" err="1" smtClean="0">
                <a:solidFill>
                  <a:schemeClr val="tx1"/>
                </a:solidFill>
                <a:latin typeface="Verdana"/>
                <a:ea typeface="Verdana"/>
                <a:cs typeface="Verdana"/>
                <a:sym typeface="Verdana"/>
              </a:rPr>
              <a:t>infection</a:t>
            </a:r>
            <a:r>
              <a:rPr lang="ca-ES" sz="1000" dirty="0" smtClean="0">
                <a:solidFill>
                  <a:schemeClr val="tx1"/>
                </a:solidFill>
                <a:latin typeface="Verdana"/>
                <a:ea typeface="Verdana"/>
                <a:cs typeface="Verdana"/>
                <a:sym typeface="Verdana"/>
              </a:rPr>
              <a:t>: </a:t>
            </a:r>
            <a:r>
              <a:rPr lang="ca-ES" sz="1000" dirty="0" err="1" smtClean="0">
                <a:solidFill>
                  <a:schemeClr val="tx1"/>
                </a:solidFill>
                <a:latin typeface="Verdana"/>
                <a:ea typeface="Verdana"/>
                <a:cs typeface="Verdana"/>
                <a:sym typeface="Verdana"/>
              </a:rPr>
              <a:t>development</a:t>
            </a:r>
            <a:r>
              <a:rPr lang="ca-ES" sz="1000" dirty="0" smtClean="0">
                <a:solidFill>
                  <a:schemeClr val="tx1"/>
                </a:solidFill>
                <a:latin typeface="Verdana"/>
                <a:ea typeface="Verdana"/>
                <a:cs typeface="Verdana"/>
                <a:sym typeface="Verdana"/>
              </a:rPr>
              <a:t> and </a:t>
            </a:r>
            <a:r>
              <a:rPr lang="ca-ES" sz="1000" dirty="0" err="1" smtClean="0">
                <a:solidFill>
                  <a:schemeClr val="tx1"/>
                </a:solidFill>
                <a:latin typeface="Verdana"/>
                <a:ea typeface="Verdana"/>
                <a:cs typeface="Verdana"/>
                <a:sym typeface="Verdana"/>
              </a:rPr>
              <a:t>validation</a:t>
            </a:r>
            <a:r>
              <a:rPr lang="ca-ES" sz="1000" dirty="0" smtClean="0">
                <a:solidFill>
                  <a:schemeClr val="tx1"/>
                </a:solidFill>
                <a:latin typeface="Verdana"/>
                <a:ea typeface="Verdana"/>
                <a:cs typeface="Verdana"/>
                <a:sym typeface="Verdana"/>
              </a:rPr>
              <a:t>, </a:t>
            </a:r>
            <a:r>
              <a:rPr lang="ca-ES" sz="1000" dirty="0" err="1" smtClean="0">
                <a:solidFill>
                  <a:schemeClr val="tx1"/>
                </a:solidFill>
                <a:latin typeface="Verdana"/>
                <a:ea typeface="Verdana"/>
                <a:cs typeface="Verdana"/>
                <a:sym typeface="Verdana"/>
              </a:rPr>
              <a:t>randomised</a:t>
            </a:r>
            <a:r>
              <a:rPr lang="ca-ES" sz="1000" dirty="0" smtClean="0">
                <a:solidFill>
                  <a:schemeClr val="tx1"/>
                </a:solidFill>
                <a:latin typeface="Verdana"/>
                <a:ea typeface="Verdana"/>
                <a:cs typeface="Verdana"/>
                <a:sym typeface="Verdana"/>
              </a:rPr>
              <a:t> trial,</a:t>
            </a:r>
            <a:r>
              <a:rPr lang="ca-ES" sz="1000" dirty="0" err="1" smtClean="0">
                <a:solidFill>
                  <a:schemeClr val="tx1"/>
                </a:solidFill>
                <a:latin typeface="Verdana"/>
                <a:ea typeface="Verdana"/>
                <a:cs typeface="Verdana"/>
                <a:sym typeface="Verdana"/>
              </a:rPr>
              <a:t>economic</a:t>
            </a:r>
            <a:r>
              <a:rPr lang="ca-ES" sz="1000" dirty="0" smtClean="0">
                <a:solidFill>
                  <a:schemeClr val="tx1"/>
                </a:solidFill>
                <a:latin typeface="Verdana"/>
                <a:ea typeface="Verdana"/>
                <a:cs typeface="Verdana"/>
                <a:sym typeface="Verdana"/>
              </a:rPr>
              <a:t> </a:t>
            </a:r>
            <a:r>
              <a:rPr lang="ca-ES" sz="1000" dirty="0" err="1" smtClean="0">
                <a:solidFill>
                  <a:schemeClr val="tx1"/>
                </a:solidFill>
                <a:latin typeface="Verdana"/>
                <a:ea typeface="Verdana"/>
                <a:cs typeface="Verdana"/>
                <a:sym typeface="Verdana"/>
              </a:rPr>
              <a:t>analysis</a:t>
            </a:r>
            <a:r>
              <a:rPr lang="ca-ES" sz="1000" dirty="0" smtClean="0">
                <a:solidFill>
                  <a:schemeClr val="tx1"/>
                </a:solidFill>
                <a:latin typeface="Verdana"/>
                <a:ea typeface="Verdana"/>
                <a:cs typeface="Verdana"/>
                <a:sym typeface="Verdana"/>
              </a:rPr>
              <a:t>,</a:t>
            </a:r>
            <a:r>
              <a:rPr lang="ca-ES" sz="1000" dirty="0" err="1" smtClean="0">
                <a:solidFill>
                  <a:schemeClr val="tx1"/>
                </a:solidFill>
                <a:latin typeface="Verdana"/>
                <a:ea typeface="Verdana"/>
                <a:cs typeface="Verdana"/>
                <a:sym typeface="Verdana"/>
              </a:rPr>
              <a:t>observational</a:t>
            </a:r>
            <a:r>
              <a:rPr lang="ca-ES" sz="1000" dirty="0" smtClean="0">
                <a:solidFill>
                  <a:schemeClr val="tx1"/>
                </a:solidFill>
                <a:latin typeface="Verdana"/>
                <a:ea typeface="Verdana"/>
                <a:cs typeface="Verdana"/>
                <a:sym typeface="Verdana"/>
              </a:rPr>
              <a:t> cohort and </a:t>
            </a:r>
            <a:r>
              <a:rPr lang="ca-ES" sz="1000" dirty="0" err="1" smtClean="0">
                <a:solidFill>
                  <a:schemeClr val="tx1"/>
                </a:solidFill>
                <a:latin typeface="Verdana"/>
                <a:ea typeface="Verdana"/>
                <a:cs typeface="Verdana"/>
                <a:sym typeface="Verdana"/>
              </a:rPr>
              <a:t>qualitative</a:t>
            </a:r>
            <a:r>
              <a:rPr lang="ca-ES" sz="1000" dirty="0" smtClean="0">
                <a:solidFill>
                  <a:schemeClr val="tx1"/>
                </a:solidFill>
                <a:latin typeface="Verdana"/>
                <a:ea typeface="Verdana"/>
                <a:cs typeface="Verdana"/>
                <a:sym typeface="Verdana"/>
              </a:rPr>
              <a:t> </a:t>
            </a:r>
            <a:r>
              <a:rPr lang="ca-ES" sz="1000" dirty="0" err="1" smtClean="0">
                <a:solidFill>
                  <a:schemeClr val="tx1"/>
                </a:solidFill>
                <a:latin typeface="Verdana"/>
                <a:ea typeface="Verdana"/>
                <a:cs typeface="Verdana"/>
                <a:sym typeface="Verdana"/>
              </a:rPr>
              <a:t>study</a:t>
            </a:r>
            <a:r>
              <a:rPr lang="ca-ES" sz="1000" dirty="0" smtClean="0">
                <a:solidFill>
                  <a:schemeClr val="tx1"/>
                </a:solidFill>
                <a:latin typeface="Verdana"/>
                <a:ea typeface="Verdana"/>
                <a:cs typeface="Verdana"/>
                <a:sym typeface="Verdana"/>
              </a:rPr>
              <a:t>. </a:t>
            </a:r>
            <a:r>
              <a:rPr lang="ca-ES" sz="1000" dirty="0" err="1" smtClean="0">
                <a:solidFill>
                  <a:schemeClr val="tx1"/>
                </a:solidFill>
                <a:latin typeface="Verdana"/>
                <a:ea typeface="Verdana"/>
                <a:cs typeface="Verdana"/>
                <a:sym typeface="Verdana"/>
              </a:rPr>
              <a:t>Little</a:t>
            </a:r>
            <a:r>
              <a:rPr lang="ca-ES" sz="1000" dirty="0" smtClean="0">
                <a:solidFill>
                  <a:schemeClr val="tx1"/>
                </a:solidFill>
                <a:latin typeface="Verdana"/>
                <a:ea typeface="Verdana"/>
                <a:cs typeface="Verdana"/>
                <a:sym typeface="Verdana"/>
              </a:rPr>
              <a:t> P. et al. Health </a:t>
            </a:r>
            <a:r>
              <a:rPr lang="ca-ES" sz="1000" dirty="0" err="1" smtClean="0">
                <a:solidFill>
                  <a:schemeClr val="tx1"/>
                </a:solidFill>
                <a:latin typeface="Verdana"/>
                <a:ea typeface="Verdana"/>
                <a:cs typeface="Verdana"/>
                <a:sym typeface="Verdana"/>
              </a:rPr>
              <a:t>Technology</a:t>
            </a:r>
            <a:r>
              <a:rPr lang="ca-ES" sz="1000" dirty="0" smtClean="0">
                <a:solidFill>
                  <a:schemeClr val="tx1"/>
                </a:solidFill>
                <a:latin typeface="Verdana"/>
                <a:ea typeface="Verdana"/>
                <a:cs typeface="Verdana"/>
                <a:sym typeface="Verdana"/>
              </a:rPr>
              <a:t> </a:t>
            </a:r>
            <a:r>
              <a:rPr lang="ca-ES" sz="1000" dirty="0" err="1" smtClean="0">
                <a:solidFill>
                  <a:schemeClr val="tx1"/>
                </a:solidFill>
                <a:latin typeface="Verdana"/>
                <a:ea typeface="Verdana"/>
                <a:cs typeface="Verdana"/>
                <a:sym typeface="Verdana"/>
              </a:rPr>
              <a:t>Assessment</a:t>
            </a:r>
            <a:r>
              <a:rPr lang="ca-ES" sz="1000" dirty="0" smtClean="0">
                <a:solidFill>
                  <a:schemeClr val="tx1"/>
                </a:solidFill>
                <a:latin typeface="Verdana"/>
                <a:ea typeface="Verdana"/>
                <a:cs typeface="Verdana"/>
                <a:sym typeface="Verdana"/>
              </a:rPr>
              <a:t> 2009</a:t>
            </a:r>
            <a:r>
              <a:rPr lang="ca-ES" dirty="0" smtClean="0">
                <a:solidFill>
                  <a:schemeClr val="dk2"/>
                </a:solidFill>
                <a:latin typeface="Verdana"/>
                <a:ea typeface="Verdana"/>
                <a:cs typeface="Verdana"/>
                <a:sym typeface="Verdana"/>
              </a:rPr>
              <a:t/>
            </a:r>
            <a:br>
              <a:rPr lang="ca-ES" dirty="0" smtClean="0">
                <a:solidFill>
                  <a:schemeClr val="dk2"/>
                </a:solidFill>
                <a:latin typeface="Verdana"/>
                <a:ea typeface="Verdana"/>
                <a:cs typeface="Verdana"/>
                <a:sym typeface="Verdana"/>
              </a:rPr>
            </a:br>
            <a:endParaRPr lang="ca-ES" dirty="0"/>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68"/>
        <p:cNvGrpSpPr/>
        <p:nvPr/>
      </p:nvGrpSpPr>
      <p:grpSpPr>
        <a:xfrm>
          <a:off x="0" y="0"/>
          <a:ext cx="0" cy="0"/>
          <a:chOff x="0" y="0"/>
          <a:chExt cx="0" cy="0"/>
        </a:xfrm>
      </p:grpSpPr>
      <p:sp>
        <p:nvSpPr>
          <p:cNvPr id="769" name="Shape 769"/>
          <p:cNvSpPr txBox="1">
            <a:spLocks noGrp="1"/>
          </p:cNvSpPr>
          <p:nvPr>
            <p:ph type="title"/>
          </p:nvPr>
        </p:nvSpPr>
        <p:spPr>
          <a:xfrm>
            <a:off x="914400" y="277813"/>
            <a:ext cx="7772400" cy="1143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ca-ES" sz="1600" b="0" i="0" u="none" strike="noStrike" cap="none" dirty="0">
                <a:solidFill>
                  <a:schemeClr val="dk2"/>
                </a:solidFill>
                <a:latin typeface="Verdana"/>
                <a:ea typeface="Verdana"/>
                <a:cs typeface="Verdana"/>
                <a:sym typeface="Verdana"/>
              </a:rPr>
              <a:t/>
            </a:r>
            <a:br>
              <a:rPr lang="ca-ES" sz="1600" b="0" i="0" u="none" strike="noStrike" cap="none" dirty="0">
                <a:solidFill>
                  <a:schemeClr val="dk2"/>
                </a:solidFill>
                <a:latin typeface="Verdana"/>
                <a:ea typeface="Verdana"/>
                <a:cs typeface="Verdana"/>
                <a:sym typeface="Verdana"/>
              </a:rPr>
            </a:br>
            <a:r>
              <a:rPr lang="ca-ES" sz="1600" b="0" i="0" u="none" strike="noStrike" cap="none" dirty="0">
                <a:solidFill>
                  <a:schemeClr val="dk2"/>
                </a:solidFill>
                <a:latin typeface="Verdana"/>
                <a:ea typeface="Verdana"/>
                <a:cs typeface="Verdana"/>
                <a:sym typeface="Verdana"/>
              </a:rPr>
              <a:t/>
            </a:r>
            <a:br>
              <a:rPr lang="ca-ES" sz="1600" b="0" i="0" u="none" strike="noStrike" cap="none" dirty="0">
                <a:solidFill>
                  <a:schemeClr val="dk2"/>
                </a:solidFill>
                <a:latin typeface="Verdana"/>
                <a:ea typeface="Verdana"/>
                <a:cs typeface="Verdana"/>
                <a:sym typeface="Verdana"/>
              </a:rPr>
            </a:br>
            <a:r>
              <a:rPr lang="ca-ES" sz="1600" b="0" i="1" u="none" strike="noStrike" cap="none" dirty="0" err="1">
                <a:solidFill>
                  <a:srgbClr val="7030A0"/>
                </a:solidFill>
                <a:latin typeface="Verdana"/>
                <a:ea typeface="Verdana"/>
                <a:cs typeface="Verdana"/>
                <a:sym typeface="Verdana"/>
              </a:rPr>
              <a:t>Urine</a:t>
            </a:r>
            <a:r>
              <a:rPr lang="ca-ES" sz="1600" b="0" i="1" u="none" strike="noStrike" cap="none" dirty="0">
                <a:solidFill>
                  <a:srgbClr val="7030A0"/>
                </a:solidFill>
                <a:latin typeface="Verdana"/>
                <a:ea typeface="Verdana"/>
                <a:cs typeface="Verdana"/>
                <a:sym typeface="Verdana"/>
              </a:rPr>
              <a:t> </a:t>
            </a:r>
            <a:r>
              <a:rPr lang="ca-ES" sz="1600" b="0" i="1" u="none" strike="noStrike" cap="none" dirty="0" err="1">
                <a:solidFill>
                  <a:srgbClr val="7030A0"/>
                </a:solidFill>
                <a:latin typeface="Verdana"/>
                <a:ea typeface="Verdana"/>
                <a:cs typeface="Verdana"/>
                <a:sym typeface="Verdana"/>
              </a:rPr>
              <a:t>dipstick</a:t>
            </a:r>
            <a:r>
              <a:rPr lang="ca-ES" sz="1600" b="0" i="1" u="none" strike="noStrike" cap="none" dirty="0">
                <a:solidFill>
                  <a:srgbClr val="7030A0"/>
                </a:solidFill>
                <a:latin typeface="Verdana"/>
                <a:ea typeface="Verdana"/>
                <a:cs typeface="Verdana"/>
                <a:sym typeface="Verdana"/>
              </a:rPr>
              <a:t> for </a:t>
            </a:r>
            <a:r>
              <a:rPr lang="ca-ES" sz="1600" b="0" i="1" u="none" strike="noStrike" cap="none" dirty="0" err="1">
                <a:solidFill>
                  <a:srgbClr val="7030A0"/>
                </a:solidFill>
                <a:latin typeface="Verdana"/>
                <a:ea typeface="Verdana"/>
                <a:cs typeface="Verdana"/>
                <a:sym typeface="Verdana"/>
              </a:rPr>
              <a:t>diagnosing</a:t>
            </a:r>
            <a:r>
              <a:rPr lang="ca-ES" sz="1600" b="0" i="1" u="none" strike="noStrike" cap="none" dirty="0">
                <a:solidFill>
                  <a:srgbClr val="7030A0"/>
                </a:solidFill>
                <a:latin typeface="Verdana"/>
                <a:ea typeface="Verdana"/>
                <a:cs typeface="Verdana"/>
                <a:sym typeface="Verdana"/>
              </a:rPr>
              <a:t> </a:t>
            </a:r>
            <a:r>
              <a:rPr lang="ca-ES" sz="1600" b="0" i="1" u="none" strike="noStrike" cap="none" dirty="0" err="1">
                <a:solidFill>
                  <a:srgbClr val="7030A0"/>
                </a:solidFill>
                <a:latin typeface="Verdana"/>
                <a:ea typeface="Verdana"/>
                <a:cs typeface="Verdana"/>
                <a:sym typeface="Verdana"/>
              </a:rPr>
              <a:t>urinay</a:t>
            </a:r>
            <a:r>
              <a:rPr lang="ca-ES" sz="1600" b="0" i="1" u="none" strike="noStrike" cap="none" dirty="0">
                <a:solidFill>
                  <a:srgbClr val="7030A0"/>
                </a:solidFill>
                <a:latin typeface="Verdana"/>
                <a:ea typeface="Verdana"/>
                <a:cs typeface="Verdana"/>
                <a:sym typeface="Verdana"/>
              </a:rPr>
              <a:t> </a:t>
            </a:r>
            <a:r>
              <a:rPr lang="ca-ES" sz="1600" b="0" i="1" u="none" strike="noStrike" cap="none" dirty="0" err="1">
                <a:solidFill>
                  <a:srgbClr val="7030A0"/>
                </a:solidFill>
                <a:latin typeface="Verdana"/>
                <a:ea typeface="Verdana"/>
                <a:cs typeface="Verdana"/>
                <a:sym typeface="Verdana"/>
              </a:rPr>
              <a:t>tract</a:t>
            </a:r>
            <a:r>
              <a:rPr lang="ca-ES" sz="1600" b="0" i="1" u="none" strike="noStrike" cap="none" dirty="0">
                <a:solidFill>
                  <a:srgbClr val="7030A0"/>
                </a:solidFill>
                <a:latin typeface="Verdana"/>
                <a:ea typeface="Verdana"/>
                <a:cs typeface="Verdana"/>
                <a:sym typeface="Verdana"/>
              </a:rPr>
              <a:t> </a:t>
            </a:r>
            <a:r>
              <a:rPr lang="ca-ES" sz="1600" b="0" i="1" u="none" strike="noStrike" cap="none" dirty="0" err="1">
                <a:solidFill>
                  <a:srgbClr val="7030A0"/>
                </a:solidFill>
                <a:latin typeface="Verdana"/>
                <a:ea typeface="Verdana"/>
                <a:cs typeface="Verdana"/>
                <a:sym typeface="Verdana"/>
              </a:rPr>
              <a:t>infection</a:t>
            </a:r>
            <a:r>
              <a:rPr lang="ca-ES" sz="1600" b="0" i="1" u="none" strike="noStrike" cap="none" dirty="0">
                <a:solidFill>
                  <a:srgbClr val="7030A0"/>
                </a:solidFill>
                <a:latin typeface="Verdana"/>
                <a:ea typeface="Verdana"/>
                <a:cs typeface="Verdana"/>
                <a:sym typeface="Verdana"/>
              </a:rPr>
              <a:t>”. </a:t>
            </a:r>
            <a:r>
              <a:rPr lang="ca-ES" sz="1600" b="0" i="1" u="none" strike="noStrike" cap="none" dirty="0" err="1">
                <a:solidFill>
                  <a:srgbClr val="7030A0"/>
                </a:solidFill>
                <a:latin typeface="Verdana"/>
                <a:ea typeface="Verdana"/>
                <a:cs typeface="Verdana"/>
                <a:sym typeface="Verdana"/>
              </a:rPr>
              <a:t>Wright</a:t>
            </a:r>
            <a:r>
              <a:rPr lang="ca-ES" sz="1600" b="0" i="1" u="none" strike="noStrike" cap="none" dirty="0">
                <a:solidFill>
                  <a:srgbClr val="7030A0"/>
                </a:solidFill>
                <a:latin typeface="Verdana"/>
                <a:ea typeface="Verdana"/>
                <a:cs typeface="Verdana"/>
                <a:sym typeface="Verdana"/>
              </a:rPr>
              <a:t>, </a:t>
            </a:r>
            <a:r>
              <a:rPr lang="ca-ES" sz="1600" b="0" i="1" u="none" strike="noStrike" cap="none" dirty="0" err="1">
                <a:solidFill>
                  <a:srgbClr val="7030A0"/>
                </a:solidFill>
                <a:latin typeface="Verdana"/>
                <a:ea typeface="Verdana"/>
                <a:cs typeface="Verdana"/>
                <a:sym typeface="Verdana"/>
              </a:rPr>
              <a:t>Safranek</a:t>
            </a:r>
            <a:r>
              <a:rPr lang="ca-ES" sz="1600" b="0" i="1" u="none" strike="noStrike" cap="none" dirty="0">
                <a:solidFill>
                  <a:srgbClr val="7030A0"/>
                </a:solidFill>
                <a:latin typeface="Verdana"/>
                <a:ea typeface="Verdana"/>
                <a:cs typeface="Verdana"/>
                <a:sym typeface="Verdana"/>
              </a:rPr>
              <a:t>. </a:t>
            </a:r>
            <a:r>
              <a:rPr lang="ca-ES" sz="1600" b="0" i="1" u="none" strike="noStrike" cap="none" dirty="0" err="1">
                <a:solidFill>
                  <a:srgbClr val="7030A0"/>
                </a:solidFill>
                <a:latin typeface="Verdana"/>
                <a:ea typeface="Verdana"/>
                <a:cs typeface="Verdana"/>
                <a:sym typeface="Verdana"/>
              </a:rPr>
              <a:t>FPNS’s</a:t>
            </a:r>
            <a:r>
              <a:rPr lang="ca-ES" sz="1600" b="0" i="1" u="none" strike="noStrike" cap="none" dirty="0">
                <a:solidFill>
                  <a:srgbClr val="7030A0"/>
                </a:solidFill>
                <a:latin typeface="Verdana"/>
                <a:ea typeface="Verdana"/>
                <a:cs typeface="Verdana"/>
                <a:sym typeface="Verdana"/>
              </a:rPr>
              <a:t> </a:t>
            </a:r>
            <a:r>
              <a:rPr lang="ca-ES" sz="1600" b="0" i="1" u="none" strike="noStrike" cap="none" dirty="0" err="1">
                <a:solidFill>
                  <a:srgbClr val="7030A0"/>
                </a:solidFill>
                <a:latin typeface="Verdana"/>
                <a:ea typeface="Verdana"/>
                <a:cs typeface="Verdana"/>
                <a:sym typeface="Verdana"/>
              </a:rPr>
              <a:t>Clinical</a:t>
            </a:r>
            <a:r>
              <a:rPr lang="ca-ES" sz="1600" b="0" i="1" u="none" strike="noStrike" cap="none" dirty="0">
                <a:solidFill>
                  <a:srgbClr val="7030A0"/>
                </a:solidFill>
                <a:latin typeface="Verdana"/>
                <a:ea typeface="Verdana"/>
                <a:cs typeface="Verdana"/>
                <a:sym typeface="Verdana"/>
              </a:rPr>
              <a:t> </a:t>
            </a:r>
            <a:r>
              <a:rPr lang="ca-ES" sz="1600" b="0" i="1" u="none" strike="noStrike" cap="none" dirty="0" err="1">
                <a:solidFill>
                  <a:srgbClr val="7030A0"/>
                </a:solidFill>
                <a:latin typeface="Verdana"/>
                <a:ea typeface="Verdana"/>
                <a:cs typeface="Verdana"/>
                <a:sym typeface="Verdana"/>
              </a:rPr>
              <a:t>Inquires</a:t>
            </a:r>
            <a:r>
              <a:rPr lang="ca-ES" sz="1600" b="0" i="1" u="none" strike="noStrike" cap="none" dirty="0">
                <a:solidFill>
                  <a:srgbClr val="7030A0"/>
                </a:solidFill>
                <a:latin typeface="Verdana"/>
                <a:ea typeface="Verdana"/>
                <a:cs typeface="Verdana"/>
                <a:sym typeface="Verdana"/>
              </a:rPr>
              <a:t>. American </a:t>
            </a:r>
            <a:r>
              <a:rPr lang="ca-ES" sz="1600" b="0" i="1" u="none" strike="noStrike" cap="none" dirty="0" err="1">
                <a:solidFill>
                  <a:srgbClr val="7030A0"/>
                </a:solidFill>
                <a:latin typeface="Verdana"/>
                <a:ea typeface="Verdana"/>
                <a:cs typeface="Verdana"/>
                <a:sym typeface="Verdana"/>
              </a:rPr>
              <a:t>Family</a:t>
            </a:r>
            <a:r>
              <a:rPr lang="ca-ES" sz="1600" b="0" i="1" u="none" strike="noStrike" cap="none" dirty="0">
                <a:solidFill>
                  <a:srgbClr val="7030A0"/>
                </a:solidFill>
                <a:latin typeface="Verdana"/>
                <a:ea typeface="Verdana"/>
                <a:cs typeface="Verdana"/>
                <a:sym typeface="Verdana"/>
              </a:rPr>
              <a:t> </a:t>
            </a:r>
            <a:r>
              <a:rPr lang="ca-ES" sz="1600" b="0" i="1" u="none" strike="noStrike" cap="none" dirty="0" err="1">
                <a:solidFill>
                  <a:srgbClr val="7030A0"/>
                </a:solidFill>
                <a:latin typeface="Verdana"/>
                <a:ea typeface="Verdana"/>
                <a:cs typeface="Verdana"/>
                <a:sym typeface="Verdana"/>
              </a:rPr>
              <a:t>Physician</a:t>
            </a:r>
            <a:r>
              <a:rPr lang="ca-ES" sz="1600" b="0" i="1" u="none" strike="noStrike" cap="none" dirty="0">
                <a:solidFill>
                  <a:srgbClr val="7030A0"/>
                </a:solidFill>
                <a:latin typeface="Verdana"/>
                <a:ea typeface="Verdana"/>
                <a:cs typeface="Verdana"/>
                <a:sym typeface="Verdana"/>
              </a:rPr>
              <a:t> 2006.</a:t>
            </a:r>
            <a:r>
              <a:rPr lang="ca-ES" sz="4400" b="0" i="0" u="none" strike="noStrike" cap="none" dirty="0">
                <a:solidFill>
                  <a:schemeClr val="dk2"/>
                </a:solidFill>
                <a:latin typeface="Verdana"/>
                <a:ea typeface="Verdana"/>
                <a:cs typeface="Verdana"/>
                <a:sym typeface="Verdana"/>
              </a:rPr>
              <a:t/>
            </a:r>
            <a:br>
              <a:rPr lang="ca-ES" sz="4400" b="0" i="0" u="none" strike="noStrike" cap="none" dirty="0">
                <a:solidFill>
                  <a:schemeClr val="dk2"/>
                </a:solidFill>
                <a:latin typeface="Verdana"/>
                <a:ea typeface="Verdana"/>
                <a:cs typeface="Verdana"/>
                <a:sym typeface="Verdana"/>
              </a:rPr>
            </a:br>
            <a:endParaRPr sz="4200" b="0" i="0" u="none" strike="noStrike" cap="none" dirty="0">
              <a:solidFill>
                <a:schemeClr val="dk2"/>
              </a:solidFill>
              <a:latin typeface="Times New Roman"/>
              <a:ea typeface="Times New Roman"/>
              <a:cs typeface="Times New Roman"/>
              <a:sym typeface="Times New Roman"/>
            </a:endParaRPr>
          </a:p>
        </p:txBody>
      </p:sp>
      <p:grpSp>
        <p:nvGrpSpPr>
          <p:cNvPr id="770" name="Shape 770"/>
          <p:cNvGrpSpPr/>
          <p:nvPr/>
        </p:nvGrpSpPr>
        <p:grpSpPr>
          <a:xfrm>
            <a:off x="1418825" y="1991258"/>
            <a:ext cx="6615069" cy="3595563"/>
            <a:chOff x="807265" y="2418"/>
            <a:chExt cx="6615069" cy="3595563"/>
          </a:xfrm>
        </p:grpSpPr>
        <p:sp>
          <p:nvSpPr>
            <p:cNvPr id="771" name="Shape 771"/>
            <p:cNvSpPr/>
            <p:nvPr/>
          </p:nvSpPr>
          <p:spPr>
            <a:xfrm>
              <a:off x="807265" y="2418"/>
              <a:ext cx="2740521" cy="1096208"/>
            </a:xfrm>
            <a:prstGeom prst="chevron">
              <a:avLst>
                <a:gd name="adj" fmla="val 50000"/>
              </a:avLst>
            </a:prstGeom>
            <a:gradFill>
              <a:gsLst>
                <a:gs pos="0">
                  <a:srgbClr val="759336"/>
                </a:gs>
                <a:gs pos="80000">
                  <a:srgbClr val="99C247"/>
                </a:gs>
                <a:gs pos="100000">
                  <a:srgbClr val="9BC545"/>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72" name="Shape 772"/>
            <p:cNvSpPr txBox="1"/>
            <p:nvPr/>
          </p:nvSpPr>
          <p:spPr>
            <a:xfrm>
              <a:off x="1355369" y="2418"/>
              <a:ext cx="1644313" cy="1096208"/>
            </a:xfrm>
            <a:prstGeom prst="rect">
              <a:avLst/>
            </a:prstGeom>
            <a:noFill/>
            <a:ln>
              <a:noFill/>
            </a:ln>
          </p:spPr>
          <p:txBody>
            <a:bodyPr spcFirstLastPara="1" wrap="square" lIns="24125" tIns="12050" rIns="0" bIns="12050" anchor="ctr" anchorCtr="0">
              <a:noAutofit/>
            </a:bodyPr>
            <a:lstStyle/>
            <a:p>
              <a:pPr marL="0" marR="0" lvl="0" indent="0" algn="ctr" rtl="0">
                <a:lnSpc>
                  <a:spcPct val="90000"/>
                </a:lnSpc>
                <a:spcBef>
                  <a:spcPts val="0"/>
                </a:spcBef>
                <a:spcAft>
                  <a:spcPts val="0"/>
                </a:spcAft>
                <a:buNone/>
              </a:pPr>
              <a:r>
                <a:rPr lang="ca-ES" sz="1900" dirty="0">
                  <a:solidFill>
                    <a:schemeClr val="lt1"/>
                  </a:solidFill>
                  <a:latin typeface="Verdana" pitchFamily="34" charset="0"/>
                  <a:ea typeface="Verdana" pitchFamily="34" charset="0"/>
                  <a:sym typeface="Arial"/>
                </a:rPr>
                <a:t>Clínica ITU</a:t>
              </a:r>
              <a:endParaRPr dirty="0">
                <a:latin typeface="Verdana" pitchFamily="34" charset="0"/>
                <a:ea typeface="Verdana" pitchFamily="34" charset="0"/>
              </a:endParaRPr>
            </a:p>
            <a:p>
              <a:pPr marL="0" marR="0" lvl="0" indent="0" algn="ctr" rtl="0">
                <a:lnSpc>
                  <a:spcPct val="90000"/>
                </a:lnSpc>
                <a:spcBef>
                  <a:spcPts val="665"/>
                </a:spcBef>
                <a:spcAft>
                  <a:spcPts val="0"/>
                </a:spcAft>
                <a:buNone/>
              </a:pPr>
              <a:r>
                <a:rPr lang="ca-ES" sz="1900" dirty="0">
                  <a:solidFill>
                    <a:schemeClr val="lt1"/>
                  </a:solidFill>
                  <a:latin typeface="Verdana" pitchFamily="34" charset="0"/>
                  <a:ea typeface="Verdana" pitchFamily="34" charset="0"/>
                  <a:sym typeface="Arial"/>
                </a:rPr>
                <a:t>No </a:t>
              </a:r>
              <a:r>
                <a:rPr lang="ca-ES" sz="1900" dirty="0" err="1">
                  <a:solidFill>
                    <a:schemeClr val="lt1"/>
                  </a:solidFill>
                  <a:latin typeface="Verdana" pitchFamily="34" charset="0"/>
                  <a:ea typeface="Verdana" pitchFamily="34" charset="0"/>
                  <a:sym typeface="Arial"/>
                </a:rPr>
                <a:t>simptomes</a:t>
              </a:r>
              <a:r>
                <a:rPr lang="ca-ES" sz="1900" dirty="0">
                  <a:solidFill>
                    <a:schemeClr val="lt1"/>
                  </a:solidFill>
                  <a:latin typeface="Verdana" pitchFamily="34" charset="0"/>
                  <a:ea typeface="Verdana" pitchFamily="34" charset="0"/>
                  <a:sym typeface="Arial"/>
                </a:rPr>
                <a:t> vaginals</a:t>
              </a:r>
              <a:endParaRPr dirty="0">
                <a:latin typeface="Verdana" pitchFamily="34" charset="0"/>
                <a:ea typeface="Verdana" pitchFamily="34" charset="0"/>
              </a:endParaRPr>
            </a:p>
          </p:txBody>
        </p:sp>
        <p:sp>
          <p:nvSpPr>
            <p:cNvPr id="773" name="Shape 773"/>
            <p:cNvSpPr/>
            <p:nvPr/>
          </p:nvSpPr>
          <p:spPr>
            <a:xfrm>
              <a:off x="3191518" y="95595"/>
              <a:ext cx="2274632" cy="909853"/>
            </a:xfrm>
            <a:prstGeom prst="chevron">
              <a:avLst>
                <a:gd name="adj" fmla="val 50000"/>
              </a:avLst>
            </a:prstGeom>
            <a:solidFill>
              <a:srgbClr val="DDE5D0">
                <a:alpha val="89803"/>
              </a:srgbClr>
            </a:solidFill>
            <a:ln w="9525" cap="flat" cmpd="sng">
              <a:solidFill>
                <a:srgbClr val="DDE5D0">
                  <a:alpha val="89803"/>
                </a:srgbClr>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74" name="Shape 774"/>
            <p:cNvSpPr txBox="1"/>
            <p:nvPr/>
          </p:nvSpPr>
          <p:spPr>
            <a:xfrm>
              <a:off x="3646445" y="95595"/>
              <a:ext cx="1364779" cy="909853"/>
            </a:xfrm>
            <a:prstGeom prst="rect">
              <a:avLst/>
            </a:prstGeom>
            <a:noFill/>
            <a:ln>
              <a:noFill/>
            </a:ln>
          </p:spPr>
          <p:txBody>
            <a:bodyPr spcFirstLastPara="1" wrap="square" lIns="20300" tIns="10150" rIns="0" bIns="10150" anchor="ctr" anchorCtr="0">
              <a:noAutofit/>
            </a:bodyPr>
            <a:lstStyle/>
            <a:p>
              <a:pPr marL="0" marR="0" lvl="0" indent="0" algn="ctr" rtl="0">
                <a:lnSpc>
                  <a:spcPct val="90000"/>
                </a:lnSpc>
                <a:spcBef>
                  <a:spcPts val="0"/>
                </a:spcBef>
                <a:spcAft>
                  <a:spcPts val="0"/>
                </a:spcAft>
                <a:buNone/>
              </a:pPr>
              <a:r>
                <a:rPr lang="ca-ES" sz="1600" dirty="0">
                  <a:solidFill>
                    <a:schemeClr val="dk1"/>
                  </a:solidFill>
                  <a:latin typeface="Verdana" pitchFamily="34" charset="0"/>
                  <a:ea typeface="Verdana" pitchFamily="34" charset="0"/>
                  <a:sym typeface="Arial"/>
                </a:rPr>
                <a:t>90% ITU</a:t>
              </a:r>
              <a:endParaRPr dirty="0">
                <a:latin typeface="Verdana" pitchFamily="34" charset="0"/>
                <a:ea typeface="Verdana" pitchFamily="34" charset="0"/>
              </a:endParaRPr>
            </a:p>
          </p:txBody>
        </p:sp>
        <p:sp>
          <p:nvSpPr>
            <p:cNvPr id="775" name="Shape 775"/>
            <p:cNvSpPr/>
            <p:nvPr/>
          </p:nvSpPr>
          <p:spPr>
            <a:xfrm>
              <a:off x="5147702" y="95595"/>
              <a:ext cx="2274632" cy="909853"/>
            </a:xfrm>
            <a:prstGeom prst="chevron">
              <a:avLst>
                <a:gd name="adj" fmla="val 50000"/>
              </a:avLst>
            </a:prstGeom>
            <a:solidFill>
              <a:srgbClr val="CFE4CF">
                <a:alpha val="89803"/>
              </a:srgbClr>
            </a:solidFill>
            <a:ln w="9525" cap="flat" cmpd="sng">
              <a:solidFill>
                <a:srgbClr val="CFE4CF">
                  <a:alpha val="89803"/>
                </a:srgbClr>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76" name="Shape 776"/>
            <p:cNvSpPr txBox="1"/>
            <p:nvPr/>
          </p:nvSpPr>
          <p:spPr>
            <a:xfrm>
              <a:off x="5602629" y="95595"/>
              <a:ext cx="1364779" cy="909853"/>
            </a:xfrm>
            <a:prstGeom prst="rect">
              <a:avLst/>
            </a:prstGeom>
            <a:noFill/>
            <a:ln>
              <a:noFill/>
            </a:ln>
          </p:spPr>
          <p:txBody>
            <a:bodyPr spcFirstLastPara="1" wrap="square" lIns="20300" tIns="10150" rIns="0" bIns="10150" anchor="ctr" anchorCtr="0">
              <a:noAutofit/>
            </a:bodyPr>
            <a:lstStyle/>
            <a:p>
              <a:pPr marL="0" marR="0" lvl="0" indent="0" algn="ctr" rtl="0">
                <a:lnSpc>
                  <a:spcPct val="90000"/>
                </a:lnSpc>
                <a:spcBef>
                  <a:spcPts val="0"/>
                </a:spcBef>
                <a:spcAft>
                  <a:spcPts val="0"/>
                </a:spcAft>
                <a:buNone/>
              </a:pPr>
              <a:r>
                <a:rPr lang="ca-ES" sz="1600" b="1" dirty="0">
                  <a:solidFill>
                    <a:schemeClr val="dk1"/>
                  </a:solidFill>
                  <a:latin typeface="Verdana" pitchFamily="34" charset="0"/>
                  <a:ea typeface="Verdana" pitchFamily="34" charset="0"/>
                  <a:sym typeface="Arial"/>
                </a:rPr>
                <a:t>NO CAL TIRA</a:t>
              </a:r>
              <a:endParaRPr dirty="0">
                <a:latin typeface="Verdana" pitchFamily="34" charset="0"/>
                <a:ea typeface="Verdana" pitchFamily="34" charset="0"/>
              </a:endParaRPr>
            </a:p>
          </p:txBody>
        </p:sp>
        <p:sp>
          <p:nvSpPr>
            <p:cNvPr id="777" name="Shape 777"/>
            <p:cNvSpPr/>
            <p:nvPr/>
          </p:nvSpPr>
          <p:spPr>
            <a:xfrm>
              <a:off x="807265" y="1252095"/>
              <a:ext cx="2740521" cy="1096208"/>
            </a:xfrm>
            <a:prstGeom prst="chevron">
              <a:avLst>
                <a:gd name="adj" fmla="val 50000"/>
              </a:avLst>
            </a:prstGeom>
            <a:gradFill>
              <a:gsLst>
                <a:gs pos="0">
                  <a:srgbClr val="3A897F"/>
                </a:gs>
                <a:gs pos="80000">
                  <a:srgbClr val="4DB3A8"/>
                </a:gs>
                <a:gs pos="100000">
                  <a:srgbClr val="4CB6AA"/>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78" name="Shape 778"/>
            <p:cNvSpPr txBox="1"/>
            <p:nvPr/>
          </p:nvSpPr>
          <p:spPr>
            <a:xfrm>
              <a:off x="1355369" y="1252095"/>
              <a:ext cx="1644313" cy="1096208"/>
            </a:xfrm>
            <a:prstGeom prst="rect">
              <a:avLst/>
            </a:prstGeom>
            <a:noFill/>
            <a:ln>
              <a:noFill/>
            </a:ln>
          </p:spPr>
          <p:txBody>
            <a:bodyPr spcFirstLastPara="1" wrap="square" lIns="24125" tIns="12050" rIns="0" bIns="12050" anchor="ctr" anchorCtr="0">
              <a:noAutofit/>
            </a:bodyPr>
            <a:lstStyle/>
            <a:p>
              <a:pPr marL="0" marR="0" lvl="0" indent="0" algn="ctr" rtl="0">
                <a:lnSpc>
                  <a:spcPct val="90000"/>
                </a:lnSpc>
                <a:spcBef>
                  <a:spcPts val="0"/>
                </a:spcBef>
                <a:spcAft>
                  <a:spcPts val="0"/>
                </a:spcAft>
                <a:buNone/>
              </a:pPr>
              <a:r>
                <a:rPr lang="ca-ES" sz="1900" dirty="0">
                  <a:solidFill>
                    <a:schemeClr val="lt1"/>
                  </a:solidFill>
                  <a:latin typeface="Verdana" pitchFamily="34" charset="0"/>
                  <a:ea typeface="Verdana" pitchFamily="34" charset="0"/>
                  <a:sym typeface="Arial"/>
                </a:rPr>
                <a:t>Clínica ITU</a:t>
              </a:r>
              <a:endParaRPr dirty="0">
                <a:latin typeface="Verdana" pitchFamily="34" charset="0"/>
                <a:ea typeface="Verdana" pitchFamily="34" charset="0"/>
              </a:endParaRPr>
            </a:p>
            <a:p>
              <a:pPr marL="0" marR="0" lvl="0" indent="0" algn="ctr" rtl="0">
                <a:lnSpc>
                  <a:spcPct val="90000"/>
                </a:lnSpc>
                <a:spcBef>
                  <a:spcPts val="665"/>
                </a:spcBef>
                <a:spcAft>
                  <a:spcPts val="0"/>
                </a:spcAft>
                <a:buNone/>
              </a:pPr>
              <a:r>
                <a:rPr lang="ca-ES" sz="1900" dirty="0">
                  <a:solidFill>
                    <a:schemeClr val="lt1"/>
                  </a:solidFill>
                  <a:latin typeface="Verdana" pitchFamily="34" charset="0"/>
                  <a:ea typeface="Verdana" pitchFamily="34" charset="0"/>
                  <a:sym typeface="Arial"/>
                </a:rPr>
                <a:t>1 símptoma vaginal</a:t>
              </a:r>
              <a:endParaRPr dirty="0">
                <a:latin typeface="Verdana" pitchFamily="34" charset="0"/>
                <a:ea typeface="Verdana" pitchFamily="34" charset="0"/>
              </a:endParaRPr>
            </a:p>
          </p:txBody>
        </p:sp>
        <p:sp>
          <p:nvSpPr>
            <p:cNvPr id="779" name="Shape 779"/>
            <p:cNvSpPr/>
            <p:nvPr/>
          </p:nvSpPr>
          <p:spPr>
            <a:xfrm>
              <a:off x="3191518" y="1345273"/>
              <a:ext cx="2274632" cy="909853"/>
            </a:xfrm>
            <a:prstGeom prst="chevron">
              <a:avLst>
                <a:gd name="adj" fmla="val 50000"/>
              </a:avLst>
            </a:prstGeom>
            <a:solidFill>
              <a:srgbClr val="CFE3DA">
                <a:alpha val="89803"/>
              </a:srgbClr>
            </a:solidFill>
            <a:ln w="9525" cap="flat" cmpd="sng">
              <a:solidFill>
                <a:srgbClr val="CFE3DA">
                  <a:alpha val="89803"/>
                </a:srgbClr>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80" name="Shape 780"/>
            <p:cNvSpPr txBox="1"/>
            <p:nvPr/>
          </p:nvSpPr>
          <p:spPr>
            <a:xfrm>
              <a:off x="3646445" y="1345273"/>
              <a:ext cx="1364779" cy="909853"/>
            </a:xfrm>
            <a:prstGeom prst="rect">
              <a:avLst/>
            </a:prstGeom>
            <a:noFill/>
            <a:ln>
              <a:noFill/>
            </a:ln>
          </p:spPr>
          <p:txBody>
            <a:bodyPr spcFirstLastPara="1" wrap="square" lIns="20300" tIns="10150" rIns="0" bIns="10150" anchor="ctr" anchorCtr="0">
              <a:noAutofit/>
            </a:bodyPr>
            <a:lstStyle/>
            <a:p>
              <a:pPr marL="0" marR="0" lvl="0" indent="0" algn="ctr" rtl="0">
                <a:lnSpc>
                  <a:spcPct val="90000"/>
                </a:lnSpc>
                <a:spcBef>
                  <a:spcPts val="0"/>
                </a:spcBef>
                <a:spcAft>
                  <a:spcPts val="0"/>
                </a:spcAft>
                <a:buNone/>
              </a:pPr>
              <a:r>
                <a:rPr lang="ca-ES" sz="1600" dirty="0">
                  <a:solidFill>
                    <a:schemeClr val="dk1"/>
                  </a:solidFill>
                  <a:latin typeface="Verdana" pitchFamily="34" charset="0"/>
                  <a:ea typeface="Verdana" pitchFamily="34" charset="0"/>
                  <a:sym typeface="Arial"/>
                </a:rPr>
                <a:t>50% ITU</a:t>
              </a:r>
              <a:endParaRPr dirty="0">
                <a:latin typeface="Verdana" pitchFamily="34" charset="0"/>
                <a:ea typeface="Verdana" pitchFamily="34" charset="0"/>
              </a:endParaRPr>
            </a:p>
          </p:txBody>
        </p:sp>
        <p:sp>
          <p:nvSpPr>
            <p:cNvPr id="781" name="Shape 781"/>
            <p:cNvSpPr/>
            <p:nvPr/>
          </p:nvSpPr>
          <p:spPr>
            <a:xfrm>
              <a:off x="5147702" y="1345273"/>
              <a:ext cx="2274632" cy="909853"/>
            </a:xfrm>
            <a:prstGeom prst="chevron">
              <a:avLst>
                <a:gd name="adj" fmla="val 50000"/>
              </a:avLst>
            </a:prstGeom>
            <a:solidFill>
              <a:srgbClr val="CFDEE1">
                <a:alpha val="89803"/>
              </a:srgbClr>
            </a:solidFill>
            <a:ln w="9525" cap="flat" cmpd="sng">
              <a:solidFill>
                <a:srgbClr val="CFDEE1">
                  <a:alpha val="89803"/>
                </a:srgbClr>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82" name="Shape 782"/>
            <p:cNvSpPr txBox="1"/>
            <p:nvPr/>
          </p:nvSpPr>
          <p:spPr>
            <a:xfrm>
              <a:off x="5602629" y="1345273"/>
              <a:ext cx="1364779" cy="909853"/>
            </a:xfrm>
            <a:prstGeom prst="rect">
              <a:avLst/>
            </a:prstGeom>
            <a:noFill/>
            <a:ln>
              <a:noFill/>
            </a:ln>
          </p:spPr>
          <p:txBody>
            <a:bodyPr spcFirstLastPara="1" wrap="square" lIns="20300" tIns="10150" rIns="0" bIns="10150" anchor="ctr" anchorCtr="0">
              <a:noAutofit/>
            </a:bodyPr>
            <a:lstStyle/>
            <a:p>
              <a:pPr marL="0" marR="0" lvl="0" indent="0" algn="ctr" rtl="0">
                <a:lnSpc>
                  <a:spcPct val="90000"/>
                </a:lnSpc>
                <a:spcBef>
                  <a:spcPts val="0"/>
                </a:spcBef>
                <a:spcAft>
                  <a:spcPts val="0"/>
                </a:spcAft>
                <a:buNone/>
              </a:pPr>
              <a:r>
                <a:rPr lang="ca-ES" sz="1600" b="1" dirty="0">
                  <a:solidFill>
                    <a:schemeClr val="dk1"/>
                  </a:solidFill>
                  <a:latin typeface="Verdana" pitchFamily="34" charset="0"/>
                  <a:ea typeface="Verdana" pitchFamily="34" charset="0"/>
                  <a:sym typeface="Arial"/>
                </a:rPr>
                <a:t>Tira +: </a:t>
              </a:r>
              <a:r>
                <a:rPr lang="ca-ES" sz="1600" b="1" dirty="0" smtClean="0">
                  <a:solidFill>
                    <a:schemeClr val="dk1"/>
                  </a:solidFill>
                  <a:latin typeface="Verdana" pitchFamily="34" charset="0"/>
                  <a:ea typeface="Verdana" pitchFamily="34" charset="0"/>
                  <a:sym typeface="Arial"/>
                </a:rPr>
                <a:t>80%ITU</a:t>
              </a:r>
              <a:endParaRPr sz="1600" b="1" dirty="0">
                <a:solidFill>
                  <a:schemeClr val="dk1"/>
                </a:solidFill>
                <a:latin typeface="Verdana" pitchFamily="34" charset="0"/>
                <a:ea typeface="Verdana" pitchFamily="34" charset="0"/>
                <a:sym typeface="Arial"/>
              </a:endParaRPr>
            </a:p>
            <a:p>
              <a:pPr marL="0" marR="0" lvl="0" indent="0" algn="ctr" rtl="0">
                <a:lnSpc>
                  <a:spcPct val="90000"/>
                </a:lnSpc>
                <a:spcBef>
                  <a:spcPts val="560"/>
                </a:spcBef>
                <a:spcAft>
                  <a:spcPts val="0"/>
                </a:spcAft>
                <a:buNone/>
              </a:pPr>
              <a:r>
                <a:rPr lang="ca-ES" sz="1600" b="1" dirty="0">
                  <a:solidFill>
                    <a:schemeClr val="dk1"/>
                  </a:solidFill>
                  <a:latin typeface="Verdana" pitchFamily="34" charset="0"/>
                  <a:ea typeface="Verdana" pitchFamily="34" charset="0"/>
                  <a:sym typeface="Arial"/>
                </a:rPr>
                <a:t>Tira –: </a:t>
              </a:r>
              <a:r>
                <a:rPr lang="ca-ES" sz="1600" b="1" dirty="0" smtClean="0">
                  <a:solidFill>
                    <a:schemeClr val="dk1"/>
                  </a:solidFill>
                  <a:latin typeface="Verdana" pitchFamily="34" charset="0"/>
                  <a:ea typeface="Verdana" pitchFamily="34" charset="0"/>
                  <a:sym typeface="Arial"/>
                </a:rPr>
                <a:t>20%ITU </a:t>
              </a:r>
              <a:endParaRPr dirty="0">
                <a:latin typeface="Verdana" pitchFamily="34" charset="0"/>
                <a:ea typeface="Verdana" pitchFamily="34" charset="0"/>
              </a:endParaRPr>
            </a:p>
          </p:txBody>
        </p:sp>
        <p:sp>
          <p:nvSpPr>
            <p:cNvPr id="783" name="Shape 783"/>
            <p:cNvSpPr/>
            <p:nvPr/>
          </p:nvSpPr>
          <p:spPr>
            <a:xfrm>
              <a:off x="807265" y="2501773"/>
              <a:ext cx="2740521" cy="1096208"/>
            </a:xfrm>
            <a:prstGeom prst="chevron">
              <a:avLst>
                <a:gd name="adj" fmla="val 50000"/>
              </a:avLst>
            </a:prstGeom>
            <a:gradFill>
              <a:gsLst>
                <a:gs pos="0">
                  <a:srgbClr val="5C417C"/>
                </a:gs>
                <a:gs pos="80000">
                  <a:srgbClr val="7955A4"/>
                </a:gs>
                <a:gs pos="100000">
                  <a:srgbClr val="7955A6"/>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84" name="Shape 784"/>
            <p:cNvSpPr txBox="1"/>
            <p:nvPr/>
          </p:nvSpPr>
          <p:spPr>
            <a:xfrm>
              <a:off x="1355369" y="2501773"/>
              <a:ext cx="1644313" cy="1096208"/>
            </a:xfrm>
            <a:prstGeom prst="rect">
              <a:avLst/>
            </a:prstGeom>
            <a:noFill/>
            <a:ln>
              <a:noFill/>
            </a:ln>
          </p:spPr>
          <p:txBody>
            <a:bodyPr spcFirstLastPara="1" wrap="square" lIns="24125" tIns="12050" rIns="0" bIns="12050" anchor="ctr" anchorCtr="0">
              <a:noAutofit/>
            </a:bodyPr>
            <a:lstStyle/>
            <a:p>
              <a:pPr marL="0" marR="0" lvl="0" indent="0" algn="ctr" rtl="0">
                <a:lnSpc>
                  <a:spcPct val="90000"/>
                </a:lnSpc>
                <a:spcBef>
                  <a:spcPts val="0"/>
                </a:spcBef>
                <a:spcAft>
                  <a:spcPts val="0"/>
                </a:spcAft>
                <a:buNone/>
              </a:pPr>
              <a:r>
                <a:rPr lang="ca-ES" sz="1900" dirty="0">
                  <a:solidFill>
                    <a:schemeClr val="lt1"/>
                  </a:solidFill>
                  <a:latin typeface="Verdana" pitchFamily="34" charset="0"/>
                  <a:ea typeface="Verdana" pitchFamily="34" charset="0"/>
                  <a:sym typeface="Arial"/>
                </a:rPr>
                <a:t>Clínica poc específica</a:t>
              </a:r>
              <a:endParaRPr dirty="0">
                <a:latin typeface="Verdana" pitchFamily="34" charset="0"/>
                <a:ea typeface="Verdana" pitchFamily="34" charset="0"/>
              </a:endParaRPr>
            </a:p>
          </p:txBody>
        </p:sp>
        <p:sp>
          <p:nvSpPr>
            <p:cNvPr id="785" name="Shape 785"/>
            <p:cNvSpPr/>
            <p:nvPr/>
          </p:nvSpPr>
          <p:spPr>
            <a:xfrm>
              <a:off x="3191518" y="2594951"/>
              <a:ext cx="2274632" cy="909853"/>
            </a:xfrm>
            <a:prstGeom prst="chevron">
              <a:avLst>
                <a:gd name="adj" fmla="val 50000"/>
              </a:avLst>
            </a:prstGeom>
            <a:solidFill>
              <a:srgbClr val="D0D4E0">
                <a:alpha val="89803"/>
              </a:srgbClr>
            </a:solidFill>
            <a:ln w="9525" cap="flat" cmpd="sng">
              <a:solidFill>
                <a:srgbClr val="D0D4E0">
                  <a:alpha val="89803"/>
                </a:srgbClr>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86" name="Shape 786"/>
            <p:cNvSpPr txBox="1"/>
            <p:nvPr/>
          </p:nvSpPr>
          <p:spPr>
            <a:xfrm>
              <a:off x="3646445" y="2594951"/>
              <a:ext cx="1364779" cy="909853"/>
            </a:xfrm>
            <a:prstGeom prst="rect">
              <a:avLst/>
            </a:prstGeom>
            <a:noFill/>
            <a:ln>
              <a:noFill/>
            </a:ln>
          </p:spPr>
          <p:txBody>
            <a:bodyPr spcFirstLastPara="1" wrap="square" lIns="20300" tIns="10150" rIns="0" bIns="10150" anchor="ctr" anchorCtr="0">
              <a:noAutofit/>
            </a:bodyPr>
            <a:lstStyle/>
            <a:p>
              <a:pPr marL="0" marR="0" lvl="0" indent="0" algn="ctr" rtl="0">
                <a:lnSpc>
                  <a:spcPct val="90000"/>
                </a:lnSpc>
                <a:spcBef>
                  <a:spcPts val="0"/>
                </a:spcBef>
                <a:spcAft>
                  <a:spcPts val="0"/>
                </a:spcAft>
                <a:buNone/>
              </a:pPr>
              <a:endParaRPr sz="1600">
                <a:solidFill>
                  <a:schemeClr val="dk1"/>
                </a:solidFill>
                <a:latin typeface="Arial"/>
                <a:ea typeface="Arial"/>
                <a:cs typeface="Arial"/>
                <a:sym typeface="Arial"/>
              </a:endParaRPr>
            </a:p>
          </p:txBody>
        </p:sp>
        <p:sp>
          <p:nvSpPr>
            <p:cNvPr id="787" name="Shape 787"/>
            <p:cNvSpPr/>
            <p:nvPr/>
          </p:nvSpPr>
          <p:spPr>
            <a:xfrm>
              <a:off x="5147702" y="2594951"/>
              <a:ext cx="2274632" cy="909853"/>
            </a:xfrm>
            <a:prstGeom prst="chevron">
              <a:avLst>
                <a:gd name="adj" fmla="val 50000"/>
              </a:avLst>
            </a:prstGeom>
            <a:solidFill>
              <a:srgbClr val="D6D0DE">
                <a:alpha val="89803"/>
              </a:srgbClr>
            </a:solidFill>
            <a:ln w="9525" cap="flat" cmpd="sng">
              <a:solidFill>
                <a:srgbClr val="D6D0DE">
                  <a:alpha val="89803"/>
                </a:srgbClr>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88" name="Shape 788"/>
            <p:cNvSpPr txBox="1"/>
            <p:nvPr/>
          </p:nvSpPr>
          <p:spPr>
            <a:xfrm>
              <a:off x="5602629" y="2594951"/>
              <a:ext cx="1364779" cy="909853"/>
            </a:xfrm>
            <a:prstGeom prst="rect">
              <a:avLst/>
            </a:prstGeom>
            <a:noFill/>
            <a:ln>
              <a:noFill/>
            </a:ln>
          </p:spPr>
          <p:txBody>
            <a:bodyPr spcFirstLastPara="1" wrap="square" lIns="20300" tIns="10150" rIns="0" bIns="10150" anchor="ctr" anchorCtr="0">
              <a:noAutofit/>
            </a:bodyPr>
            <a:lstStyle/>
            <a:p>
              <a:pPr marL="0" marR="0" lvl="0" indent="0" algn="ctr" rtl="0">
                <a:lnSpc>
                  <a:spcPct val="90000"/>
                </a:lnSpc>
                <a:spcBef>
                  <a:spcPts val="0"/>
                </a:spcBef>
                <a:spcAft>
                  <a:spcPts val="0"/>
                </a:spcAft>
                <a:buNone/>
              </a:pPr>
              <a:r>
                <a:rPr lang="ca-ES" sz="1600" b="1" dirty="0">
                  <a:solidFill>
                    <a:schemeClr val="dk1"/>
                  </a:solidFill>
                  <a:latin typeface="Verdana" pitchFamily="34" charset="0"/>
                  <a:ea typeface="Verdana" pitchFamily="34" charset="0"/>
                  <a:sym typeface="Arial"/>
                </a:rPr>
                <a:t>Si Tira –: es descarta ITU</a:t>
              </a:r>
              <a:endParaRPr dirty="0">
                <a:latin typeface="Verdana" pitchFamily="34" charset="0"/>
                <a:ea typeface="Verdana" pitchFamily="34" charset="0"/>
              </a:endParaRPr>
            </a:p>
          </p:txBody>
        </p:sp>
      </p:grpSp>
      <p:pic>
        <p:nvPicPr>
          <p:cNvPr id="789" name="Shape 789" descr="camfic blanc"/>
          <p:cNvPicPr preferRelativeResize="0"/>
          <p:nvPr/>
        </p:nvPicPr>
        <p:blipFill rotWithShape="1">
          <a:blip r:embed="rId3">
            <a:alphaModFix/>
          </a:blip>
          <a:srcRect/>
          <a:stretch/>
        </p:blipFill>
        <p:spPr>
          <a:xfrm>
            <a:off x="8382000" y="6281738"/>
            <a:ext cx="463550" cy="576262"/>
          </a:xfrm>
          <a:prstGeom prst="rect">
            <a:avLst/>
          </a:prstGeom>
          <a:noFill/>
          <a:ln>
            <a:noFill/>
          </a:ln>
        </p:spPr>
      </p:pic>
      <p:sp>
        <p:nvSpPr>
          <p:cNvPr id="790" name="Shape 790"/>
          <p:cNvSpPr txBox="1"/>
          <p:nvPr/>
        </p:nvSpPr>
        <p:spPr>
          <a:xfrm>
            <a:off x="1547664" y="5949280"/>
            <a:ext cx="5976664"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ca-ES" sz="1800" dirty="0">
                <a:solidFill>
                  <a:srgbClr val="008000"/>
                </a:solidFill>
                <a:latin typeface="Verdana"/>
                <a:ea typeface="Verdana"/>
                <a:cs typeface="Verdana"/>
                <a:sym typeface="Verdana"/>
              </a:rPr>
              <a:t> </a:t>
            </a:r>
            <a:r>
              <a:rPr lang="ca-ES" sz="1800" b="1" dirty="0" err="1">
                <a:solidFill>
                  <a:srgbClr val="008000"/>
                </a:solidFill>
                <a:latin typeface="Verdana"/>
                <a:ea typeface="Verdana"/>
                <a:cs typeface="Verdana"/>
                <a:sym typeface="Verdana"/>
              </a:rPr>
              <a:t>Meta-an</a:t>
            </a:r>
            <a:r>
              <a:rPr lang="ca-ES" sz="1800" b="1" dirty="0" err="1">
                <a:solidFill>
                  <a:srgbClr val="008000"/>
                </a:solidFill>
              </a:rPr>
              <a:t>à</a:t>
            </a:r>
            <a:r>
              <a:rPr lang="ca-ES" sz="1800" b="1" dirty="0" err="1">
                <a:solidFill>
                  <a:srgbClr val="008000"/>
                </a:solidFill>
                <a:latin typeface="Verdana"/>
                <a:ea typeface="Verdana"/>
                <a:cs typeface="Verdana"/>
                <a:sym typeface="Verdana"/>
              </a:rPr>
              <a:t>lisi</a:t>
            </a:r>
            <a:r>
              <a:rPr lang="ca-ES" sz="1800" b="1" dirty="0">
                <a:solidFill>
                  <a:srgbClr val="008000"/>
                </a:solidFill>
                <a:latin typeface="Verdana"/>
                <a:ea typeface="Verdana"/>
                <a:cs typeface="Verdana"/>
                <a:sym typeface="Verdana"/>
              </a:rPr>
              <a:t> sobre estudis de cohorts</a:t>
            </a:r>
            <a:endParaRPr sz="1800" b="1" dirty="0">
              <a:solidFill>
                <a:schemeClr val="dk1"/>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show="0">
  <p:cSld>
    <p:spTree>
      <p:nvGrpSpPr>
        <p:cNvPr id="1" name="Shape 794"/>
        <p:cNvGrpSpPr/>
        <p:nvPr/>
      </p:nvGrpSpPr>
      <p:grpSpPr>
        <a:xfrm>
          <a:off x="0" y="0"/>
          <a:ext cx="0" cy="0"/>
          <a:chOff x="0" y="0"/>
          <a:chExt cx="0" cy="0"/>
        </a:xfrm>
      </p:grpSpPr>
      <p:pic>
        <p:nvPicPr>
          <p:cNvPr id="795" name="Shape 795"/>
          <p:cNvPicPr preferRelativeResize="0"/>
          <p:nvPr/>
        </p:nvPicPr>
        <p:blipFill rotWithShape="1">
          <a:blip r:embed="rId3">
            <a:alphaModFix/>
          </a:blip>
          <a:srcRect/>
          <a:stretch/>
        </p:blipFill>
        <p:spPr>
          <a:xfrm>
            <a:off x="457200" y="6162675"/>
            <a:ext cx="8229600" cy="19050"/>
          </a:xfrm>
          <a:prstGeom prst="rect">
            <a:avLst/>
          </a:prstGeom>
          <a:noFill/>
          <a:ln>
            <a:noFill/>
          </a:ln>
        </p:spPr>
      </p:pic>
      <p:sp>
        <p:nvSpPr>
          <p:cNvPr id="796" name="Shape 796"/>
          <p:cNvSpPr txBox="1">
            <a:spLocks noGrp="1"/>
          </p:cNvSpPr>
          <p:nvPr>
            <p:ph type="ctrTitle" idx="4294967295"/>
          </p:nvPr>
        </p:nvSpPr>
        <p:spPr>
          <a:xfrm>
            <a:off x="993775" y="357188"/>
            <a:ext cx="8150225" cy="1049337"/>
          </a:xfrm>
          <a:prstGeom prst="rect">
            <a:avLst/>
          </a:prstGeom>
          <a:noFill/>
          <a:ln>
            <a:noFill/>
          </a:ln>
        </p:spPr>
        <p:txBody>
          <a:bodyPr spcFirstLastPara="1" wrap="square" lIns="0" tIns="0" rIns="0" bIns="0" anchor="t" anchorCtr="0">
            <a:noAutofit/>
          </a:bodyPr>
          <a:lstStyle/>
          <a:p>
            <a:pPr marL="0" marR="0" lvl="0" indent="0" algn="l" rtl="0">
              <a:lnSpc>
                <a:spcPct val="95000"/>
              </a:lnSpc>
              <a:spcBef>
                <a:spcPts val="0"/>
              </a:spcBef>
              <a:spcAft>
                <a:spcPts val="0"/>
              </a:spcAft>
              <a:buNone/>
            </a:pPr>
            <a:r>
              <a:rPr lang="ca-ES" sz="4200" b="0" i="0" u="none" strike="noStrike" cap="none">
                <a:solidFill>
                  <a:schemeClr val="dk1"/>
                </a:solidFill>
                <a:latin typeface="Verdana"/>
                <a:ea typeface="Verdana"/>
                <a:cs typeface="Verdana"/>
                <a:sym typeface="Verdana"/>
              </a:rPr>
              <a:t>Diagnòstic</a:t>
            </a:r>
            <a:endParaRPr/>
          </a:p>
        </p:txBody>
      </p:sp>
      <p:pic>
        <p:nvPicPr>
          <p:cNvPr id="797" name="Shape 797"/>
          <p:cNvPicPr preferRelativeResize="0"/>
          <p:nvPr/>
        </p:nvPicPr>
        <p:blipFill rotWithShape="1">
          <a:blip r:embed="rId4">
            <a:alphaModFix/>
          </a:blip>
          <a:srcRect/>
          <a:stretch/>
        </p:blipFill>
        <p:spPr>
          <a:xfrm>
            <a:off x="457200" y="1619250"/>
            <a:ext cx="8450263" cy="4773613"/>
          </a:xfrm>
          <a:prstGeom prst="rect">
            <a:avLst/>
          </a:prstGeom>
          <a:noFill/>
          <a:ln>
            <a:noFill/>
          </a:ln>
        </p:spPr>
      </p:pic>
      <p:pic>
        <p:nvPicPr>
          <p:cNvPr id="798" name="Shape 798"/>
          <p:cNvPicPr preferRelativeResize="0"/>
          <p:nvPr/>
        </p:nvPicPr>
        <p:blipFill rotWithShape="1">
          <a:blip r:embed="rId5">
            <a:alphaModFix/>
          </a:blip>
          <a:srcRect/>
          <a:stretch/>
        </p:blipFill>
        <p:spPr>
          <a:xfrm>
            <a:off x="465138" y="1628775"/>
            <a:ext cx="8385175" cy="4600575"/>
          </a:xfrm>
          <a:prstGeom prst="rect">
            <a:avLst/>
          </a:prstGeom>
          <a:noFill/>
          <a:ln>
            <a:noFill/>
          </a:ln>
        </p:spPr>
      </p:pic>
      <p:pic>
        <p:nvPicPr>
          <p:cNvPr id="799" name="Shape 799"/>
          <p:cNvPicPr preferRelativeResize="0"/>
          <p:nvPr/>
        </p:nvPicPr>
        <p:blipFill rotWithShape="1">
          <a:blip r:embed="rId6">
            <a:alphaModFix/>
          </a:blip>
          <a:srcRect/>
          <a:stretch/>
        </p:blipFill>
        <p:spPr>
          <a:xfrm>
            <a:off x="1400175" y="6151563"/>
            <a:ext cx="2743200" cy="20637"/>
          </a:xfrm>
          <a:prstGeom prst="rect">
            <a:avLst/>
          </a:prstGeom>
          <a:noFill/>
          <a:ln>
            <a:noFill/>
          </a:ln>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71"/>
        <p:cNvGrpSpPr/>
        <p:nvPr/>
      </p:nvGrpSpPr>
      <p:grpSpPr>
        <a:xfrm>
          <a:off x="0" y="0"/>
          <a:ext cx="0" cy="0"/>
          <a:chOff x="0" y="0"/>
          <a:chExt cx="0" cy="0"/>
        </a:xfrm>
      </p:grpSpPr>
      <p:sp>
        <p:nvSpPr>
          <p:cNvPr id="1572" name="Shape 1572"/>
          <p:cNvSpPr txBox="1">
            <a:spLocks noGrp="1"/>
          </p:cNvSpPr>
          <p:nvPr>
            <p:ph type="title" idx="4294967295"/>
          </p:nvPr>
        </p:nvSpPr>
        <p:spPr>
          <a:xfrm>
            <a:off x="1720850" y="277813"/>
            <a:ext cx="7423150" cy="11461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ca-ES" sz="4200" b="1" i="0" u="none" strike="noStrike" cap="none">
                <a:solidFill>
                  <a:schemeClr val="dk2"/>
                </a:solidFill>
                <a:latin typeface="Verdana"/>
                <a:ea typeface="Verdana"/>
                <a:cs typeface="Verdana"/>
                <a:sym typeface="Verdana"/>
              </a:rPr>
              <a:t>Estudi INURA</a:t>
            </a:r>
            <a:endParaRPr sz="4200" b="1" i="0" u="none" strike="noStrike" cap="none">
              <a:solidFill>
                <a:schemeClr val="dk2"/>
              </a:solidFill>
              <a:latin typeface="Verdana"/>
              <a:ea typeface="Verdana"/>
              <a:cs typeface="Verdana"/>
              <a:sym typeface="Verdana"/>
            </a:endParaRPr>
          </a:p>
        </p:txBody>
      </p:sp>
      <p:sp>
        <p:nvSpPr>
          <p:cNvPr id="1573" name="Shape 1573"/>
          <p:cNvSpPr txBox="1">
            <a:spLocks noGrp="1"/>
          </p:cNvSpPr>
          <p:nvPr>
            <p:ph type="body" idx="4294967295"/>
          </p:nvPr>
        </p:nvSpPr>
        <p:spPr>
          <a:xfrm>
            <a:off x="827088" y="1844675"/>
            <a:ext cx="8316912" cy="428625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folHlink"/>
              </a:buClr>
              <a:buSzPts val="1980"/>
              <a:buFont typeface="Noto Sans Symbols"/>
              <a:buChar char="■"/>
            </a:pPr>
            <a:r>
              <a:rPr lang="ca-ES" sz="2200" b="0" i="0" u="none" strike="noStrike" cap="none" dirty="0">
                <a:solidFill>
                  <a:schemeClr val="dk1"/>
                </a:solidFill>
                <a:latin typeface="Verdana"/>
                <a:ea typeface="Verdana"/>
                <a:cs typeface="Verdana"/>
                <a:sym typeface="Verdana"/>
              </a:rPr>
              <a:t>Avaluar el maneig de les </a:t>
            </a:r>
            <a:r>
              <a:rPr lang="ca-ES" sz="2200" b="0" i="0" u="none" strike="noStrike" cap="none" dirty="0" err="1">
                <a:solidFill>
                  <a:schemeClr val="dk1"/>
                </a:solidFill>
                <a:latin typeface="Verdana"/>
                <a:ea typeface="Verdana"/>
                <a:cs typeface="Verdana"/>
                <a:sym typeface="Verdana"/>
              </a:rPr>
              <a:t>ITUs</a:t>
            </a:r>
            <a:r>
              <a:rPr lang="ca-ES" sz="2200" b="0" i="0" u="none" strike="noStrike" cap="none" dirty="0">
                <a:solidFill>
                  <a:schemeClr val="dk1"/>
                </a:solidFill>
                <a:latin typeface="Verdana"/>
                <a:ea typeface="Verdana"/>
                <a:cs typeface="Verdana"/>
                <a:sym typeface="Verdana"/>
              </a:rPr>
              <a:t> per part del MF i l’adherència a les guies de pràctica clínica</a:t>
            </a:r>
            <a:endParaRPr dirty="0"/>
          </a:p>
          <a:p>
            <a:pPr marL="342900" marR="0" lvl="0" indent="-342900" algn="l" rtl="0">
              <a:spcBef>
                <a:spcPts val="440"/>
              </a:spcBef>
              <a:spcAft>
                <a:spcPts val="0"/>
              </a:spcAft>
              <a:buClr>
                <a:schemeClr val="folHlink"/>
              </a:buClr>
              <a:buFont typeface="Noto Sans Symbols"/>
              <a:buNone/>
            </a:pPr>
            <a:endParaRPr sz="2200" b="0" i="0" u="none" strike="noStrike" cap="none" dirty="0">
              <a:solidFill>
                <a:schemeClr val="dk1"/>
              </a:solidFill>
              <a:latin typeface="Verdana"/>
              <a:ea typeface="Verdana"/>
              <a:cs typeface="Verdana"/>
              <a:sym typeface="Verdana"/>
            </a:endParaRPr>
          </a:p>
          <a:p>
            <a:pPr marL="342900" marR="0" lvl="0" indent="-342900" algn="l" rtl="0">
              <a:spcBef>
                <a:spcPts val="440"/>
              </a:spcBef>
              <a:spcAft>
                <a:spcPts val="0"/>
              </a:spcAft>
              <a:buClr>
                <a:schemeClr val="folHlink"/>
              </a:buClr>
              <a:buSzPts val="1980"/>
              <a:buFont typeface="Noto Sans Symbols"/>
              <a:buChar char="■"/>
            </a:pPr>
            <a:r>
              <a:rPr lang="ca-ES" sz="2200" b="0" i="0" u="none" strike="noStrike" cap="none" dirty="0">
                <a:solidFill>
                  <a:schemeClr val="dk1"/>
                </a:solidFill>
                <a:latin typeface="Verdana"/>
                <a:ea typeface="Verdana"/>
                <a:cs typeface="Verdana"/>
                <a:sym typeface="Verdana"/>
              </a:rPr>
              <a:t>Registre amb metodologia </a:t>
            </a:r>
            <a:r>
              <a:rPr lang="ca-ES" sz="2200" b="0" i="1" u="none" strike="noStrike" cap="none" dirty="0" err="1">
                <a:solidFill>
                  <a:schemeClr val="dk1"/>
                </a:solidFill>
                <a:latin typeface="Verdana"/>
                <a:ea typeface="Verdana"/>
                <a:cs typeface="Verdana"/>
                <a:sym typeface="Verdana"/>
              </a:rPr>
              <a:t>Audit</a:t>
            </a:r>
            <a:r>
              <a:rPr lang="ca-ES" sz="2200" b="0" i="1" u="none" strike="noStrike" cap="none" dirty="0">
                <a:solidFill>
                  <a:schemeClr val="dk1"/>
                </a:solidFill>
                <a:latin typeface="Verdana"/>
                <a:ea typeface="Verdana"/>
                <a:cs typeface="Verdana"/>
                <a:sym typeface="Verdana"/>
              </a:rPr>
              <a:t> Project Odense</a:t>
            </a:r>
            <a:r>
              <a:rPr lang="ca-ES" sz="2200" b="0" i="0" u="none" strike="noStrike" cap="none" dirty="0">
                <a:solidFill>
                  <a:schemeClr val="dk1"/>
                </a:solidFill>
                <a:latin typeface="Verdana"/>
                <a:ea typeface="Verdana"/>
                <a:cs typeface="Verdana"/>
                <a:sym typeface="Verdana"/>
              </a:rPr>
              <a:t>, 8 setmanes, les 6 primeres ITU de dones no embarassades &gt;14 anys.</a:t>
            </a:r>
            <a:endParaRPr dirty="0"/>
          </a:p>
          <a:p>
            <a:pPr marL="342900" marR="0" lvl="0" indent="-342900" algn="l" rtl="0">
              <a:spcBef>
                <a:spcPts val="440"/>
              </a:spcBef>
              <a:spcAft>
                <a:spcPts val="0"/>
              </a:spcAft>
              <a:buClr>
                <a:schemeClr val="folHlink"/>
              </a:buClr>
              <a:buFont typeface="Noto Sans Symbols"/>
              <a:buNone/>
            </a:pPr>
            <a:endParaRPr sz="2200" b="0" i="0" u="none" strike="noStrike" cap="none" dirty="0">
              <a:solidFill>
                <a:schemeClr val="dk1"/>
              </a:solidFill>
              <a:latin typeface="Verdana"/>
              <a:ea typeface="Verdana"/>
              <a:cs typeface="Verdana"/>
              <a:sym typeface="Verdana"/>
            </a:endParaRPr>
          </a:p>
          <a:p>
            <a:pPr marL="342900" marR="0" lvl="0" indent="-342900" algn="l" rtl="0">
              <a:spcBef>
                <a:spcPts val="440"/>
              </a:spcBef>
              <a:spcAft>
                <a:spcPts val="0"/>
              </a:spcAft>
              <a:buClr>
                <a:schemeClr val="folHlink"/>
              </a:buClr>
              <a:buSzPts val="1980"/>
              <a:buFont typeface="Noto Sans Symbols"/>
              <a:buChar char="■"/>
            </a:pPr>
            <a:r>
              <a:rPr lang="ca-ES" sz="2200" b="0" i="0" u="none" strike="noStrike" cap="none" dirty="0">
                <a:solidFill>
                  <a:schemeClr val="dk1"/>
                </a:solidFill>
                <a:latin typeface="Verdana"/>
                <a:ea typeface="Verdana"/>
                <a:cs typeface="Verdana"/>
                <a:sym typeface="Verdana"/>
              </a:rPr>
              <a:t>Participen </a:t>
            </a:r>
            <a:r>
              <a:rPr lang="ca-ES" sz="2200" b="1" i="0" u="none" strike="noStrike" cap="none" dirty="0">
                <a:solidFill>
                  <a:schemeClr val="dk1"/>
                </a:solidFill>
                <a:latin typeface="Verdana"/>
                <a:ea typeface="Verdana"/>
                <a:cs typeface="Verdana"/>
                <a:sym typeface="Verdana"/>
              </a:rPr>
              <a:t>110 metges </a:t>
            </a:r>
            <a:r>
              <a:rPr lang="ca-ES" sz="2200" b="0" i="0" u="none" strike="noStrike" cap="none" dirty="0">
                <a:solidFill>
                  <a:schemeClr val="dk1"/>
                </a:solidFill>
                <a:latin typeface="Verdana"/>
                <a:ea typeface="Verdana"/>
                <a:cs typeface="Verdana"/>
                <a:sym typeface="Verdana"/>
              </a:rPr>
              <a:t>de </a:t>
            </a:r>
            <a:r>
              <a:rPr lang="ca-ES" sz="2200" b="1" i="0" u="none" strike="noStrike" cap="none" dirty="0">
                <a:solidFill>
                  <a:schemeClr val="dk1"/>
                </a:solidFill>
                <a:latin typeface="Verdana"/>
                <a:ea typeface="Verdana"/>
                <a:cs typeface="Verdana"/>
                <a:sym typeface="Verdana"/>
              </a:rPr>
              <a:t>15 comunitats autònomes </a:t>
            </a:r>
            <a:r>
              <a:rPr lang="ca-ES" sz="2200" b="0" i="0" u="none" strike="noStrike" cap="none" dirty="0">
                <a:solidFill>
                  <a:schemeClr val="dk1"/>
                </a:solidFill>
                <a:latin typeface="Verdana"/>
                <a:ea typeface="Verdana"/>
                <a:cs typeface="Verdana"/>
                <a:sym typeface="Verdana"/>
              </a:rPr>
              <a:t>i inclouen </a:t>
            </a:r>
            <a:r>
              <a:rPr lang="ca-ES" sz="2200" b="1" i="0" u="none" strike="noStrike" cap="none" dirty="0">
                <a:solidFill>
                  <a:schemeClr val="dk1"/>
                </a:solidFill>
                <a:latin typeface="Verdana"/>
                <a:ea typeface="Verdana"/>
                <a:cs typeface="Verdana"/>
                <a:sym typeface="Verdana"/>
              </a:rPr>
              <a:t>658 dones </a:t>
            </a:r>
            <a:r>
              <a:rPr lang="ca-ES" sz="2200" b="0" i="0" u="none" strike="noStrike" cap="none" dirty="0">
                <a:solidFill>
                  <a:schemeClr val="dk1"/>
                </a:solidFill>
                <a:latin typeface="Verdana"/>
                <a:ea typeface="Verdana"/>
                <a:cs typeface="Verdana"/>
                <a:sym typeface="Verdana"/>
              </a:rPr>
              <a:t>amb ITU no complicada.</a:t>
            </a:r>
            <a:endParaRPr sz="2200" b="0" i="0" u="none" strike="noStrike" cap="none" dirty="0">
              <a:solidFill>
                <a:schemeClr val="dk1"/>
              </a:solidFill>
              <a:latin typeface="Verdana"/>
              <a:ea typeface="Verdana"/>
              <a:cs typeface="Verdana"/>
              <a:sym typeface="Verdana"/>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803"/>
        <p:cNvGrpSpPr/>
        <p:nvPr/>
      </p:nvGrpSpPr>
      <p:grpSpPr>
        <a:xfrm>
          <a:off x="0" y="0"/>
          <a:ext cx="0" cy="0"/>
          <a:chOff x="0" y="0"/>
          <a:chExt cx="0" cy="0"/>
        </a:xfrm>
      </p:grpSpPr>
      <p:sp>
        <p:nvSpPr>
          <p:cNvPr id="804" name="Shape 804"/>
          <p:cNvSpPr txBox="1">
            <a:spLocks noGrp="1"/>
          </p:cNvSpPr>
          <p:nvPr>
            <p:ph type="title"/>
          </p:nvPr>
        </p:nvSpPr>
        <p:spPr>
          <a:xfrm>
            <a:off x="914400" y="277813"/>
            <a:ext cx="7772400" cy="1143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ca-ES" sz="4200" b="0" i="0" u="none" strike="noStrike" cap="none">
                <a:solidFill>
                  <a:schemeClr val="dk2"/>
                </a:solidFill>
                <a:latin typeface="Verdana"/>
                <a:ea typeface="Verdana"/>
                <a:cs typeface="Verdana"/>
                <a:sym typeface="Verdana"/>
              </a:rPr>
              <a:t>Cas clínic 1</a:t>
            </a:r>
            <a:endParaRPr/>
          </a:p>
        </p:txBody>
      </p:sp>
      <p:sp>
        <p:nvSpPr>
          <p:cNvPr id="805" name="Shape 805"/>
          <p:cNvSpPr txBox="1">
            <a:spLocks noGrp="1"/>
          </p:cNvSpPr>
          <p:nvPr>
            <p:ph type="body" idx="1"/>
          </p:nvPr>
        </p:nvSpPr>
        <p:spPr>
          <a:xfrm>
            <a:off x="914400" y="1412875"/>
            <a:ext cx="7772400" cy="3024188"/>
          </a:xfrm>
          <a:prstGeom prst="rect">
            <a:avLst/>
          </a:prstGeom>
          <a:noFill/>
          <a:ln>
            <a:noFill/>
          </a:ln>
        </p:spPr>
        <p:txBody>
          <a:bodyPr spcFirstLastPara="1" wrap="square" lIns="91425" tIns="45700" rIns="91425" bIns="45700" anchor="t" anchorCtr="0">
            <a:noAutofit/>
          </a:bodyPr>
          <a:lstStyle/>
          <a:p>
            <a:pPr marL="342900" marR="0" lvl="0" indent="-228600" algn="l" rtl="0">
              <a:lnSpc>
                <a:spcPct val="80000"/>
              </a:lnSpc>
              <a:spcBef>
                <a:spcPts val="0"/>
              </a:spcBef>
              <a:spcAft>
                <a:spcPts val="0"/>
              </a:spcAft>
              <a:buClr>
                <a:schemeClr val="folHlink"/>
              </a:buClr>
              <a:buSzPts val="1800"/>
              <a:buFont typeface="Noto Sans Symbols"/>
              <a:buNone/>
            </a:pPr>
            <a:endParaRPr sz="2000" b="0" i="0" u="none" strike="noStrike" cap="none">
              <a:solidFill>
                <a:schemeClr val="dk1"/>
              </a:solidFill>
              <a:latin typeface="Arial"/>
              <a:ea typeface="Arial"/>
              <a:cs typeface="Arial"/>
              <a:sym typeface="Arial"/>
            </a:endParaRPr>
          </a:p>
          <a:p>
            <a:pPr marL="342900" marR="0" lvl="0" indent="-228600" algn="l" rtl="0">
              <a:lnSpc>
                <a:spcPct val="80000"/>
              </a:lnSpc>
              <a:spcBef>
                <a:spcPts val="400"/>
              </a:spcBef>
              <a:spcAft>
                <a:spcPts val="0"/>
              </a:spcAft>
              <a:buClr>
                <a:schemeClr val="folHlink"/>
              </a:buClr>
              <a:buSzPts val="1800"/>
              <a:buFont typeface="Noto Sans Symbols"/>
              <a:buNone/>
            </a:pPr>
            <a:endParaRPr sz="2000" b="0" i="0" u="none" strike="noStrike" cap="none">
              <a:solidFill>
                <a:schemeClr val="dk1"/>
              </a:solidFill>
              <a:latin typeface="Arial"/>
              <a:ea typeface="Arial"/>
              <a:cs typeface="Arial"/>
              <a:sym typeface="Arial"/>
            </a:endParaRPr>
          </a:p>
          <a:p>
            <a:pPr marL="342900" marR="0" lvl="0" indent="-160020" algn="l" rtl="0">
              <a:lnSpc>
                <a:spcPct val="80000"/>
              </a:lnSpc>
              <a:spcBef>
                <a:spcPts val="640"/>
              </a:spcBef>
              <a:spcAft>
                <a:spcPts val="0"/>
              </a:spcAft>
              <a:buClr>
                <a:schemeClr val="folHlink"/>
              </a:buClr>
              <a:buSzPts val="2880"/>
              <a:buFont typeface="Noto Sans Symbols"/>
              <a:buNone/>
            </a:pPr>
            <a:endParaRPr sz="3200" b="0" i="0" u="none" strike="noStrike" cap="none">
              <a:solidFill>
                <a:schemeClr val="dk1"/>
              </a:solidFill>
              <a:latin typeface="Arial"/>
              <a:ea typeface="Arial"/>
              <a:cs typeface="Arial"/>
              <a:sym typeface="Arial"/>
            </a:endParaRPr>
          </a:p>
          <a:p>
            <a:pPr marL="342900" marR="0" lvl="0" indent="-342900" algn="l" rtl="0">
              <a:lnSpc>
                <a:spcPct val="80000"/>
              </a:lnSpc>
              <a:spcBef>
                <a:spcPts val="560"/>
              </a:spcBef>
              <a:spcAft>
                <a:spcPts val="0"/>
              </a:spcAft>
              <a:buClr>
                <a:schemeClr val="folHlink"/>
              </a:buClr>
              <a:buSzPts val="2520"/>
              <a:buFont typeface="Noto Sans Symbols"/>
              <a:buChar char="■"/>
            </a:pPr>
            <a:r>
              <a:rPr lang="ca-ES" sz="2800" b="0" i="0" u="none" strike="noStrike" cap="none">
                <a:solidFill>
                  <a:schemeClr val="dk1"/>
                </a:solidFill>
                <a:latin typeface="Verdana"/>
                <a:ea typeface="Verdana"/>
                <a:cs typeface="Verdana"/>
                <a:sym typeface="Verdana"/>
              </a:rPr>
              <a:t>A quin nivell localitzaries la infecció?</a:t>
            </a:r>
            <a:endParaRPr/>
          </a:p>
          <a:p>
            <a:pPr marL="342900" marR="0" lvl="0" indent="-342900" algn="l" rtl="0">
              <a:lnSpc>
                <a:spcPct val="80000"/>
              </a:lnSpc>
              <a:spcBef>
                <a:spcPts val="560"/>
              </a:spcBef>
              <a:spcAft>
                <a:spcPts val="0"/>
              </a:spcAft>
              <a:buClr>
                <a:schemeClr val="folHlink"/>
              </a:buClr>
              <a:buFont typeface="Noto Sans Symbols"/>
              <a:buNone/>
            </a:pPr>
            <a:endParaRPr sz="2800" b="0" i="0" u="none" strike="noStrike" cap="none">
              <a:solidFill>
                <a:schemeClr val="dk1"/>
              </a:solidFill>
              <a:latin typeface="Verdana"/>
              <a:ea typeface="Verdana"/>
              <a:cs typeface="Verdana"/>
              <a:sym typeface="Verdana"/>
            </a:endParaRPr>
          </a:p>
          <a:p>
            <a:pPr marL="342900" marR="0" lvl="0" indent="-342900" algn="l" rtl="0">
              <a:lnSpc>
                <a:spcPct val="80000"/>
              </a:lnSpc>
              <a:spcBef>
                <a:spcPts val="560"/>
              </a:spcBef>
              <a:spcAft>
                <a:spcPts val="0"/>
              </a:spcAft>
              <a:buClr>
                <a:schemeClr val="folHlink"/>
              </a:buClr>
              <a:buSzPts val="2520"/>
              <a:buFont typeface="Noto Sans Symbols"/>
              <a:buChar char="■"/>
            </a:pPr>
            <a:r>
              <a:rPr lang="ca-ES" sz="2800" b="0" i="0" u="none" strike="noStrike" cap="none">
                <a:solidFill>
                  <a:schemeClr val="dk1"/>
                </a:solidFill>
                <a:latin typeface="Verdana"/>
                <a:ea typeface="Verdana"/>
                <a:cs typeface="Verdana"/>
                <a:sym typeface="Verdana"/>
              </a:rPr>
              <a:t>Per què?</a:t>
            </a:r>
            <a:endParaRPr/>
          </a:p>
        </p:txBody>
      </p:sp>
      <p:pic>
        <p:nvPicPr>
          <p:cNvPr id="806" name="Shape 806" descr="MC900434411[1]"/>
          <p:cNvPicPr preferRelativeResize="0"/>
          <p:nvPr/>
        </p:nvPicPr>
        <p:blipFill rotWithShape="1">
          <a:blip r:embed="rId3">
            <a:alphaModFix/>
          </a:blip>
          <a:srcRect/>
          <a:stretch/>
        </p:blipFill>
        <p:spPr>
          <a:xfrm>
            <a:off x="7235825" y="0"/>
            <a:ext cx="1241425" cy="1397000"/>
          </a:xfrm>
          <a:prstGeom prst="rect">
            <a:avLst/>
          </a:prstGeom>
          <a:noFill/>
          <a:ln>
            <a:noFill/>
          </a:ln>
        </p:spPr>
      </p:pic>
      <p:pic>
        <p:nvPicPr>
          <p:cNvPr id="807" name="Shape 807" descr="https://encrypted-tbn2.gstatic.com/images?q=tbn:ANd9GcSkTlMgS_EswPQZh8bSZZZdxY-fNWpbgW-mIQR8LSC4NcRYKTpF2A"/>
          <p:cNvPicPr preferRelativeResize="0"/>
          <p:nvPr/>
        </p:nvPicPr>
        <p:blipFill rotWithShape="1">
          <a:blip r:embed="rId4">
            <a:alphaModFix/>
          </a:blip>
          <a:srcRect/>
          <a:stretch/>
        </p:blipFill>
        <p:spPr>
          <a:xfrm>
            <a:off x="5580063" y="4149725"/>
            <a:ext cx="2466975" cy="1847850"/>
          </a:xfrm>
          <a:prstGeom prst="rect">
            <a:avLst/>
          </a:prstGeom>
          <a:noFill/>
          <a:ln>
            <a:noFill/>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811"/>
        <p:cNvGrpSpPr/>
        <p:nvPr/>
      </p:nvGrpSpPr>
      <p:grpSpPr>
        <a:xfrm>
          <a:off x="0" y="0"/>
          <a:ext cx="0" cy="0"/>
          <a:chOff x="0" y="0"/>
          <a:chExt cx="0" cy="0"/>
        </a:xfrm>
      </p:grpSpPr>
      <p:sp>
        <p:nvSpPr>
          <p:cNvPr id="812" name="Shape 812"/>
          <p:cNvSpPr txBox="1">
            <a:spLocks noGrp="1"/>
          </p:cNvSpPr>
          <p:nvPr>
            <p:ph type="title"/>
          </p:nvPr>
        </p:nvSpPr>
        <p:spPr>
          <a:xfrm>
            <a:off x="914400" y="277813"/>
            <a:ext cx="7772400" cy="1143000"/>
          </a:xfrm>
          <a:prstGeom prst="rect">
            <a:avLst/>
          </a:prstGeom>
          <a:noFill/>
          <a:ln>
            <a:noFill/>
          </a:ln>
        </p:spPr>
        <p:txBody>
          <a:bodyPr spcFirstLastPara="1" wrap="square" lIns="90475" tIns="44450" rIns="90475" bIns="44450" anchor="b" anchorCtr="0">
            <a:noAutofit/>
          </a:bodyPr>
          <a:lstStyle/>
          <a:p>
            <a:pPr marL="0" marR="0" lvl="0" indent="0" algn="ctr" rtl="0">
              <a:spcBef>
                <a:spcPts val="0"/>
              </a:spcBef>
              <a:spcAft>
                <a:spcPts val="0"/>
              </a:spcAft>
              <a:buNone/>
            </a:pPr>
            <a:r>
              <a:rPr lang="ca-ES" sz="4200" b="0" i="0" u="none" strike="noStrike" cap="none" dirty="0">
                <a:solidFill>
                  <a:schemeClr val="dk2"/>
                </a:solidFill>
                <a:latin typeface="Verdana"/>
                <a:ea typeface="Verdana"/>
                <a:cs typeface="Verdana"/>
                <a:sym typeface="Verdana"/>
              </a:rPr>
              <a:t>Factors de risc </a:t>
            </a:r>
            <a:r>
              <a:rPr lang="ca-ES" sz="4200" b="0" i="0" u="none" strike="noStrike" cap="none" dirty="0" err="1">
                <a:solidFill>
                  <a:schemeClr val="dk2"/>
                </a:solidFill>
                <a:latin typeface="Verdana"/>
                <a:ea typeface="Verdana"/>
                <a:cs typeface="Verdana"/>
                <a:sym typeface="Verdana"/>
              </a:rPr>
              <a:t>d’ITU</a:t>
            </a:r>
            <a:r>
              <a:rPr lang="ca-ES" sz="4200" b="0" i="0" u="none" strike="noStrike" cap="none" dirty="0">
                <a:solidFill>
                  <a:schemeClr val="dk2"/>
                </a:solidFill>
                <a:latin typeface="Verdana"/>
                <a:ea typeface="Verdana"/>
                <a:cs typeface="Verdana"/>
                <a:sym typeface="Verdana"/>
              </a:rPr>
              <a:t> alta (Pielonefritis subclínica)</a:t>
            </a:r>
            <a:endParaRPr dirty="0"/>
          </a:p>
        </p:txBody>
      </p:sp>
      <p:sp>
        <p:nvSpPr>
          <p:cNvPr id="813" name="Shape 813"/>
          <p:cNvSpPr txBox="1">
            <a:spLocks noGrp="1"/>
          </p:cNvSpPr>
          <p:nvPr>
            <p:ph type="body" idx="1"/>
          </p:nvPr>
        </p:nvSpPr>
        <p:spPr>
          <a:xfrm>
            <a:off x="1187624" y="1628700"/>
            <a:ext cx="7269300" cy="4752628"/>
          </a:xfrm>
          <a:prstGeom prst="rect">
            <a:avLst/>
          </a:prstGeom>
          <a:solidFill>
            <a:srgbClr val="C5D8F1"/>
          </a:solidFill>
          <a:ln>
            <a:noFill/>
          </a:ln>
        </p:spPr>
        <p:txBody>
          <a:bodyPr spcFirstLastPara="1" wrap="square" lIns="90475" tIns="44450" rIns="90475" bIns="44450" anchor="t" anchorCtr="0">
            <a:noAutofit/>
          </a:bodyPr>
          <a:lstStyle/>
          <a:p>
            <a:pPr marL="342900" marR="0" lvl="0" indent="-342900" algn="l" rtl="0">
              <a:lnSpc>
                <a:spcPct val="90000"/>
              </a:lnSpc>
              <a:spcBef>
                <a:spcPts val="0"/>
              </a:spcBef>
              <a:spcAft>
                <a:spcPts val="0"/>
              </a:spcAft>
              <a:buClr>
                <a:schemeClr val="folHlink"/>
              </a:buClr>
              <a:buSzPts val="1800"/>
              <a:buFont typeface="Noto Sans Symbols"/>
              <a:buChar char="■"/>
            </a:pPr>
            <a:r>
              <a:rPr lang="ca-ES" sz="2000" b="0" i="0" u="none" strike="noStrike" cap="none" dirty="0">
                <a:solidFill>
                  <a:schemeClr val="dk1"/>
                </a:solidFill>
                <a:latin typeface="Verdana"/>
                <a:ea typeface="Verdana"/>
                <a:cs typeface="Verdana"/>
                <a:sym typeface="Verdana"/>
              </a:rPr>
              <a:t>Alteracions funcionals i/o estructurals de les vies urinàries</a:t>
            </a:r>
            <a:endParaRPr sz="2000" dirty="0">
              <a:latin typeface="Verdana"/>
              <a:ea typeface="Verdana"/>
              <a:cs typeface="Verdana"/>
              <a:sym typeface="Verdana"/>
            </a:endParaRPr>
          </a:p>
          <a:p>
            <a:pPr marL="342900" marR="0" lvl="0" indent="-355600" algn="l" rtl="0">
              <a:lnSpc>
                <a:spcPct val="90000"/>
              </a:lnSpc>
              <a:spcBef>
                <a:spcPts val="0"/>
              </a:spcBef>
              <a:spcAft>
                <a:spcPts val="0"/>
              </a:spcAft>
              <a:buClr>
                <a:schemeClr val="folHlink"/>
              </a:buClr>
              <a:buSzPts val="2000"/>
              <a:buFont typeface="Verdana"/>
              <a:buChar char="■"/>
            </a:pPr>
            <a:r>
              <a:rPr lang="ca-ES" sz="2000" dirty="0">
                <a:latin typeface="Verdana"/>
                <a:ea typeface="Verdana"/>
                <a:cs typeface="Verdana"/>
                <a:sym typeface="Verdana"/>
              </a:rPr>
              <a:t>Embaràs</a:t>
            </a:r>
            <a:endParaRPr sz="2000" dirty="0">
              <a:latin typeface="Verdana"/>
              <a:ea typeface="Verdana"/>
              <a:cs typeface="Verdana"/>
              <a:sym typeface="Verdana"/>
            </a:endParaRPr>
          </a:p>
          <a:p>
            <a:pPr marL="342900" marR="0" lvl="0" indent="-342900" algn="l" rtl="0">
              <a:lnSpc>
                <a:spcPct val="90000"/>
              </a:lnSpc>
              <a:spcBef>
                <a:spcPts val="1400"/>
              </a:spcBef>
              <a:spcAft>
                <a:spcPts val="0"/>
              </a:spcAft>
              <a:buClr>
                <a:schemeClr val="folHlink"/>
              </a:buClr>
              <a:buSzPts val="1800"/>
              <a:buFont typeface="Noto Sans Symbols"/>
              <a:buChar char="■"/>
            </a:pPr>
            <a:r>
              <a:rPr lang="ca-ES" sz="2000" b="0" i="0" u="none" strike="noStrike" cap="none" dirty="0">
                <a:solidFill>
                  <a:schemeClr val="dk1"/>
                </a:solidFill>
                <a:latin typeface="Verdana"/>
                <a:ea typeface="Verdana"/>
                <a:cs typeface="Verdana"/>
                <a:sym typeface="Verdana"/>
              </a:rPr>
              <a:t>Diabetis </a:t>
            </a:r>
            <a:r>
              <a:rPr lang="ca-ES" sz="2000" b="0" i="0" u="none" strike="noStrike" cap="none" dirty="0" err="1">
                <a:solidFill>
                  <a:schemeClr val="dk1"/>
                </a:solidFill>
                <a:latin typeface="Verdana"/>
                <a:ea typeface="Verdana"/>
                <a:cs typeface="Verdana"/>
                <a:sym typeface="Verdana"/>
              </a:rPr>
              <a:t>Mellitus</a:t>
            </a:r>
            <a:endParaRPr sz="2000" b="0" i="0" u="none" strike="noStrike" cap="none" dirty="0">
              <a:solidFill>
                <a:schemeClr val="dk1"/>
              </a:solidFill>
              <a:latin typeface="Verdana"/>
              <a:ea typeface="Verdana"/>
              <a:cs typeface="Verdana"/>
              <a:sym typeface="Verdana"/>
            </a:endParaRPr>
          </a:p>
          <a:p>
            <a:pPr marL="342900" marR="0" lvl="0" indent="-342900" algn="l" rtl="0">
              <a:lnSpc>
                <a:spcPct val="90000"/>
              </a:lnSpc>
              <a:spcBef>
                <a:spcPts val="1400"/>
              </a:spcBef>
              <a:spcAft>
                <a:spcPts val="0"/>
              </a:spcAft>
              <a:buClr>
                <a:schemeClr val="folHlink"/>
              </a:buClr>
              <a:buSzPts val="1800"/>
              <a:buFont typeface="Noto Sans Symbols"/>
              <a:buChar char="■"/>
            </a:pPr>
            <a:r>
              <a:rPr lang="ca-ES" sz="2000" b="0" i="0" u="none" strike="noStrike" cap="none" dirty="0" err="1" smtClean="0">
                <a:solidFill>
                  <a:schemeClr val="dk1"/>
                </a:solidFill>
                <a:latin typeface="Verdana"/>
                <a:ea typeface="Verdana"/>
                <a:cs typeface="Verdana"/>
                <a:sym typeface="Verdana"/>
              </a:rPr>
              <a:t>Immunodepressió</a:t>
            </a:r>
            <a:r>
              <a:rPr lang="ca-ES" sz="2000" b="0" i="0" u="none" strike="noStrike" cap="none" dirty="0" smtClean="0">
                <a:solidFill>
                  <a:schemeClr val="dk1"/>
                </a:solidFill>
                <a:latin typeface="Verdana"/>
                <a:ea typeface="Verdana"/>
                <a:cs typeface="Verdana"/>
                <a:sym typeface="Verdana"/>
              </a:rPr>
              <a:t> </a:t>
            </a:r>
            <a:endParaRPr sz="2000" dirty="0">
              <a:latin typeface="Verdana"/>
              <a:ea typeface="Verdana"/>
              <a:cs typeface="Verdana"/>
              <a:sym typeface="Verdana"/>
            </a:endParaRPr>
          </a:p>
          <a:p>
            <a:pPr marL="342900" marR="0" lvl="0" indent="-342900" algn="l" rtl="0">
              <a:lnSpc>
                <a:spcPct val="90000"/>
              </a:lnSpc>
              <a:spcBef>
                <a:spcPts val="1400"/>
              </a:spcBef>
              <a:spcAft>
                <a:spcPts val="0"/>
              </a:spcAft>
              <a:buClr>
                <a:schemeClr val="folHlink"/>
              </a:buClr>
              <a:buSzPts val="1800"/>
              <a:buFont typeface="Noto Sans Symbols"/>
              <a:buChar char="■"/>
            </a:pPr>
            <a:r>
              <a:rPr lang="ca-ES" sz="2000" b="0" i="0" u="none" strike="noStrike" cap="none" dirty="0">
                <a:solidFill>
                  <a:schemeClr val="dk1"/>
                </a:solidFill>
                <a:latin typeface="Verdana"/>
                <a:ea typeface="Verdana"/>
                <a:cs typeface="Verdana"/>
                <a:sym typeface="Verdana"/>
              </a:rPr>
              <a:t>Antecedent </a:t>
            </a:r>
            <a:r>
              <a:rPr lang="ca-ES" sz="2000" b="0" i="0" u="none" strike="noStrike" cap="none" dirty="0" err="1">
                <a:solidFill>
                  <a:schemeClr val="dk1"/>
                </a:solidFill>
                <a:latin typeface="Verdana"/>
                <a:ea typeface="Verdana"/>
                <a:cs typeface="Verdana"/>
                <a:sym typeface="Verdana"/>
              </a:rPr>
              <a:t>d’ITU</a:t>
            </a:r>
            <a:r>
              <a:rPr lang="ca-ES" sz="2000" b="0" i="0" u="none" strike="noStrike" cap="none" dirty="0">
                <a:solidFill>
                  <a:schemeClr val="dk1"/>
                </a:solidFill>
                <a:latin typeface="Verdana"/>
                <a:ea typeface="Verdana"/>
                <a:cs typeface="Verdana"/>
                <a:sym typeface="Verdana"/>
              </a:rPr>
              <a:t> a la infància</a:t>
            </a:r>
            <a:endParaRPr dirty="0"/>
          </a:p>
          <a:p>
            <a:pPr marL="342900" marR="0" lvl="0" indent="-342900" algn="l" rtl="0">
              <a:lnSpc>
                <a:spcPct val="90000"/>
              </a:lnSpc>
              <a:spcBef>
                <a:spcPts val="1400"/>
              </a:spcBef>
              <a:spcAft>
                <a:spcPts val="0"/>
              </a:spcAft>
              <a:buClr>
                <a:schemeClr val="folHlink"/>
              </a:buClr>
              <a:buSzPts val="1800"/>
              <a:buFont typeface="Noto Sans Symbols"/>
              <a:buChar char="■"/>
            </a:pPr>
            <a:r>
              <a:rPr lang="ca-ES" sz="2000" b="0" i="0" u="none" strike="noStrike" cap="none" dirty="0">
                <a:solidFill>
                  <a:schemeClr val="dk1"/>
                </a:solidFill>
                <a:latin typeface="Verdana"/>
                <a:ea typeface="Verdana"/>
                <a:cs typeface="Verdana"/>
                <a:sym typeface="Verdana"/>
              </a:rPr>
              <a:t>Vells hospitalitzats</a:t>
            </a:r>
            <a:endParaRPr dirty="0"/>
          </a:p>
          <a:p>
            <a:pPr marL="342900" marR="0" lvl="0" indent="-342900" algn="l" rtl="0">
              <a:lnSpc>
                <a:spcPct val="90000"/>
              </a:lnSpc>
              <a:spcBef>
                <a:spcPts val="1400"/>
              </a:spcBef>
              <a:spcAft>
                <a:spcPts val="0"/>
              </a:spcAft>
              <a:buClr>
                <a:schemeClr val="folHlink"/>
              </a:buClr>
              <a:buSzPts val="1800"/>
              <a:buFont typeface="Noto Sans Symbols"/>
              <a:buChar char="■"/>
            </a:pPr>
            <a:r>
              <a:rPr lang="ca-ES" sz="2000" b="0" i="0" u="none" strike="noStrike" cap="none" dirty="0" smtClean="0">
                <a:solidFill>
                  <a:schemeClr val="dk1"/>
                </a:solidFill>
                <a:latin typeface="Verdana"/>
                <a:ea typeface="Verdana"/>
                <a:cs typeface="Verdana"/>
                <a:sym typeface="Verdana"/>
              </a:rPr>
              <a:t>Fracàs </a:t>
            </a:r>
            <a:r>
              <a:rPr lang="ca-ES" sz="2000" b="0" i="0" u="none" strike="noStrike" cap="none" dirty="0">
                <a:solidFill>
                  <a:schemeClr val="dk1"/>
                </a:solidFill>
                <a:latin typeface="Verdana"/>
                <a:ea typeface="Verdana"/>
                <a:cs typeface="Verdana"/>
                <a:sym typeface="Verdana"/>
              </a:rPr>
              <a:t>de tractament curt</a:t>
            </a:r>
            <a:endParaRPr dirty="0"/>
          </a:p>
          <a:p>
            <a:pPr marL="342900" marR="0" lvl="0" indent="-342900" algn="l" rtl="0">
              <a:lnSpc>
                <a:spcPct val="90000"/>
              </a:lnSpc>
              <a:spcBef>
                <a:spcPts val="1400"/>
              </a:spcBef>
              <a:spcAft>
                <a:spcPts val="0"/>
              </a:spcAft>
              <a:buClr>
                <a:schemeClr val="folHlink"/>
              </a:buClr>
              <a:buSzPts val="1800"/>
              <a:buFont typeface="Noto Sans Symbols"/>
              <a:buChar char="■"/>
            </a:pPr>
            <a:r>
              <a:rPr lang="ca-ES" sz="2000" b="0" i="0" u="none" strike="noStrike" cap="none" dirty="0">
                <a:solidFill>
                  <a:schemeClr val="dk1"/>
                </a:solidFill>
                <a:latin typeface="Verdana"/>
                <a:ea typeface="Verdana"/>
                <a:cs typeface="Verdana"/>
                <a:sym typeface="Verdana"/>
              </a:rPr>
              <a:t>Pielonefritis aguda en l’últim any</a:t>
            </a:r>
            <a:endParaRPr dirty="0"/>
          </a:p>
          <a:p>
            <a:pPr marL="342900" marR="0" lvl="0" indent="-342900" algn="l" rtl="0">
              <a:lnSpc>
                <a:spcPct val="90000"/>
              </a:lnSpc>
              <a:spcBef>
                <a:spcPts val="1400"/>
              </a:spcBef>
              <a:spcAft>
                <a:spcPts val="0"/>
              </a:spcAft>
              <a:buClr>
                <a:schemeClr val="folHlink"/>
              </a:buClr>
              <a:buSzPts val="1800"/>
              <a:buFont typeface="Noto Sans Symbols"/>
              <a:buChar char="■"/>
            </a:pPr>
            <a:r>
              <a:rPr lang="ca-ES" sz="2000" b="0" i="0" u="none" strike="noStrike" cap="none" dirty="0" smtClean="0">
                <a:solidFill>
                  <a:schemeClr val="dk1"/>
                </a:solidFill>
                <a:latin typeface="Verdana"/>
                <a:ea typeface="Verdana"/>
                <a:cs typeface="Verdana"/>
                <a:sym typeface="Verdana"/>
              </a:rPr>
              <a:t>Recaiguda</a:t>
            </a:r>
            <a:endParaRPr sz="2000" b="0" i="0" u="none" strike="noStrike" cap="none" dirty="0">
              <a:solidFill>
                <a:schemeClr val="dk1"/>
              </a:solidFill>
              <a:latin typeface="Verdana"/>
              <a:ea typeface="Verdana"/>
              <a:cs typeface="Verdana"/>
              <a:sym typeface="Verdana"/>
            </a:endParaRPr>
          </a:p>
          <a:p>
            <a:pPr marL="342900" marR="0" lvl="0" indent="-355600" algn="l" rtl="0">
              <a:lnSpc>
                <a:spcPct val="90000"/>
              </a:lnSpc>
              <a:spcBef>
                <a:spcPts val="1400"/>
              </a:spcBef>
              <a:spcAft>
                <a:spcPts val="0"/>
              </a:spcAft>
              <a:buClr>
                <a:schemeClr val="folHlink"/>
              </a:buClr>
              <a:buSzPts val="2000"/>
              <a:buFont typeface="Verdana"/>
              <a:buChar char="■"/>
            </a:pPr>
            <a:r>
              <a:rPr lang="ca-ES" sz="2000" dirty="0">
                <a:latin typeface="Verdana"/>
                <a:ea typeface="Verdana"/>
                <a:cs typeface="Verdana"/>
                <a:sym typeface="Verdana"/>
              </a:rPr>
              <a:t>Símptomes de més d’1 setmana d’evolució</a:t>
            </a:r>
            <a:endParaRPr sz="2000" dirty="0">
              <a:latin typeface="Verdana"/>
              <a:ea typeface="Verdana"/>
              <a:cs typeface="Verdana"/>
              <a:sym typeface="Verdana"/>
            </a:endParaRPr>
          </a:p>
          <a:p>
            <a:pPr marL="342900" marR="0" lvl="0" indent="-228600" algn="l" rtl="0">
              <a:lnSpc>
                <a:spcPct val="90000"/>
              </a:lnSpc>
              <a:spcBef>
                <a:spcPts val="1400"/>
              </a:spcBef>
              <a:spcAft>
                <a:spcPts val="0"/>
              </a:spcAft>
              <a:buClr>
                <a:schemeClr val="folHlink"/>
              </a:buClr>
              <a:buSzPts val="1800"/>
              <a:buFont typeface="Noto Sans Symbols"/>
              <a:buNone/>
            </a:pPr>
            <a:endParaRPr sz="2000" b="0" i="0" u="none" strike="noStrike" cap="none" dirty="0">
              <a:solidFill>
                <a:schemeClr val="dk1"/>
              </a:solidFill>
              <a:latin typeface="Verdana"/>
              <a:ea typeface="Verdana"/>
              <a:cs typeface="Verdana"/>
              <a:sym typeface="Verdana"/>
            </a:endParaRPr>
          </a:p>
          <a:p>
            <a:pPr marL="342900" marR="0" lvl="0" indent="-205740" algn="l" rtl="0">
              <a:lnSpc>
                <a:spcPct val="90000"/>
              </a:lnSpc>
              <a:spcBef>
                <a:spcPts val="1680"/>
              </a:spcBef>
              <a:spcAft>
                <a:spcPts val="0"/>
              </a:spcAft>
              <a:buClr>
                <a:schemeClr val="folHlink"/>
              </a:buClr>
              <a:buSzPts val="2160"/>
              <a:buFont typeface="Noto Sans Symbols"/>
              <a:buNone/>
            </a:pPr>
            <a:endParaRPr sz="2400" b="0" i="0" u="none" strike="noStrike" cap="none" dirty="0">
              <a:solidFill>
                <a:schemeClr val="dk1"/>
              </a:solidFill>
              <a:latin typeface="Verdana"/>
              <a:ea typeface="Verdana"/>
              <a:cs typeface="Verdana"/>
              <a:sym typeface="Verdana"/>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817"/>
        <p:cNvGrpSpPr/>
        <p:nvPr/>
      </p:nvGrpSpPr>
      <p:grpSpPr>
        <a:xfrm>
          <a:off x="0" y="0"/>
          <a:ext cx="0" cy="0"/>
          <a:chOff x="0" y="0"/>
          <a:chExt cx="0" cy="0"/>
        </a:xfrm>
      </p:grpSpPr>
      <p:sp>
        <p:nvSpPr>
          <p:cNvPr id="818" name="Shape 818"/>
          <p:cNvSpPr txBox="1">
            <a:spLocks noGrp="1"/>
          </p:cNvSpPr>
          <p:nvPr>
            <p:ph type="title"/>
          </p:nvPr>
        </p:nvSpPr>
        <p:spPr>
          <a:xfrm>
            <a:off x="914400" y="277813"/>
            <a:ext cx="7772400" cy="1143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ca-ES" sz="4200" b="0" i="0" u="none" strike="noStrike" cap="none">
                <a:solidFill>
                  <a:schemeClr val="dk2"/>
                </a:solidFill>
                <a:latin typeface="Verdana"/>
                <a:ea typeface="Verdana"/>
                <a:cs typeface="Verdana"/>
                <a:sym typeface="Verdana"/>
              </a:rPr>
              <a:t>Cistitis simple</a:t>
            </a:r>
            <a:endParaRPr/>
          </a:p>
        </p:txBody>
      </p:sp>
      <p:sp>
        <p:nvSpPr>
          <p:cNvPr id="819" name="Shape 819"/>
          <p:cNvSpPr txBox="1">
            <a:spLocks noGrp="1"/>
          </p:cNvSpPr>
          <p:nvPr>
            <p:ph type="body" idx="1"/>
          </p:nvPr>
        </p:nvSpPr>
        <p:spPr>
          <a:xfrm>
            <a:off x="914400" y="476250"/>
            <a:ext cx="7772400" cy="5654675"/>
          </a:xfrm>
          <a:prstGeom prst="rect">
            <a:avLst/>
          </a:prstGeom>
          <a:noFill/>
          <a:ln>
            <a:noFill/>
          </a:ln>
        </p:spPr>
        <p:txBody>
          <a:bodyPr spcFirstLastPara="1" wrap="square" lIns="91425" tIns="45700" rIns="91425" bIns="45700" anchor="t" anchorCtr="0">
            <a:noAutofit/>
          </a:bodyPr>
          <a:lstStyle/>
          <a:p>
            <a:pPr marL="342900" marR="0" lvl="0" indent="-182880" algn="l" rtl="0">
              <a:spcBef>
                <a:spcPts val="0"/>
              </a:spcBef>
              <a:spcAft>
                <a:spcPts val="0"/>
              </a:spcAft>
              <a:buClr>
                <a:schemeClr val="folHlink"/>
              </a:buClr>
              <a:buSzPts val="2520"/>
              <a:buFont typeface="Noto Sans Symbols"/>
              <a:buNone/>
            </a:pPr>
            <a:endParaRPr sz="2800" b="0" i="0" u="none" strike="noStrike" cap="none" dirty="0">
              <a:solidFill>
                <a:schemeClr val="dk1"/>
              </a:solidFill>
              <a:latin typeface="Arial"/>
              <a:ea typeface="Arial"/>
              <a:cs typeface="Arial"/>
              <a:sym typeface="Arial"/>
            </a:endParaRPr>
          </a:p>
          <a:p>
            <a:pPr marL="342900" marR="0" lvl="0" indent="-114300" algn="l" rtl="0">
              <a:spcBef>
                <a:spcPts val="800"/>
              </a:spcBef>
              <a:spcAft>
                <a:spcPts val="0"/>
              </a:spcAft>
              <a:buClr>
                <a:schemeClr val="folHlink"/>
              </a:buClr>
              <a:buSzPts val="3600"/>
              <a:buFont typeface="Noto Sans Symbols"/>
              <a:buNone/>
            </a:pPr>
            <a:endParaRPr sz="4000" b="0" i="0" u="none" strike="noStrike" cap="none" dirty="0">
              <a:solidFill>
                <a:srgbClr val="FFFFFF"/>
              </a:solidFill>
              <a:latin typeface="Arial"/>
              <a:ea typeface="Arial"/>
              <a:cs typeface="Arial"/>
              <a:sym typeface="Arial"/>
            </a:endParaRPr>
          </a:p>
          <a:p>
            <a:pPr marL="342900" marR="0" lvl="0" indent="-114300" algn="l" rtl="0">
              <a:spcBef>
                <a:spcPts val="800"/>
              </a:spcBef>
              <a:spcAft>
                <a:spcPts val="0"/>
              </a:spcAft>
              <a:buClr>
                <a:schemeClr val="folHlink"/>
              </a:buClr>
              <a:buSzPts val="3600"/>
              <a:buFont typeface="Noto Sans Symbols"/>
              <a:buNone/>
            </a:pPr>
            <a:endParaRPr sz="4000" b="0" i="0" u="none" strike="noStrike" cap="none" dirty="0">
              <a:solidFill>
                <a:srgbClr val="FFFFFF"/>
              </a:solidFill>
              <a:latin typeface="Arial"/>
              <a:ea typeface="Arial"/>
              <a:cs typeface="Arial"/>
              <a:sym typeface="Arial"/>
            </a:endParaRPr>
          </a:p>
          <a:p>
            <a:pPr marL="342900" marR="0" lvl="0" indent="-342900" algn="l" rtl="0">
              <a:spcBef>
                <a:spcPts val="800"/>
              </a:spcBef>
              <a:spcAft>
                <a:spcPts val="0"/>
              </a:spcAft>
              <a:buClr>
                <a:schemeClr val="folHlink"/>
              </a:buClr>
              <a:buSzPts val="3600"/>
              <a:buFont typeface="Noto Sans Symbols"/>
              <a:buChar char="■"/>
            </a:pPr>
            <a:r>
              <a:rPr lang="ca-ES" sz="4000" b="0" i="0" u="none" strike="noStrike" cap="none" dirty="0">
                <a:solidFill>
                  <a:srgbClr val="FFFFFF"/>
                </a:solidFill>
                <a:latin typeface="Arial"/>
                <a:ea typeface="Arial"/>
                <a:cs typeface="Arial"/>
                <a:sym typeface="Arial"/>
              </a:rPr>
              <a:t>  </a:t>
            </a:r>
            <a:r>
              <a:rPr lang="ca-ES" sz="2800" b="0" i="0" u="none" strike="noStrike" cap="none" dirty="0">
                <a:solidFill>
                  <a:schemeClr val="dk1"/>
                </a:solidFill>
                <a:latin typeface="Verdana"/>
                <a:ea typeface="Verdana"/>
                <a:cs typeface="Verdana"/>
                <a:sym typeface="Verdana"/>
              </a:rPr>
              <a:t>Quina és l’etiologia més probable?</a:t>
            </a:r>
            <a:endParaRPr dirty="0"/>
          </a:p>
          <a:p>
            <a:pPr marL="342900" marR="0" lvl="0" indent="-137159" algn="l" rtl="0">
              <a:spcBef>
                <a:spcPts val="720"/>
              </a:spcBef>
              <a:spcAft>
                <a:spcPts val="0"/>
              </a:spcAft>
              <a:buClr>
                <a:schemeClr val="folHlink"/>
              </a:buClr>
              <a:buSzPts val="3240"/>
              <a:buFont typeface="Noto Sans Symbols"/>
              <a:buNone/>
            </a:pPr>
            <a:endParaRPr sz="3600" b="0" i="0" u="none" strike="noStrike" cap="none" dirty="0">
              <a:solidFill>
                <a:schemeClr val="dk1"/>
              </a:solidFill>
              <a:latin typeface="Verdana"/>
              <a:ea typeface="Verdana"/>
              <a:cs typeface="Verdana"/>
              <a:sym typeface="Verdana"/>
            </a:endParaRPr>
          </a:p>
        </p:txBody>
      </p:sp>
      <p:pic>
        <p:nvPicPr>
          <p:cNvPr id="820" name="Shape 820" descr="MC900434411[1]"/>
          <p:cNvPicPr preferRelativeResize="0"/>
          <p:nvPr/>
        </p:nvPicPr>
        <p:blipFill rotWithShape="1">
          <a:blip r:embed="rId3">
            <a:alphaModFix/>
          </a:blip>
          <a:srcRect/>
          <a:stretch/>
        </p:blipFill>
        <p:spPr>
          <a:xfrm>
            <a:off x="7235825" y="0"/>
            <a:ext cx="1241425" cy="1397000"/>
          </a:xfrm>
          <a:prstGeom prst="rect">
            <a:avLst/>
          </a:prstGeom>
          <a:noFill/>
          <a:ln>
            <a:noFill/>
          </a:ln>
        </p:spPr>
      </p:pic>
      <p:pic>
        <p:nvPicPr>
          <p:cNvPr id="821" name="Shape 821" descr="https://encrypted-tbn1.gstatic.com/images?q=tbn:ANd9GcShuyf5rVUkVVGfmWOR_qCa797r7hcY2cZgehFDPnI2SuTASBjK"/>
          <p:cNvPicPr preferRelativeResize="0"/>
          <p:nvPr/>
        </p:nvPicPr>
        <p:blipFill rotWithShape="1">
          <a:blip r:embed="rId4">
            <a:alphaModFix/>
          </a:blip>
          <a:srcRect/>
          <a:stretch/>
        </p:blipFill>
        <p:spPr>
          <a:xfrm>
            <a:off x="4787900" y="3716338"/>
            <a:ext cx="4027488" cy="2900362"/>
          </a:xfrm>
          <a:prstGeom prst="rect">
            <a:avLst/>
          </a:prstGeom>
          <a:noFill/>
          <a:ln>
            <a:noFill/>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Shape 825"/>
        <p:cNvGrpSpPr/>
        <p:nvPr/>
      </p:nvGrpSpPr>
      <p:grpSpPr>
        <a:xfrm>
          <a:off x="0" y="0"/>
          <a:ext cx="0" cy="0"/>
          <a:chOff x="0" y="0"/>
          <a:chExt cx="0" cy="0"/>
        </a:xfrm>
      </p:grpSpPr>
      <p:pic>
        <p:nvPicPr>
          <p:cNvPr id="826" name="Shape 826"/>
          <p:cNvPicPr preferRelativeResize="0"/>
          <p:nvPr/>
        </p:nvPicPr>
        <p:blipFill rotWithShape="1">
          <a:blip r:embed="rId3">
            <a:alphaModFix/>
          </a:blip>
          <a:srcRect/>
          <a:stretch/>
        </p:blipFill>
        <p:spPr>
          <a:xfrm>
            <a:off x="457200" y="6162675"/>
            <a:ext cx="8229600" cy="19050"/>
          </a:xfrm>
          <a:prstGeom prst="rect">
            <a:avLst/>
          </a:prstGeom>
          <a:noFill/>
          <a:ln>
            <a:noFill/>
          </a:ln>
        </p:spPr>
      </p:pic>
      <p:sp>
        <p:nvSpPr>
          <p:cNvPr id="827" name="Shape 827"/>
          <p:cNvSpPr txBox="1">
            <a:spLocks noGrp="1"/>
          </p:cNvSpPr>
          <p:nvPr>
            <p:ph type="ctrTitle" idx="4294967295"/>
          </p:nvPr>
        </p:nvSpPr>
        <p:spPr>
          <a:xfrm>
            <a:off x="1450975" y="274638"/>
            <a:ext cx="7693025" cy="822325"/>
          </a:xfrm>
          <a:prstGeom prst="rect">
            <a:avLst/>
          </a:prstGeom>
          <a:noFill/>
          <a:ln>
            <a:noFill/>
          </a:ln>
        </p:spPr>
        <p:txBody>
          <a:bodyPr spcFirstLastPara="1" wrap="square" lIns="0" tIns="0" rIns="0" bIns="0" anchor="t" anchorCtr="0">
            <a:noAutofit/>
          </a:bodyPr>
          <a:lstStyle/>
          <a:p>
            <a:pPr marL="0" marR="0" lvl="0" indent="0" algn="l" rtl="0">
              <a:lnSpc>
                <a:spcPct val="95000"/>
              </a:lnSpc>
              <a:spcBef>
                <a:spcPts val="0"/>
              </a:spcBef>
              <a:spcAft>
                <a:spcPts val="0"/>
              </a:spcAft>
              <a:buNone/>
            </a:pPr>
            <a:r>
              <a:rPr lang="ca-ES" sz="3800" b="1" i="0" u="none" strike="noStrike" cap="none">
                <a:solidFill>
                  <a:srgbClr val="0070C0"/>
                </a:solidFill>
                <a:latin typeface="Verdana"/>
                <a:ea typeface="Verdana"/>
                <a:cs typeface="Verdana"/>
                <a:sym typeface="Verdana"/>
              </a:rPr>
              <a:t>Etiologia</a:t>
            </a:r>
            <a:endParaRPr/>
          </a:p>
        </p:txBody>
      </p:sp>
      <p:pic>
        <p:nvPicPr>
          <p:cNvPr id="828" name="Shape 828"/>
          <p:cNvPicPr preferRelativeResize="0"/>
          <p:nvPr/>
        </p:nvPicPr>
        <p:blipFill rotWithShape="1">
          <a:blip r:embed="rId4">
            <a:alphaModFix/>
          </a:blip>
          <a:srcRect/>
          <a:stretch/>
        </p:blipFill>
        <p:spPr>
          <a:xfrm>
            <a:off x="2400300" y="1190625"/>
            <a:ext cx="4724400" cy="4945063"/>
          </a:xfrm>
          <a:prstGeom prst="rect">
            <a:avLst/>
          </a:prstGeom>
          <a:noFill/>
          <a:ln>
            <a:noFill/>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832"/>
        <p:cNvGrpSpPr/>
        <p:nvPr/>
      </p:nvGrpSpPr>
      <p:grpSpPr>
        <a:xfrm>
          <a:off x="0" y="0"/>
          <a:ext cx="0" cy="0"/>
          <a:chOff x="0" y="0"/>
          <a:chExt cx="0" cy="0"/>
        </a:xfrm>
      </p:grpSpPr>
      <p:sp>
        <p:nvSpPr>
          <p:cNvPr id="833" name="Shape 833"/>
          <p:cNvSpPr txBox="1">
            <a:spLocks noGrp="1"/>
          </p:cNvSpPr>
          <p:nvPr>
            <p:ph type="title"/>
          </p:nvPr>
        </p:nvSpPr>
        <p:spPr>
          <a:xfrm>
            <a:off x="533400" y="0"/>
            <a:ext cx="8382000" cy="1143000"/>
          </a:xfrm>
          <a:prstGeom prst="rect">
            <a:avLst/>
          </a:prstGeom>
          <a:noFill/>
          <a:ln>
            <a:noFill/>
          </a:ln>
        </p:spPr>
        <p:txBody>
          <a:bodyPr spcFirstLastPara="1" wrap="square" lIns="90475" tIns="44450" rIns="90475" bIns="44450" anchor="b" anchorCtr="0">
            <a:noAutofit/>
          </a:bodyPr>
          <a:lstStyle/>
          <a:p>
            <a:pPr marL="0" marR="0" lvl="0" indent="0" algn="l" rtl="0">
              <a:spcBef>
                <a:spcPts val="0"/>
              </a:spcBef>
              <a:spcAft>
                <a:spcPts val="0"/>
              </a:spcAft>
              <a:buNone/>
            </a:pPr>
            <a:r>
              <a:rPr lang="ca-ES" sz="4200" b="0" i="0" u="none" strike="noStrike" cap="none" dirty="0">
                <a:solidFill>
                  <a:schemeClr val="dk2"/>
                </a:solidFill>
                <a:latin typeface="Verdana"/>
                <a:ea typeface="Verdana"/>
                <a:cs typeface="Verdana"/>
                <a:sym typeface="Verdana"/>
              </a:rPr>
              <a:t>Etiologia</a:t>
            </a:r>
            <a:endParaRPr dirty="0"/>
          </a:p>
        </p:txBody>
      </p:sp>
      <p:sp>
        <p:nvSpPr>
          <p:cNvPr id="834" name="Shape 834"/>
          <p:cNvSpPr txBox="1">
            <a:spLocks noGrp="1"/>
          </p:cNvSpPr>
          <p:nvPr>
            <p:ph type="body" idx="1"/>
          </p:nvPr>
        </p:nvSpPr>
        <p:spPr>
          <a:xfrm>
            <a:off x="838200" y="1828800"/>
            <a:ext cx="7772400" cy="4724400"/>
          </a:xfrm>
          <a:prstGeom prst="rect">
            <a:avLst/>
          </a:prstGeom>
          <a:noFill/>
          <a:ln>
            <a:noFill/>
          </a:ln>
        </p:spPr>
        <p:txBody>
          <a:bodyPr spcFirstLastPara="1" wrap="square" lIns="90475" tIns="44450" rIns="90475" bIns="44450" anchor="t" anchorCtr="0">
            <a:noAutofit/>
          </a:bodyPr>
          <a:lstStyle/>
          <a:p>
            <a:pPr marL="342900" marR="0" lvl="0" indent="-342900" algn="l" rtl="0">
              <a:lnSpc>
                <a:spcPct val="80000"/>
              </a:lnSpc>
              <a:spcBef>
                <a:spcPts val="0"/>
              </a:spcBef>
              <a:spcAft>
                <a:spcPts val="0"/>
              </a:spcAft>
              <a:buClr>
                <a:schemeClr val="folHlink"/>
              </a:buClr>
              <a:buSzPts val="1620"/>
              <a:buFont typeface="Noto Sans Symbols"/>
              <a:buChar char="■"/>
            </a:pPr>
            <a:r>
              <a:rPr lang="ca-ES" sz="1800" b="1" i="0" u="sng" strike="noStrike" cap="none">
                <a:solidFill>
                  <a:schemeClr val="dk1"/>
                </a:solidFill>
                <a:latin typeface="Verdana"/>
                <a:ea typeface="Verdana"/>
                <a:cs typeface="Verdana"/>
                <a:sym typeface="Verdana"/>
              </a:rPr>
              <a:t>Gèrmens més freqüents</a:t>
            </a:r>
            <a:r>
              <a:rPr lang="ca-ES" sz="1800" b="1" i="0" u="none" strike="noStrike" cap="none">
                <a:solidFill>
                  <a:schemeClr val="dk1"/>
                </a:solidFill>
                <a:latin typeface="Verdana"/>
                <a:ea typeface="Verdana"/>
                <a:cs typeface="Verdana"/>
                <a:sym typeface="Verdana"/>
              </a:rPr>
              <a:t>:</a:t>
            </a:r>
            <a:endParaRPr/>
          </a:p>
          <a:p>
            <a:pPr marL="742950" marR="0" lvl="1" indent="-285750" algn="l" rtl="0">
              <a:lnSpc>
                <a:spcPct val="80000"/>
              </a:lnSpc>
              <a:spcBef>
                <a:spcPts val="450"/>
              </a:spcBef>
              <a:spcAft>
                <a:spcPts val="0"/>
              </a:spcAft>
              <a:buClr>
                <a:schemeClr val="accent1"/>
              </a:buClr>
              <a:buSzPts val="1350"/>
              <a:buFont typeface="Noto Sans Symbols"/>
              <a:buChar char="■"/>
            </a:pPr>
            <a:r>
              <a:rPr lang="ca-ES" sz="1800" b="1" i="1" u="none" strike="noStrike" cap="none">
                <a:solidFill>
                  <a:srgbClr val="660066"/>
                </a:solidFill>
                <a:latin typeface="Verdana"/>
                <a:ea typeface="Verdana"/>
                <a:cs typeface="Verdana"/>
                <a:sym typeface="Verdana"/>
              </a:rPr>
              <a:t>E. coli</a:t>
            </a:r>
            <a:r>
              <a:rPr lang="ca-ES" sz="1800" b="1" i="0" u="none" strike="noStrike" cap="none">
                <a:solidFill>
                  <a:srgbClr val="660066"/>
                </a:solidFill>
                <a:latin typeface="Verdana"/>
                <a:ea typeface="Verdana"/>
                <a:cs typeface="Verdana"/>
                <a:sym typeface="Verdana"/>
              </a:rPr>
              <a:t> (6 serotips)    70-80%</a:t>
            </a:r>
            <a:endParaRPr/>
          </a:p>
          <a:p>
            <a:pPr marL="742950" marR="0" lvl="1" indent="-285750" algn="l" rtl="0">
              <a:lnSpc>
                <a:spcPct val="80000"/>
              </a:lnSpc>
              <a:spcBef>
                <a:spcPts val="450"/>
              </a:spcBef>
              <a:spcAft>
                <a:spcPts val="0"/>
              </a:spcAft>
              <a:buClr>
                <a:schemeClr val="accent1"/>
              </a:buClr>
              <a:buSzPts val="1350"/>
              <a:buFont typeface="Noto Sans Symbols"/>
              <a:buChar char="■"/>
            </a:pPr>
            <a:r>
              <a:rPr lang="ca-ES" sz="1800" b="0" i="1" u="none" strike="noStrike" cap="none">
                <a:solidFill>
                  <a:schemeClr val="dk1"/>
                </a:solidFill>
                <a:latin typeface="Verdana"/>
                <a:ea typeface="Verdana"/>
                <a:cs typeface="Verdana"/>
                <a:sym typeface="Verdana"/>
              </a:rPr>
              <a:t>Staphylococcus saprophyticus  </a:t>
            </a:r>
            <a:r>
              <a:rPr lang="ca-ES" sz="1800" b="0" i="0" u="none" strike="noStrike" cap="none">
                <a:solidFill>
                  <a:schemeClr val="dk1"/>
                </a:solidFill>
                <a:latin typeface="Verdana"/>
                <a:ea typeface="Verdana"/>
                <a:cs typeface="Verdana"/>
                <a:sym typeface="Verdana"/>
              </a:rPr>
              <a:t>10 - 20 % en dones joves</a:t>
            </a:r>
            <a:endParaRPr/>
          </a:p>
          <a:p>
            <a:pPr marL="742950" marR="0" lvl="1" indent="-285750" algn="l" rtl="0">
              <a:lnSpc>
                <a:spcPct val="80000"/>
              </a:lnSpc>
              <a:spcBef>
                <a:spcPts val="450"/>
              </a:spcBef>
              <a:spcAft>
                <a:spcPts val="0"/>
              </a:spcAft>
              <a:buClr>
                <a:schemeClr val="accent1"/>
              </a:buClr>
              <a:buFont typeface="Noto Sans Symbols"/>
              <a:buNone/>
            </a:pPr>
            <a:endParaRPr sz="1800" b="0" i="0" u="none" strike="noStrike" cap="none">
              <a:solidFill>
                <a:schemeClr val="dk1"/>
              </a:solidFill>
              <a:latin typeface="Verdana"/>
              <a:ea typeface="Verdana"/>
              <a:cs typeface="Verdana"/>
              <a:sym typeface="Verdana"/>
            </a:endParaRPr>
          </a:p>
          <a:p>
            <a:pPr marL="742950" marR="0" lvl="1" indent="-285750" algn="l" rtl="0">
              <a:lnSpc>
                <a:spcPct val="80000"/>
              </a:lnSpc>
              <a:spcBef>
                <a:spcPts val="450"/>
              </a:spcBef>
              <a:spcAft>
                <a:spcPts val="0"/>
              </a:spcAft>
              <a:buClr>
                <a:schemeClr val="accent1"/>
              </a:buClr>
              <a:buFont typeface="Noto Sans Symbols"/>
              <a:buNone/>
            </a:pPr>
            <a:endParaRPr sz="1800" b="0" i="0" u="none" strike="noStrike" cap="none">
              <a:solidFill>
                <a:schemeClr val="dk1"/>
              </a:solidFill>
              <a:latin typeface="Verdana"/>
              <a:ea typeface="Verdana"/>
              <a:cs typeface="Verdana"/>
              <a:sym typeface="Verdana"/>
            </a:endParaRPr>
          </a:p>
          <a:p>
            <a:pPr marL="342900" marR="0" lvl="0" indent="-342900" algn="l" rtl="0">
              <a:lnSpc>
                <a:spcPct val="80000"/>
              </a:lnSpc>
              <a:spcBef>
                <a:spcPts val="450"/>
              </a:spcBef>
              <a:spcAft>
                <a:spcPts val="0"/>
              </a:spcAft>
              <a:buClr>
                <a:schemeClr val="folHlink"/>
              </a:buClr>
              <a:buSzPts val="1620"/>
              <a:buFont typeface="Noto Sans Symbols"/>
              <a:buChar char="■"/>
            </a:pPr>
            <a:r>
              <a:rPr lang="ca-ES" sz="1800" b="1" i="0" u="sng" strike="noStrike" cap="none">
                <a:solidFill>
                  <a:schemeClr val="dk1"/>
                </a:solidFill>
                <a:latin typeface="Verdana"/>
                <a:ea typeface="Verdana"/>
                <a:cs typeface="Verdana"/>
                <a:sym typeface="Verdana"/>
              </a:rPr>
              <a:t>Gèrmens menys freqüents</a:t>
            </a:r>
            <a:r>
              <a:rPr lang="ca-ES" sz="1800" b="0" i="0" u="none" strike="noStrike" cap="none">
                <a:solidFill>
                  <a:schemeClr val="dk1"/>
                </a:solidFill>
                <a:latin typeface="Verdana"/>
                <a:ea typeface="Verdana"/>
                <a:cs typeface="Verdana"/>
                <a:sym typeface="Verdana"/>
              </a:rPr>
              <a:t>:</a:t>
            </a:r>
            <a:endParaRPr/>
          </a:p>
          <a:p>
            <a:pPr marL="742950" marR="0" lvl="1" indent="-285750" algn="l" rtl="0">
              <a:lnSpc>
                <a:spcPct val="80000"/>
              </a:lnSpc>
              <a:spcBef>
                <a:spcPts val="450"/>
              </a:spcBef>
              <a:spcAft>
                <a:spcPts val="0"/>
              </a:spcAft>
              <a:buClr>
                <a:schemeClr val="accent1"/>
              </a:buClr>
              <a:buSzPts val="1350"/>
              <a:buFont typeface="Noto Sans Symbols"/>
              <a:buChar char="■"/>
            </a:pPr>
            <a:r>
              <a:rPr lang="ca-ES" sz="1800" b="0" i="0" u="none" strike="noStrike" cap="none">
                <a:solidFill>
                  <a:schemeClr val="dk1"/>
                </a:solidFill>
                <a:latin typeface="Verdana"/>
                <a:ea typeface="Verdana"/>
                <a:cs typeface="Verdana"/>
                <a:sym typeface="Verdana"/>
              </a:rPr>
              <a:t>Altres enterobactèries: </a:t>
            </a:r>
            <a:r>
              <a:rPr lang="ca-ES" sz="1800" b="0" i="1" u="none" strike="noStrike" cap="none">
                <a:solidFill>
                  <a:schemeClr val="dk1"/>
                </a:solidFill>
                <a:latin typeface="Verdana"/>
                <a:ea typeface="Verdana"/>
                <a:cs typeface="Verdana"/>
                <a:sym typeface="Verdana"/>
              </a:rPr>
              <a:t>Proteus mirabilis, Klebsiella pneumoniae, Enterobacter cloacae.</a:t>
            </a:r>
            <a:endParaRPr/>
          </a:p>
          <a:p>
            <a:pPr marL="742950" marR="0" lvl="1" indent="-285750" algn="l" rtl="0">
              <a:lnSpc>
                <a:spcPct val="80000"/>
              </a:lnSpc>
              <a:spcBef>
                <a:spcPts val="450"/>
              </a:spcBef>
              <a:spcAft>
                <a:spcPts val="0"/>
              </a:spcAft>
              <a:buClr>
                <a:schemeClr val="accent1"/>
              </a:buClr>
              <a:buSzPts val="1350"/>
              <a:buFont typeface="Noto Sans Symbols"/>
              <a:buChar char="■"/>
            </a:pPr>
            <a:r>
              <a:rPr lang="ca-ES" sz="1800" b="0" i="0" u="none" strike="noStrike" cap="none">
                <a:solidFill>
                  <a:schemeClr val="dk1"/>
                </a:solidFill>
                <a:latin typeface="Verdana"/>
                <a:ea typeface="Verdana"/>
                <a:cs typeface="Verdana"/>
                <a:sym typeface="Verdana"/>
              </a:rPr>
              <a:t>Cocs Gram +: </a:t>
            </a:r>
            <a:r>
              <a:rPr lang="ca-ES" sz="1800" b="0" i="1" u="none" strike="noStrike" cap="none">
                <a:solidFill>
                  <a:schemeClr val="dk1"/>
                </a:solidFill>
                <a:latin typeface="Verdana"/>
                <a:ea typeface="Verdana"/>
                <a:cs typeface="Verdana"/>
                <a:sym typeface="Verdana"/>
              </a:rPr>
              <a:t>enterococ, Staphylococcus epidermidis, Estreptococcus del grup B. </a:t>
            </a:r>
            <a:endParaRPr/>
          </a:p>
          <a:p>
            <a:pPr marL="742950" marR="0" lvl="1" indent="-285750" algn="l" rtl="0">
              <a:lnSpc>
                <a:spcPct val="80000"/>
              </a:lnSpc>
              <a:spcBef>
                <a:spcPts val="450"/>
              </a:spcBef>
              <a:spcAft>
                <a:spcPts val="0"/>
              </a:spcAft>
              <a:buClr>
                <a:schemeClr val="accent1"/>
              </a:buClr>
              <a:buSzPts val="1350"/>
              <a:buFont typeface="Noto Sans Symbols"/>
              <a:buChar char="■"/>
            </a:pPr>
            <a:r>
              <a:rPr lang="ca-ES" sz="1800" b="0" i="0" u="none" strike="noStrike" cap="none">
                <a:solidFill>
                  <a:schemeClr val="dk1"/>
                </a:solidFill>
                <a:latin typeface="Verdana"/>
                <a:ea typeface="Verdana"/>
                <a:cs typeface="Verdana"/>
                <a:sym typeface="Verdana"/>
              </a:rPr>
              <a:t>Altres gèrmens: </a:t>
            </a:r>
            <a:r>
              <a:rPr lang="ca-ES" sz="1800" b="0" i="1" u="none" strike="noStrike" cap="none">
                <a:solidFill>
                  <a:schemeClr val="dk1"/>
                </a:solidFill>
                <a:latin typeface="Verdana"/>
                <a:ea typeface="Verdana"/>
                <a:cs typeface="Verdana"/>
                <a:sym typeface="Verdana"/>
              </a:rPr>
              <a:t>Candida albicans</a:t>
            </a:r>
            <a:r>
              <a:rPr lang="ca-ES" sz="1800" b="0" i="0" u="none" strike="noStrike" cap="none">
                <a:solidFill>
                  <a:schemeClr val="dk1"/>
                </a:solidFill>
                <a:latin typeface="Verdana"/>
                <a:ea typeface="Verdana"/>
                <a:cs typeface="Verdana"/>
                <a:sym typeface="Verdana"/>
              </a:rPr>
              <a:t> , virus.</a:t>
            </a:r>
            <a:endParaRPr/>
          </a:p>
          <a:p>
            <a:pPr marL="342900" marR="0" lvl="0" indent="-240030" algn="l" rtl="0">
              <a:lnSpc>
                <a:spcPct val="80000"/>
              </a:lnSpc>
              <a:spcBef>
                <a:spcPts val="450"/>
              </a:spcBef>
              <a:spcAft>
                <a:spcPts val="0"/>
              </a:spcAft>
              <a:buClr>
                <a:schemeClr val="folHlink"/>
              </a:buClr>
              <a:buSzPts val="1620"/>
              <a:buFont typeface="Noto Sans Symbols"/>
              <a:buNone/>
            </a:pPr>
            <a:endParaRPr sz="1800" b="0" i="0" u="none" strike="noStrike" cap="none">
              <a:solidFill>
                <a:schemeClr val="dk1"/>
              </a:solidFill>
              <a:latin typeface="Verdana"/>
              <a:ea typeface="Verdana"/>
              <a:cs typeface="Verdana"/>
              <a:sym typeface="Verdana"/>
            </a:endParaRPr>
          </a:p>
        </p:txBody>
      </p:sp>
      <p:pic>
        <p:nvPicPr>
          <p:cNvPr id="835" name="Shape 835"/>
          <p:cNvPicPr preferRelativeResize="0"/>
          <p:nvPr/>
        </p:nvPicPr>
        <p:blipFill rotWithShape="1">
          <a:blip r:embed="rId3">
            <a:alphaModFix/>
          </a:blip>
          <a:srcRect/>
          <a:stretch/>
        </p:blipFill>
        <p:spPr>
          <a:xfrm>
            <a:off x="5508625" y="1484313"/>
            <a:ext cx="1223963" cy="827087"/>
          </a:xfrm>
          <a:prstGeom prst="rect">
            <a:avLst/>
          </a:prstGeom>
          <a:noFill/>
          <a:ln>
            <a:noFill/>
          </a:ln>
        </p:spPr>
      </p:pic>
      <p:pic>
        <p:nvPicPr>
          <p:cNvPr id="836" name="Shape 836" descr="https://encrypted-tbn2.gstatic.com/images?q=tbn:ANd9GcQxxZ8PEpjJCg-HeHPb8iw1xZDm136UVrIX2Z4kaqe8m6WTRXFdQFRKfA"/>
          <p:cNvPicPr preferRelativeResize="0"/>
          <p:nvPr/>
        </p:nvPicPr>
        <p:blipFill rotWithShape="1">
          <a:blip r:embed="rId4">
            <a:alphaModFix/>
          </a:blip>
          <a:srcRect/>
          <a:stretch/>
        </p:blipFill>
        <p:spPr>
          <a:xfrm>
            <a:off x="7416800" y="5229225"/>
            <a:ext cx="1727200" cy="1295400"/>
          </a:xfrm>
          <a:prstGeom prst="rect">
            <a:avLst/>
          </a:prstGeom>
          <a:noFill/>
          <a:ln>
            <a:noFill/>
          </a:ln>
        </p:spPr>
      </p:pic>
      <p:sp>
        <p:nvSpPr>
          <p:cNvPr id="837" name="Shape 837"/>
          <p:cNvSpPr txBox="1"/>
          <p:nvPr/>
        </p:nvSpPr>
        <p:spPr>
          <a:xfrm>
            <a:off x="7631113" y="6524625"/>
            <a:ext cx="1512887" cy="27781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ca-ES" sz="1200" i="1">
                <a:solidFill>
                  <a:schemeClr val="dk1"/>
                </a:solidFill>
                <a:latin typeface="Arial"/>
                <a:ea typeface="Arial"/>
                <a:cs typeface="Arial"/>
                <a:sym typeface="Arial"/>
              </a:rPr>
              <a:t>Candida albicans</a:t>
            </a:r>
            <a:endParaRPr/>
          </a:p>
        </p:txBody>
      </p:sp>
      <p:sp>
        <p:nvSpPr>
          <p:cNvPr id="838" name="Shape 838"/>
          <p:cNvSpPr txBox="1"/>
          <p:nvPr/>
        </p:nvSpPr>
        <p:spPr>
          <a:xfrm>
            <a:off x="179388" y="6524625"/>
            <a:ext cx="1512887" cy="27781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ca-ES" sz="1200" i="1">
                <a:solidFill>
                  <a:schemeClr val="dk1"/>
                </a:solidFill>
                <a:latin typeface="Arial"/>
                <a:ea typeface="Arial"/>
                <a:cs typeface="Arial"/>
                <a:sym typeface="Arial"/>
              </a:rPr>
              <a:t>Proteus vulgaris</a:t>
            </a:r>
            <a:endParaRPr/>
          </a:p>
        </p:txBody>
      </p:sp>
      <p:sp>
        <p:nvSpPr>
          <p:cNvPr id="839" name="Shape 839"/>
          <p:cNvSpPr txBox="1"/>
          <p:nvPr/>
        </p:nvSpPr>
        <p:spPr>
          <a:xfrm>
            <a:off x="6516688" y="1125538"/>
            <a:ext cx="1150937" cy="2762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ca-ES" sz="1200" i="1">
                <a:solidFill>
                  <a:schemeClr val="dk1"/>
                </a:solidFill>
                <a:latin typeface="Arial"/>
                <a:ea typeface="Arial"/>
                <a:cs typeface="Arial"/>
                <a:sym typeface="Arial"/>
              </a:rPr>
              <a:t>Ecoli</a:t>
            </a:r>
            <a:endParaRPr/>
          </a:p>
        </p:txBody>
      </p:sp>
      <p:pic>
        <p:nvPicPr>
          <p:cNvPr id="840" name="Shape 840" descr="https://encrypted-tbn2.gstatic.com/images?q=tbn:ANd9GcTU8dahVBlTyjZYc9lb4iYsrC7PtwdmMRhLH-rO42Kd7OaSmpwC"/>
          <p:cNvPicPr preferRelativeResize="0"/>
          <p:nvPr/>
        </p:nvPicPr>
        <p:blipFill rotWithShape="1">
          <a:blip r:embed="rId5">
            <a:alphaModFix/>
          </a:blip>
          <a:srcRect/>
          <a:stretch/>
        </p:blipFill>
        <p:spPr>
          <a:xfrm>
            <a:off x="1908175" y="5229225"/>
            <a:ext cx="1800225" cy="1295400"/>
          </a:xfrm>
          <a:prstGeom prst="rect">
            <a:avLst/>
          </a:prstGeom>
          <a:noFill/>
          <a:ln>
            <a:noFill/>
          </a:ln>
        </p:spPr>
      </p:pic>
      <p:sp>
        <p:nvSpPr>
          <p:cNvPr id="841" name="Shape 841"/>
          <p:cNvSpPr txBox="1"/>
          <p:nvPr/>
        </p:nvSpPr>
        <p:spPr>
          <a:xfrm>
            <a:off x="1908175" y="6524625"/>
            <a:ext cx="1943100" cy="26193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ca-ES" sz="1100" i="1">
                <a:solidFill>
                  <a:schemeClr val="dk1"/>
                </a:solidFill>
                <a:latin typeface="Verdana"/>
                <a:ea typeface="Verdana"/>
                <a:cs typeface="Verdana"/>
                <a:sym typeface="Verdana"/>
              </a:rPr>
              <a:t>Klebsiella pneumoniae</a:t>
            </a:r>
            <a:endParaRPr sz="1100">
              <a:solidFill>
                <a:schemeClr val="dk1"/>
              </a:solidFill>
              <a:latin typeface="Arial"/>
              <a:ea typeface="Arial"/>
              <a:cs typeface="Arial"/>
              <a:sym typeface="Arial"/>
            </a:endParaRPr>
          </a:p>
        </p:txBody>
      </p:sp>
      <p:pic>
        <p:nvPicPr>
          <p:cNvPr id="842" name="Shape 842" descr="https://encrypted-tbn1.gstatic.com/images?q=tbn:ANd9GcQqY4iTPNvFUHWvkyxO3u3ftNei3D9t1MB96kaLIluHJ58rK2t44Q"/>
          <p:cNvPicPr preferRelativeResize="0"/>
          <p:nvPr/>
        </p:nvPicPr>
        <p:blipFill rotWithShape="1">
          <a:blip r:embed="rId6">
            <a:alphaModFix/>
          </a:blip>
          <a:srcRect/>
          <a:stretch/>
        </p:blipFill>
        <p:spPr>
          <a:xfrm>
            <a:off x="0" y="5229225"/>
            <a:ext cx="1763713" cy="1295400"/>
          </a:xfrm>
          <a:prstGeom prst="rect">
            <a:avLst/>
          </a:prstGeom>
          <a:noFill/>
          <a:ln>
            <a:noFill/>
          </a:ln>
        </p:spPr>
      </p:pic>
      <p:pic>
        <p:nvPicPr>
          <p:cNvPr id="843" name="Shape 843" descr="https://encrypted-tbn2.gstatic.com/images?q=tbn:ANd9GcTM46-zwtlZSrwRlxN3nNXUaCqQMiX45WZUuB73xUmWtUznIlfqS3GCGA"/>
          <p:cNvPicPr preferRelativeResize="0"/>
          <p:nvPr/>
        </p:nvPicPr>
        <p:blipFill rotWithShape="1">
          <a:blip r:embed="rId7">
            <a:alphaModFix/>
          </a:blip>
          <a:srcRect/>
          <a:stretch/>
        </p:blipFill>
        <p:spPr>
          <a:xfrm>
            <a:off x="5724525" y="5229225"/>
            <a:ext cx="1584325" cy="1295400"/>
          </a:xfrm>
          <a:prstGeom prst="rect">
            <a:avLst/>
          </a:prstGeom>
          <a:noFill/>
          <a:ln>
            <a:noFill/>
          </a:ln>
        </p:spPr>
      </p:pic>
      <p:sp>
        <p:nvSpPr>
          <p:cNvPr id="844" name="Shape 844"/>
          <p:cNvSpPr txBox="1"/>
          <p:nvPr/>
        </p:nvSpPr>
        <p:spPr>
          <a:xfrm>
            <a:off x="5724525" y="6524625"/>
            <a:ext cx="1655763" cy="26193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ca-ES" sz="1100" i="1">
                <a:solidFill>
                  <a:schemeClr val="dk1"/>
                </a:solidFill>
                <a:latin typeface="Verdana"/>
                <a:ea typeface="Verdana"/>
                <a:cs typeface="Verdana"/>
                <a:sym typeface="Verdana"/>
              </a:rPr>
              <a:t>Staphylococcus  ep.</a:t>
            </a:r>
            <a:endParaRPr sz="1100">
              <a:solidFill>
                <a:schemeClr val="dk1"/>
              </a:solidFill>
              <a:latin typeface="Arial"/>
              <a:ea typeface="Arial"/>
              <a:cs typeface="Arial"/>
              <a:sym typeface="Arial"/>
            </a:endParaRPr>
          </a:p>
        </p:txBody>
      </p:sp>
      <p:pic>
        <p:nvPicPr>
          <p:cNvPr id="845" name="Shape 845" descr="https://encrypted-tbn3.gstatic.com/images?q=tbn:ANd9GcQZTkIdUxYae-r925ovMLdwdtOQfvBBdLo-taV6LQw8DF6vmZJq"/>
          <p:cNvPicPr preferRelativeResize="0"/>
          <p:nvPr/>
        </p:nvPicPr>
        <p:blipFill rotWithShape="1">
          <a:blip r:embed="rId8">
            <a:alphaModFix/>
          </a:blip>
          <a:srcRect/>
          <a:stretch/>
        </p:blipFill>
        <p:spPr>
          <a:xfrm>
            <a:off x="3924300" y="5229225"/>
            <a:ext cx="1511300" cy="1295400"/>
          </a:xfrm>
          <a:prstGeom prst="rect">
            <a:avLst/>
          </a:prstGeom>
          <a:noFill/>
          <a:ln>
            <a:noFill/>
          </a:ln>
        </p:spPr>
      </p:pic>
      <p:sp>
        <p:nvSpPr>
          <p:cNvPr id="846" name="Shape 846"/>
          <p:cNvSpPr txBox="1"/>
          <p:nvPr/>
        </p:nvSpPr>
        <p:spPr>
          <a:xfrm>
            <a:off x="3779838" y="6524625"/>
            <a:ext cx="1944687" cy="26193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ca-ES" sz="1100" i="1">
                <a:solidFill>
                  <a:schemeClr val="dk1"/>
                </a:solidFill>
                <a:latin typeface="Verdana"/>
                <a:ea typeface="Verdana"/>
                <a:cs typeface="Verdana"/>
                <a:sym typeface="Verdana"/>
              </a:rPr>
              <a:t>Enterococcus faecalis</a:t>
            </a:r>
            <a:endParaRPr sz="1100" i="1">
              <a:solidFill>
                <a:schemeClr val="dk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850"/>
        <p:cNvGrpSpPr/>
        <p:nvPr/>
      </p:nvGrpSpPr>
      <p:grpSpPr>
        <a:xfrm>
          <a:off x="0" y="0"/>
          <a:ext cx="0" cy="0"/>
          <a:chOff x="0" y="0"/>
          <a:chExt cx="0" cy="0"/>
        </a:xfrm>
      </p:grpSpPr>
      <p:sp>
        <p:nvSpPr>
          <p:cNvPr id="851" name="Shape 851"/>
          <p:cNvSpPr txBox="1">
            <a:spLocks noGrp="1"/>
          </p:cNvSpPr>
          <p:nvPr>
            <p:ph type="title"/>
          </p:nvPr>
        </p:nvSpPr>
        <p:spPr>
          <a:xfrm>
            <a:off x="685800" y="0"/>
            <a:ext cx="7772400" cy="1143000"/>
          </a:xfrm>
          <a:prstGeom prst="rect">
            <a:avLst/>
          </a:prstGeom>
          <a:noFill/>
          <a:ln>
            <a:noFill/>
          </a:ln>
        </p:spPr>
        <p:txBody>
          <a:bodyPr spcFirstLastPara="1" wrap="square" lIns="90475" tIns="44450" rIns="90475" bIns="44450" anchor="b" anchorCtr="0">
            <a:noAutofit/>
          </a:bodyPr>
          <a:lstStyle/>
          <a:p>
            <a:pPr marL="0" marR="0" lvl="0" indent="0" algn="l" rtl="0">
              <a:spcBef>
                <a:spcPts val="0"/>
              </a:spcBef>
              <a:spcAft>
                <a:spcPts val="0"/>
              </a:spcAft>
              <a:buNone/>
            </a:pPr>
            <a:r>
              <a:rPr lang="ca-ES" sz="4200" b="0" i="0" u="none" strike="noStrike" cap="none" dirty="0">
                <a:solidFill>
                  <a:schemeClr val="dk2"/>
                </a:solidFill>
                <a:latin typeface="Verdana"/>
                <a:ea typeface="Verdana"/>
                <a:cs typeface="Verdana"/>
                <a:sym typeface="Verdana"/>
              </a:rPr>
              <a:t>Etiologia</a:t>
            </a:r>
            <a:endParaRPr dirty="0"/>
          </a:p>
        </p:txBody>
      </p:sp>
      <p:sp>
        <p:nvSpPr>
          <p:cNvPr id="852" name="Shape 852"/>
          <p:cNvSpPr txBox="1">
            <a:spLocks noGrp="1"/>
          </p:cNvSpPr>
          <p:nvPr>
            <p:ph type="body" idx="1"/>
          </p:nvPr>
        </p:nvSpPr>
        <p:spPr>
          <a:xfrm>
            <a:off x="899592" y="1916832"/>
            <a:ext cx="7558087" cy="4248472"/>
          </a:xfrm>
          <a:prstGeom prst="rect">
            <a:avLst/>
          </a:prstGeom>
          <a:solidFill>
            <a:srgbClr val="C5D8F1"/>
          </a:solidFill>
          <a:ln>
            <a:noFill/>
          </a:ln>
        </p:spPr>
        <p:txBody>
          <a:bodyPr spcFirstLastPara="1" wrap="square" lIns="90475" tIns="44450" rIns="90475" bIns="44450" anchor="t" anchorCtr="0">
            <a:noAutofit/>
          </a:bodyPr>
          <a:lstStyle/>
          <a:p>
            <a:pPr marL="342900" marR="0" lvl="0" indent="-342900" algn="l" rtl="0">
              <a:lnSpc>
                <a:spcPct val="80000"/>
              </a:lnSpc>
              <a:spcBef>
                <a:spcPts val="0"/>
              </a:spcBef>
              <a:spcAft>
                <a:spcPts val="0"/>
              </a:spcAft>
              <a:buClr>
                <a:schemeClr val="folHlink"/>
              </a:buClr>
              <a:buSzPts val="2160"/>
              <a:buFont typeface="Noto Sans Symbols"/>
              <a:buChar char="■"/>
            </a:pPr>
            <a:endParaRPr lang="ca-ES" sz="2400" b="1" i="0" u="sng" strike="noStrike" cap="none" dirty="0" smtClean="0">
              <a:solidFill>
                <a:schemeClr val="dk1"/>
              </a:solidFill>
              <a:latin typeface="Verdana"/>
              <a:ea typeface="Verdana"/>
              <a:cs typeface="Verdana"/>
              <a:sym typeface="Verdana"/>
            </a:endParaRPr>
          </a:p>
          <a:p>
            <a:pPr marL="342900" marR="0" lvl="0" indent="-342900" algn="l" rtl="0">
              <a:lnSpc>
                <a:spcPct val="80000"/>
              </a:lnSpc>
              <a:spcBef>
                <a:spcPts val="0"/>
              </a:spcBef>
              <a:spcAft>
                <a:spcPts val="0"/>
              </a:spcAft>
              <a:buClr>
                <a:schemeClr val="folHlink"/>
              </a:buClr>
              <a:buSzPts val="2160"/>
              <a:buFont typeface="Noto Sans Symbols"/>
              <a:buChar char="■"/>
            </a:pPr>
            <a:r>
              <a:rPr lang="ca-ES" sz="2400" b="1" i="0" u="sng" strike="noStrike" cap="none" dirty="0" smtClean="0">
                <a:solidFill>
                  <a:schemeClr val="dk1"/>
                </a:solidFill>
                <a:latin typeface="Verdana"/>
                <a:ea typeface="Verdana"/>
                <a:cs typeface="Verdana"/>
                <a:sym typeface="Verdana"/>
              </a:rPr>
              <a:t>Contaminants</a:t>
            </a:r>
            <a:r>
              <a:rPr lang="ca-ES" sz="2400" b="1" i="0" u="none" strike="noStrike" cap="none" dirty="0">
                <a:solidFill>
                  <a:schemeClr val="dk1"/>
                </a:solidFill>
                <a:latin typeface="Verdana"/>
                <a:ea typeface="Verdana"/>
                <a:cs typeface="Verdana"/>
                <a:sym typeface="Verdana"/>
              </a:rPr>
              <a:t>:</a:t>
            </a:r>
            <a:endParaRPr dirty="0"/>
          </a:p>
          <a:p>
            <a:pPr marL="342900" marR="0" lvl="0" indent="-342900" algn="l" rtl="0">
              <a:lnSpc>
                <a:spcPct val="80000"/>
              </a:lnSpc>
              <a:spcBef>
                <a:spcPts val="600"/>
              </a:spcBef>
              <a:spcAft>
                <a:spcPts val="0"/>
              </a:spcAft>
              <a:buClr>
                <a:schemeClr val="folHlink"/>
              </a:buClr>
              <a:buFont typeface="Noto Sans Symbols"/>
              <a:buNone/>
            </a:pPr>
            <a:r>
              <a:rPr lang="ca-ES" sz="2400" b="0" i="0" u="none" strike="noStrike" cap="none" dirty="0">
                <a:solidFill>
                  <a:schemeClr val="dk1"/>
                </a:solidFill>
                <a:latin typeface="Verdana"/>
                <a:ea typeface="Verdana"/>
                <a:cs typeface="Verdana"/>
                <a:sym typeface="Verdana"/>
              </a:rPr>
              <a:t>    </a:t>
            </a:r>
            <a:r>
              <a:rPr lang="ca-ES" sz="2400" b="0" i="1" u="none" strike="noStrike" cap="none" dirty="0" err="1">
                <a:solidFill>
                  <a:schemeClr val="dk1"/>
                </a:solidFill>
                <a:latin typeface="Verdana"/>
                <a:ea typeface="Verdana"/>
                <a:cs typeface="Verdana"/>
                <a:sym typeface="Verdana"/>
              </a:rPr>
              <a:t>Lactobacilli</a:t>
            </a:r>
            <a:r>
              <a:rPr lang="ca-ES" sz="2400" b="0" i="1" u="none" strike="noStrike" cap="none" dirty="0">
                <a:solidFill>
                  <a:schemeClr val="dk1"/>
                </a:solidFill>
                <a:latin typeface="Verdana"/>
                <a:ea typeface="Verdana"/>
                <a:cs typeface="Verdana"/>
                <a:sym typeface="Verdana"/>
              </a:rPr>
              <a:t>, </a:t>
            </a:r>
            <a:r>
              <a:rPr lang="ca-ES" sz="2400" b="0" i="1" u="none" strike="noStrike" cap="none" dirty="0" err="1">
                <a:solidFill>
                  <a:schemeClr val="dk1"/>
                </a:solidFill>
                <a:latin typeface="Verdana"/>
                <a:ea typeface="Verdana"/>
                <a:cs typeface="Verdana"/>
                <a:sym typeface="Verdana"/>
              </a:rPr>
              <a:t>Estreptoccus</a:t>
            </a:r>
            <a:r>
              <a:rPr lang="ca-ES" sz="2400" b="0" i="1" u="none" strike="noStrike" cap="none" dirty="0">
                <a:solidFill>
                  <a:schemeClr val="dk1"/>
                </a:solidFill>
                <a:latin typeface="Verdana"/>
                <a:ea typeface="Verdana"/>
                <a:cs typeface="Verdana"/>
                <a:sym typeface="Verdana"/>
              </a:rPr>
              <a:t> </a:t>
            </a:r>
            <a:r>
              <a:rPr lang="ca-ES" sz="2400" b="0" i="1" u="none" strike="noStrike" cap="none" dirty="0" err="1">
                <a:solidFill>
                  <a:schemeClr val="dk1"/>
                </a:solidFill>
                <a:latin typeface="Verdana"/>
                <a:ea typeface="Verdana"/>
                <a:cs typeface="Verdana"/>
                <a:sym typeface="Verdana"/>
              </a:rPr>
              <a:t>anaerobius</a:t>
            </a:r>
            <a:r>
              <a:rPr lang="ca-ES" sz="2400" b="0" i="1" u="none" strike="noStrike" cap="none" dirty="0">
                <a:solidFill>
                  <a:schemeClr val="dk1"/>
                </a:solidFill>
                <a:latin typeface="Verdana"/>
                <a:ea typeface="Verdana"/>
                <a:cs typeface="Verdana"/>
                <a:sym typeface="Verdana"/>
              </a:rPr>
              <a:t>, </a:t>
            </a:r>
            <a:r>
              <a:rPr lang="ca-ES" sz="2400" b="0" i="1" u="none" strike="noStrike" cap="none" dirty="0" err="1">
                <a:solidFill>
                  <a:schemeClr val="dk1"/>
                </a:solidFill>
                <a:latin typeface="Verdana"/>
                <a:ea typeface="Verdana"/>
                <a:cs typeface="Verdana"/>
                <a:sym typeface="Verdana"/>
              </a:rPr>
              <a:t>Diphteroides</a:t>
            </a:r>
            <a:r>
              <a:rPr lang="ca-ES" sz="2400" b="0" i="1" u="none" strike="noStrike" cap="none" dirty="0">
                <a:solidFill>
                  <a:schemeClr val="dk1"/>
                </a:solidFill>
                <a:latin typeface="Verdana"/>
                <a:ea typeface="Verdana"/>
                <a:cs typeface="Verdana"/>
                <a:sym typeface="Verdana"/>
              </a:rPr>
              <a:t>, </a:t>
            </a:r>
            <a:r>
              <a:rPr lang="ca-ES" sz="2400" b="0" i="1" u="none" strike="noStrike" cap="none" dirty="0" err="1">
                <a:solidFill>
                  <a:schemeClr val="dk1"/>
                </a:solidFill>
                <a:latin typeface="Verdana"/>
                <a:ea typeface="Verdana"/>
                <a:cs typeface="Verdana"/>
                <a:sym typeface="Verdana"/>
              </a:rPr>
              <a:t>Staphylococcus</a:t>
            </a:r>
            <a:r>
              <a:rPr lang="ca-ES" sz="2400" b="0" i="1" u="none" strike="noStrike" cap="none" dirty="0">
                <a:solidFill>
                  <a:schemeClr val="dk1"/>
                </a:solidFill>
                <a:latin typeface="Verdana"/>
                <a:ea typeface="Verdana"/>
                <a:cs typeface="Verdana"/>
                <a:sym typeface="Verdana"/>
              </a:rPr>
              <a:t> coagulasa -, </a:t>
            </a:r>
            <a:r>
              <a:rPr lang="ca-ES" sz="2400" b="0" i="1" u="none" strike="noStrike" cap="none" dirty="0" err="1">
                <a:solidFill>
                  <a:schemeClr val="dk1"/>
                </a:solidFill>
                <a:latin typeface="Verdana"/>
                <a:ea typeface="Verdana"/>
                <a:cs typeface="Verdana"/>
                <a:sym typeface="Verdana"/>
              </a:rPr>
              <a:t>Gardenella</a:t>
            </a:r>
            <a:r>
              <a:rPr lang="ca-ES" sz="2400" b="0" i="1" u="none" strike="noStrike" cap="none" dirty="0">
                <a:solidFill>
                  <a:schemeClr val="dk1"/>
                </a:solidFill>
                <a:latin typeface="Verdana"/>
                <a:ea typeface="Verdana"/>
                <a:cs typeface="Verdana"/>
                <a:sym typeface="Verdana"/>
              </a:rPr>
              <a:t/>
            </a:r>
            <a:br>
              <a:rPr lang="ca-ES" sz="2400" b="0" i="1" u="none" strike="noStrike" cap="none" dirty="0">
                <a:solidFill>
                  <a:schemeClr val="dk1"/>
                </a:solidFill>
                <a:latin typeface="Verdana"/>
                <a:ea typeface="Verdana"/>
                <a:cs typeface="Verdana"/>
                <a:sym typeface="Verdana"/>
              </a:rPr>
            </a:br>
            <a:endParaRPr sz="2400" b="0" i="1" u="none" strike="noStrike" cap="none" dirty="0">
              <a:solidFill>
                <a:schemeClr val="dk1"/>
              </a:solidFill>
              <a:latin typeface="Verdana"/>
              <a:ea typeface="Verdana"/>
              <a:cs typeface="Verdana"/>
              <a:sym typeface="Verdana"/>
            </a:endParaRPr>
          </a:p>
          <a:p>
            <a:pPr marL="342900" marR="0" lvl="0" indent="-205740" algn="l" rtl="0">
              <a:lnSpc>
                <a:spcPct val="80000"/>
              </a:lnSpc>
              <a:spcBef>
                <a:spcPts val="600"/>
              </a:spcBef>
              <a:spcAft>
                <a:spcPts val="0"/>
              </a:spcAft>
              <a:buClr>
                <a:schemeClr val="folHlink"/>
              </a:buClr>
              <a:buSzPts val="2160"/>
              <a:buFont typeface="Noto Sans Symbols"/>
              <a:buNone/>
            </a:pPr>
            <a:endParaRPr sz="2400" b="0" i="0" u="none" strike="noStrike" cap="none" dirty="0">
              <a:solidFill>
                <a:schemeClr val="dk1"/>
              </a:solidFill>
              <a:latin typeface="Verdana"/>
              <a:ea typeface="Verdana"/>
              <a:cs typeface="Verdana"/>
              <a:sym typeface="Verdana"/>
            </a:endParaRPr>
          </a:p>
          <a:p>
            <a:pPr marL="342900" marR="0" lvl="0" indent="-342900" algn="l" rtl="0">
              <a:lnSpc>
                <a:spcPct val="80000"/>
              </a:lnSpc>
              <a:spcBef>
                <a:spcPts val="600"/>
              </a:spcBef>
              <a:spcAft>
                <a:spcPts val="0"/>
              </a:spcAft>
              <a:buClr>
                <a:schemeClr val="folHlink"/>
              </a:buClr>
              <a:buSzPts val="2160"/>
              <a:buFont typeface="Noto Sans Symbols"/>
              <a:buChar char="■"/>
            </a:pPr>
            <a:r>
              <a:rPr lang="ca-ES" sz="2400" b="1" i="0" u="sng" strike="noStrike" cap="none" dirty="0">
                <a:solidFill>
                  <a:schemeClr val="dk1"/>
                </a:solidFill>
                <a:latin typeface="Verdana"/>
                <a:ea typeface="Verdana"/>
                <a:cs typeface="Verdana"/>
                <a:sym typeface="Verdana"/>
              </a:rPr>
              <a:t>Més d’un microorganisme</a:t>
            </a:r>
            <a:r>
              <a:rPr lang="ca-ES" sz="2400" b="0" i="0" u="none" strike="noStrike" cap="none" dirty="0">
                <a:solidFill>
                  <a:schemeClr val="dk1"/>
                </a:solidFill>
                <a:latin typeface="Verdana"/>
                <a:ea typeface="Verdana"/>
                <a:cs typeface="Verdana"/>
                <a:sym typeface="Verdana"/>
              </a:rPr>
              <a:t>:</a:t>
            </a:r>
            <a:endParaRPr sz="2400" b="1" i="0" u="none" strike="noStrike" cap="none" dirty="0">
              <a:solidFill>
                <a:schemeClr val="dk1"/>
              </a:solidFill>
              <a:latin typeface="Verdana"/>
              <a:ea typeface="Verdana"/>
              <a:cs typeface="Verdana"/>
              <a:sym typeface="Verdana"/>
            </a:endParaRPr>
          </a:p>
          <a:p>
            <a:pPr marL="742950" marR="0" lvl="1" indent="-285750" algn="l" rtl="0">
              <a:lnSpc>
                <a:spcPct val="80000"/>
              </a:lnSpc>
              <a:spcBef>
                <a:spcPts val="600"/>
              </a:spcBef>
              <a:spcAft>
                <a:spcPts val="0"/>
              </a:spcAft>
              <a:buClr>
                <a:schemeClr val="accent1"/>
              </a:buClr>
              <a:buSzPts val="1800"/>
              <a:buFont typeface="Noto Sans Symbols"/>
              <a:buChar char="■"/>
            </a:pPr>
            <a:r>
              <a:rPr lang="ca-ES" sz="2400" b="0" i="0" u="none" strike="noStrike" cap="none" dirty="0">
                <a:solidFill>
                  <a:schemeClr val="dk1"/>
                </a:solidFill>
                <a:latin typeface="Verdana"/>
                <a:ea typeface="Verdana"/>
                <a:cs typeface="Verdana"/>
                <a:sym typeface="Verdana"/>
              </a:rPr>
              <a:t>Contaminació</a:t>
            </a:r>
            <a:endParaRPr dirty="0"/>
          </a:p>
          <a:p>
            <a:pPr marL="742950" marR="0" lvl="1" indent="-285750" algn="l" rtl="0">
              <a:lnSpc>
                <a:spcPct val="80000"/>
              </a:lnSpc>
              <a:spcBef>
                <a:spcPts val="600"/>
              </a:spcBef>
              <a:spcAft>
                <a:spcPts val="0"/>
              </a:spcAft>
              <a:buClr>
                <a:schemeClr val="accent1"/>
              </a:buClr>
              <a:buSzPts val="1800"/>
              <a:buFont typeface="Noto Sans Symbols"/>
              <a:buChar char="■"/>
            </a:pPr>
            <a:r>
              <a:rPr lang="ca-ES" sz="2400" b="0" i="0" u="none" strike="noStrike" cap="none" dirty="0">
                <a:solidFill>
                  <a:schemeClr val="dk1"/>
                </a:solidFill>
                <a:latin typeface="Verdana"/>
                <a:ea typeface="Verdana"/>
                <a:cs typeface="Verdana"/>
                <a:sym typeface="Verdana"/>
              </a:rPr>
              <a:t>Infecció </a:t>
            </a:r>
            <a:r>
              <a:rPr lang="ca-ES" sz="2400" b="0" i="0" u="none" strike="noStrike" cap="none" dirty="0" err="1">
                <a:solidFill>
                  <a:schemeClr val="dk1"/>
                </a:solidFill>
                <a:latin typeface="Verdana"/>
                <a:ea typeface="Verdana"/>
                <a:cs typeface="Verdana"/>
                <a:sym typeface="Verdana"/>
              </a:rPr>
              <a:t>polimicrobiana</a:t>
            </a:r>
            <a:r>
              <a:rPr lang="ca-ES" sz="2400" b="0" i="0" u="none" strike="noStrike" cap="none" dirty="0">
                <a:solidFill>
                  <a:schemeClr val="dk1"/>
                </a:solidFill>
                <a:latin typeface="Verdana"/>
                <a:ea typeface="Verdana"/>
                <a:cs typeface="Verdana"/>
                <a:sym typeface="Verdana"/>
              </a:rPr>
              <a:t> (hi ha clínica): </a:t>
            </a:r>
            <a:endParaRPr dirty="0"/>
          </a:p>
          <a:p>
            <a:pPr marL="1143000" marR="0" lvl="2" indent="-228600" algn="l" rtl="0">
              <a:lnSpc>
                <a:spcPct val="80000"/>
              </a:lnSpc>
              <a:spcBef>
                <a:spcPts val="600"/>
              </a:spcBef>
              <a:spcAft>
                <a:spcPts val="0"/>
              </a:spcAft>
              <a:buClr>
                <a:schemeClr val="folHlink"/>
              </a:buClr>
              <a:buSzPts val="1800"/>
              <a:buFont typeface="Noto Sans Symbols"/>
              <a:buChar char="■"/>
            </a:pPr>
            <a:r>
              <a:rPr lang="ca-ES" sz="2400" b="0" i="0" u="none" strike="noStrike" cap="none" dirty="0">
                <a:solidFill>
                  <a:schemeClr val="dk1"/>
                </a:solidFill>
                <a:latin typeface="Verdana"/>
                <a:ea typeface="Verdana"/>
                <a:cs typeface="Verdana"/>
                <a:sym typeface="Verdana"/>
              </a:rPr>
              <a:t>en ITU complicada</a:t>
            </a:r>
            <a:endParaRPr dirty="0"/>
          </a:p>
          <a:p>
            <a:pPr marL="1143000" marR="0" lvl="2" indent="-228600" algn="l" rtl="0">
              <a:lnSpc>
                <a:spcPct val="80000"/>
              </a:lnSpc>
              <a:spcBef>
                <a:spcPts val="600"/>
              </a:spcBef>
              <a:spcAft>
                <a:spcPts val="0"/>
              </a:spcAft>
              <a:buClr>
                <a:schemeClr val="folHlink"/>
              </a:buClr>
              <a:buSzPts val="1800"/>
              <a:buFont typeface="Noto Sans Symbols"/>
              <a:buChar char="■"/>
            </a:pPr>
            <a:r>
              <a:rPr lang="ca-ES" sz="2400" b="0" i="0" u="none" strike="noStrike" cap="none" dirty="0">
                <a:solidFill>
                  <a:schemeClr val="dk1"/>
                </a:solidFill>
                <a:latin typeface="Verdana"/>
                <a:ea typeface="Verdana"/>
                <a:cs typeface="Verdana"/>
                <a:sym typeface="Verdana"/>
              </a:rPr>
              <a:t>en </a:t>
            </a:r>
            <a:r>
              <a:rPr lang="ca-ES" sz="2400" i="0" u="none" strike="noStrike" cap="none" dirty="0">
                <a:solidFill>
                  <a:schemeClr val="tx1"/>
                </a:solidFill>
                <a:latin typeface="Verdana"/>
                <a:ea typeface="Verdana"/>
                <a:cs typeface="Verdana"/>
                <a:sym typeface="Verdana"/>
              </a:rPr>
              <a:t>sondes</a:t>
            </a:r>
            <a:r>
              <a:rPr lang="ca-ES" sz="2400" b="0" i="0" u="none" strike="noStrike" cap="none" dirty="0">
                <a:solidFill>
                  <a:schemeClr val="dk1"/>
                </a:solidFill>
                <a:latin typeface="Verdana"/>
                <a:ea typeface="Verdana"/>
                <a:cs typeface="Verdana"/>
                <a:sym typeface="Verdana"/>
              </a:rPr>
              <a:t> permanents</a:t>
            </a:r>
            <a:endParaRPr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862"/>
        <p:cNvGrpSpPr/>
        <p:nvPr/>
      </p:nvGrpSpPr>
      <p:grpSpPr>
        <a:xfrm>
          <a:off x="0" y="0"/>
          <a:ext cx="0" cy="0"/>
          <a:chOff x="0" y="0"/>
          <a:chExt cx="0" cy="0"/>
        </a:xfrm>
      </p:grpSpPr>
      <p:sp>
        <p:nvSpPr>
          <p:cNvPr id="863" name="Shape 863"/>
          <p:cNvSpPr txBox="1">
            <a:spLocks noGrp="1"/>
          </p:cNvSpPr>
          <p:nvPr>
            <p:ph type="ctrTitle" idx="4294967295"/>
          </p:nvPr>
        </p:nvSpPr>
        <p:spPr>
          <a:xfrm>
            <a:off x="900113" y="549275"/>
            <a:ext cx="7250112" cy="863600"/>
          </a:xfrm>
          <a:prstGeom prst="rect">
            <a:avLst/>
          </a:prstGeom>
          <a:noFill/>
          <a:ln>
            <a:noFill/>
          </a:ln>
        </p:spPr>
        <p:txBody>
          <a:bodyPr spcFirstLastPara="1" wrap="square" lIns="0" tIns="0" rIns="0" bIns="0" anchor="t" anchorCtr="0">
            <a:noAutofit/>
          </a:bodyPr>
          <a:lstStyle/>
          <a:p>
            <a:pPr marL="0" marR="0" lvl="0" indent="0" algn="l" rtl="0">
              <a:lnSpc>
                <a:spcPct val="95000"/>
              </a:lnSpc>
              <a:spcBef>
                <a:spcPts val="0"/>
              </a:spcBef>
              <a:spcAft>
                <a:spcPts val="0"/>
              </a:spcAft>
              <a:buNone/>
            </a:pPr>
            <a:r>
              <a:rPr lang="ca-ES" sz="4200" b="0" i="0" u="none" strike="noStrike" cap="none" dirty="0">
                <a:solidFill>
                  <a:schemeClr val="dk2"/>
                </a:solidFill>
                <a:latin typeface="Verdana"/>
                <a:ea typeface="Verdana"/>
                <a:cs typeface="Verdana"/>
                <a:sym typeface="Verdana"/>
              </a:rPr>
              <a:t>  Etiologia</a:t>
            </a:r>
            <a:endParaRPr sz="4200" b="0" i="0" u="none" strike="noStrike" cap="none" dirty="0">
              <a:solidFill>
                <a:schemeClr val="dk2"/>
              </a:solidFill>
              <a:latin typeface="Verdana"/>
              <a:ea typeface="Verdana"/>
              <a:cs typeface="Verdana"/>
              <a:sym typeface="Verdana"/>
            </a:endParaRPr>
          </a:p>
        </p:txBody>
      </p:sp>
      <p:sp>
        <p:nvSpPr>
          <p:cNvPr id="864" name="Shape 864"/>
          <p:cNvSpPr txBox="1">
            <a:spLocks noGrp="1"/>
          </p:cNvSpPr>
          <p:nvPr>
            <p:ph type="subTitle" idx="4294967295"/>
          </p:nvPr>
        </p:nvSpPr>
        <p:spPr>
          <a:xfrm>
            <a:off x="250825" y="5084763"/>
            <a:ext cx="8636000" cy="966787"/>
          </a:xfrm>
          <a:prstGeom prst="rect">
            <a:avLst/>
          </a:prstGeom>
          <a:noFill/>
          <a:ln>
            <a:noFill/>
          </a:ln>
        </p:spPr>
        <p:txBody>
          <a:bodyPr spcFirstLastPara="1" wrap="square" lIns="0" tIns="0" rIns="0" bIns="0" anchor="ctr" anchorCtr="0">
            <a:noAutofit/>
          </a:bodyPr>
          <a:lstStyle/>
          <a:p>
            <a:pPr marL="0" marR="0" lvl="0" indent="0" algn="l" rtl="0">
              <a:lnSpc>
                <a:spcPct val="95000"/>
              </a:lnSpc>
              <a:spcBef>
                <a:spcPts val="0"/>
              </a:spcBef>
              <a:spcAft>
                <a:spcPts val="0"/>
              </a:spcAft>
              <a:buClr>
                <a:schemeClr val="folHlink"/>
              </a:buClr>
              <a:buFont typeface="Noto Sans Symbols"/>
              <a:buNone/>
            </a:pPr>
            <a:r>
              <a:rPr lang="ca-ES" sz="1200" b="0" i="0" u="none" strike="noStrike" cap="none">
                <a:solidFill>
                  <a:srgbClr val="000000"/>
                </a:solidFill>
                <a:latin typeface="Verdana"/>
                <a:ea typeface="Verdana"/>
                <a:cs typeface="Verdana"/>
                <a:sym typeface="Verdana"/>
              </a:rPr>
              <a:t>Vallano A et al.Sensibilitat antimicrobiana dels uropatògens i resultats del tractament antibiòtic de les infeccions urinàries a Atenció Primària. Enferm Infecc Microbiol Clin 2006;24(7):418-25</a:t>
            </a:r>
            <a:endParaRPr/>
          </a:p>
        </p:txBody>
      </p:sp>
      <p:pic>
        <p:nvPicPr>
          <p:cNvPr id="865" name="Shape 865" descr="camfic blanc"/>
          <p:cNvPicPr preferRelativeResize="0"/>
          <p:nvPr/>
        </p:nvPicPr>
        <p:blipFill rotWithShape="1">
          <a:blip r:embed="rId3">
            <a:alphaModFix/>
          </a:blip>
          <a:srcRect/>
          <a:stretch/>
        </p:blipFill>
        <p:spPr>
          <a:xfrm>
            <a:off x="8382000" y="6281738"/>
            <a:ext cx="463550" cy="576262"/>
          </a:xfrm>
          <a:prstGeom prst="rect">
            <a:avLst/>
          </a:prstGeom>
          <a:noFill/>
          <a:ln>
            <a:noFill/>
          </a:ln>
        </p:spPr>
      </p:pic>
      <p:sp>
        <p:nvSpPr>
          <p:cNvPr id="866" name="Shape 866"/>
          <p:cNvSpPr txBox="1"/>
          <p:nvPr/>
        </p:nvSpPr>
        <p:spPr>
          <a:xfrm>
            <a:off x="1116013" y="1844675"/>
            <a:ext cx="6624637" cy="3074988"/>
          </a:xfrm>
          <a:prstGeom prst="rect">
            <a:avLst/>
          </a:prstGeom>
          <a:solidFill>
            <a:srgbClr val="FDE9D8"/>
          </a:solidFill>
          <a:ln>
            <a:noFill/>
          </a:ln>
        </p:spPr>
        <p:txBody>
          <a:bodyPr spcFirstLastPara="1" wrap="square" lIns="91425" tIns="45700" rIns="91425" bIns="45700" anchor="t" anchorCtr="0">
            <a:noAutofit/>
          </a:bodyPr>
          <a:lstStyle/>
          <a:p>
            <a:pPr marL="457200" marR="0" lvl="1" indent="-317500" algn="l" rtl="0">
              <a:lnSpc>
                <a:spcPct val="95000"/>
              </a:lnSpc>
              <a:spcBef>
                <a:spcPts val="0"/>
              </a:spcBef>
              <a:spcAft>
                <a:spcPts val="0"/>
              </a:spcAft>
              <a:buClr>
                <a:srgbClr val="000000"/>
              </a:buClr>
              <a:buSzPts val="1900"/>
              <a:buFont typeface="Verdana"/>
              <a:buChar char="•"/>
            </a:pPr>
            <a:r>
              <a:rPr lang="ca-ES" sz="1900" b="1" i="0" u="sng" strike="noStrike" cap="none">
                <a:solidFill>
                  <a:srgbClr val="000000"/>
                </a:solidFill>
                <a:latin typeface="Verdana"/>
                <a:ea typeface="Verdana"/>
                <a:cs typeface="Verdana"/>
                <a:sym typeface="Verdana"/>
              </a:rPr>
              <a:t>Escherichia coli</a:t>
            </a:r>
            <a:r>
              <a:rPr lang="ca-ES" sz="1900" b="0" i="0" u="none" strike="noStrike" cap="none">
                <a:solidFill>
                  <a:srgbClr val="000000"/>
                </a:solidFill>
                <a:latin typeface="Verdana"/>
                <a:ea typeface="Verdana"/>
                <a:cs typeface="Verdana"/>
                <a:sym typeface="Verdana"/>
              </a:rPr>
              <a:t> .............................74,6%</a:t>
            </a:r>
            <a:endParaRPr/>
          </a:p>
          <a:p>
            <a:pPr marL="457200" marR="0" lvl="1" indent="-203200" algn="l" rtl="0">
              <a:lnSpc>
                <a:spcPct val="95000"/>
              </a:lnSpc>
              <a:spcBef>
                <a:spcPts val="0"/>
              </a:spcBef>
              <a:spcAft>
                <a:spcPts val="0"/>
              </a:spcAft>
              <a:buClr>
                <a:srgbClr val="000000"/>
              </a:buClr>
              <a:buSzPts val="1800"/>
              <a:buFont typeface="Arial"/>
              <a:buNone/>
            </a:pPr>
            <a:endParaRPr sz="1800" b="0" i="0" u="none" strike="noStrike" cap="none">
              <a:solidFill>
                <a:schemeClr val="dk1"/>
              </a:solidFill>
              <a:latin typeface="Verdana"/>
              <a:ea typeface="Verdana"/>
              <a:cs typeface="Verdana"/>
              <a:sym typeface="Verdana"/>
            </a:endParaRPr>
          </a:p>
          <a:p>
            <a:pPr marL="457200" marR="0" lvl="1" indent="-317500" algn="l" rtl="0">
              <a:lnSpc>
                <a:spcPct val="95000"/>
              </a:lnSpc>
              <a:spcBef>
                <a:spcPts val="0"/>
              </a:spcBef>
              <a:spcAft>
                <a:spcPts val="0"/>
              </a:spcAft>
              <a:buClr>
                <a:srgbClr val="000000"/>
              </a:buClr>
              <a:buSzPts val="1900"/>
              <a:buFont typeface="Verdana"/>
              <a:buChar char="•"/>
            </a:pPr>
            <a:r>
              <a:rPr lang="ca-ES" sz="1900" b="0" i="0" u="none" strike="noStrike" cap="none">
                <a:solidFill>
                  <a:srgbClr val="000000"/>
                </a:solidFill>
                <a:latin typeface="Verdana"/>
                <a:ea typeface="Verdana"/>
                <a:cs typeface="Verdana"/>
                <a:sym typeface="Verdana"/>
              </a:rPr>
              <a:t>Proteus mirabilis................................9,3%</a:t>
            </a:r>
            <a:endParaRPr/>
          </a:p>
          <a:p>
            <a:pPr marL="457200" marR="0" lvl="1" indent="-203200" algn="l" rtl="0">
              <a:lnSpc>
                <a:spcPct val="95000"/>
              </a:lnSpc>
              <a:spcBef>
                <a:spcPts val="0"/>
              </a:spcBef>
              <a:spcAft>
                <a:spcPts val="0"/>
              </a:spcAft>
              <a:buClr>
                <a:srgbClr val="000000"/>
              </a:buClr>
              <a:buSzPts val="1800"/>
              <a:buFont typeface="Arial"/>
              <a:buNone/>
            </a:pPr>
            <a:endParaRPr sz="1800" b="0" i="0" u="none" strike="noStrike" cap="none">
              <a:solidFill>
                <a:schemeClr val="dk1"/>
              </a:solidFill>
              <a:latin typeface="Verdana"/>
              <a:ea typeface="Verdana"/>
              <a:cs typeface="Verdana"/>
              <a:sym typeface="Verdana"/>
            </a:endParaRPr>
          </a:p>
          <a:p>
            <a:pPr marL="457200" marR="0" lvl="1" indent="-317500" algn="l" rtl="0">
              <a:lnSpc>
                <a:spcPct val="95000"/>
              </a:lnSpc>
              <a:spcBef>
                <a:spcPts val="0"/>
              </a:spcBef>
              <a:spcAft>
                <a:spcPts val="0"/>
              </a:spcAft>
              <a:buClr>
                <a:srgbClr val="000000"/>
              </a:buClr>
              <a:buSzPts val="1900"/>
              <a:buFont typeface="Verdana"/>
              <a:buChar char="•"/>
            </a:pPr>
            <a:r>
              <a:rPr lang="ca-ES" sz="1900" b="0" i="0" u="none" strike="noStrike" cap="none">
                <a:solidFill>
                  <a:srgbClr val="000000"/>
                </a:solidFill>
                <a:latin typeface="Verdana"/>
                <a:ea typeface="Verdana"/>
                <a:cs typeface="Verdana"/>
                <a:sym typeface="Verdana"/>
              </a:rPr>
              <a:t>Klebsiella pneumoniae........................4,2%</a:t>
            </a:r>
            <a:endParaRPr/>
          </a:p>
          <a:p>
            <a:pPr marL="457200" marR="0" lvl="1" indent="-203200" algn="l" rtl="0">
              <a:lnSpc>
                <a:spcPct val="95000"/>
              </a:lnSpc>
              <a:spcBef>
                <a:spcPts val="0"/>
              </a:spcBef>
              <a:spcAft>
                <a:spcPts val="0"/>
              </a:spcAft>
              <a:buClr>
                <a:srgbClr val="000000"/>
              </a:buClr>
              <a:buSzPts val="1800"/>
              <a:buFont typeface="Arial"/>
              <a:buNone/>
            </a:pPr>
            <a:endParaRPr sz="1800" b="0" i="0" u="none" strike="noStrike" cap="none">
              <a:solidFill>
                <a:schemeClr val="dk1"/>
              </a:solidFill>
              <a:latin typeface="Verdana"/>
              <a:ea typeface="Verdana"/>
              <a:cs typeface="Verdana"/>
              <a:sym typeface="Verdana"/>
            </a:endParaRPr>
          </a:p>
          <a:p>
            <a:pPr marL="457200" marR="0" lvl="1" indent="-317500" algn="l" rtl="0">
              <a:lnSpc>
                <a:spcPct val="95000"/>
              </a:lnSpc>
              <a:spcBef>
                <a:spcPts val="0"/>
              </a:spcBef>
              <a:spcAft>
                <a:spcPts val="0"/>
              </a:spcAft>
              <a:buClr>
                <a:srgbClr val="000000"/>
              </a:buClr>
              <a:buSzPts val="1900"/>
              <a:buFont typeface="Verdana"/>
              <a:buChar char="•"/>
            </a:pPr>
            <a:r>
              <a:rPr lang="ca-ES" sz="1900" b="0" i="0" u="none" strike="noStrike" cap="none">
                <a:solidFill>
                  <a:srgbClr val="000000"/>
                </a:solidFill>
                <a:latin typeface="Verdana"/>
                <a:ea typeface="Verdana"/>
                <a:cs typeface="Verdana"/>
                <a:sym typeface="Verdana"/>
              </a:rPr>
              <a:t>Enterococus faecalis...........................2,5%</a:t>
            </a:r>
            <a:endParaRPr/>
          </a:p>
          <a:p>
            <a:pPr marL="457200" marR="0" lvl="1" indent="-203200" algn="l" rtl="0">
              <a:lnSpc>
                <a:spcPct val="95000"/>
              </a:lnSpc>
              <a:spcBef>
                <a:spcPts val="0"/>
              </a:spcBef>
              <a:spcAft>
                <a:spcPts val="0"/>
              </a:spcAft>
              <a:buClr>
                <a:srgbClr val="000000"/>
              </a:buClr>
              <a:buSzPts val="1800"/>
              <a:buFont typeface="Arial"/>
              <a:buNone/>
            </a:pPr>
            <a:endParaRPr sz="1800" b="0" i="0" u="none" strike="noStrike" cap="none">
              <a:solidFill>
                <a:schemeClr val="dk1"/>
              </a:solidFill>
              <a:latin typeface="Verdana"/>
              <a:ea typeface="Verdana"/>
              <a:cs typeface="Verdana"/>
              <a:sym typeface="Verdana"/>
            </a:endParaRPr>
          </a:p>
          <a:p>
            <a:pPr marL="457200" marR="0" lvl="1" indent="-317500" algn="l" rtl="0">
              <a:lnSpc>
                <a:spcPct val="95000"/>
              </a:lnSpc>
              <a:spcBef>
                <a:spcPts val="0"/>
              </a:spcBef>
              <a:spcAft>
                <a:spcPts val="0"/>
              </a:spcAft>
              <a:buClr>
                <a:srgbClr val="000000"/>
              </a:buClr>
              <a:buSzPts val="1900"/>
              <a:buFont typeface="Verdana"/>
              <a:buChar char="•"/>
            </a:pPr>
            <a:r>
              <a:rPr lang="ca-ES" sz="1900" b="0" i="0" u="none" strike="noStrike" cap="none">
                <a:solidFill>
                  <a:srgbClr val="000000"/>
                </a:solidFill>
                <a:latin typeface="Verdana"/>
                <a:ea typeface="Verdana"/>
                <a:cs typeface="Verdana"/>
                <a:sym typeface="Verdana"/>
              </a:rPr>
              <a:t>Staphylococus saprophyticus...............2,5%</a:t>
            </a:r>
            <a:endParaRPr/>
          </a:p>
          <a:p>
            <a:pPr marL="457200" marR="0" lvl="1" indent="-203200" algn="l" rtl="0">
              <a:lnSpc>
                <a:spcPct val="95000"/>
              </a:lnSpc>
              <a:spcBef>
                <a:spcPts val="0"/>
              </a:spcBef>
              <a:spcAft>
                <a:spcPts val="0"/>
              </a:spcAft>
              <a:buClr>
                <a:srgbClr val="000000"/>
              </a:buClr>
              <a:buSzPts val="1800"/>
              <a:buFont typeface="Arial"/>
              <a:buNone/>
            </a:pPr>
            <a:endParaRPr sz="1800" b="0" i="0" u="none" strike="noStrike" cap="none">
              <a:solidFill>
                <a:schemeClr val="dk1"/>
              </a:solidFill>
              <a:latin typeface="Verdana"/>
              <a:ea typeface="Verdana"/>
              <a:cs typeface="Verdana"/>
              <a:sym typeface="Verdana"/>
            </a:endParaRPr>
          </a:p>
          <a:p>
            <a:pPr marL="457200" marR="0" lvl="1" indent="-317500" algn="l" rtl="0">
              <a:lnSpc>
                <a:spcPct val="95000"/>
              </a:lnSpc>
              <a:spcBef>
                <a:spcPts val="0"/>
              </a:spcBef>
              <a:spcAft>
                <a:spcPts val="0"/>
              </a:spcAft>
              <a:buClr>
                <a:srgbClr val="000000"/>
              </a:buClr>
              <a:buSzPts val="1900"/>
              <a:buFont typeface="Verdana"/>
              <a:buChar char="•"/>
            </a:pPr>
            <a:r>
              <a:rPr lang="ca-ES" sz="1900" b="0" i="0" u="none" strike="noStrike" cap="none">
                <a:solidFill>
                  <a:srgbClr val="000000"/>
                </a:solidFill>
                <a:latin typeface="Verdana"/>
                <a:ea typeface="Verdana"/>
                <a:cs typeface="Verdana"/>
                <a:sym typeface="Verdana"/>
              </a:rPr>
              <a:t>Altres...............................................6,9%</a:t>
            </a:r>
            <a:endParaRPr sz="1800" b="0" i="0" u="none" strike="noStrike" cap="none">
              <a:solidFill>
                <a:schemeClr val="dk1"/>
              </a:solidFill>
              <a:latin typeface="Verdana"/>
              <a:ea typeface="Verdana"/>
              <a:cs typeface="Verdana"/>
              <a:sym typeface="Verdana"/>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870"/>
        <p:cNvGrpSpPr/>
        <p:nvPr/>
      </p:nvGrpSpPr>
      <p:grpSpPr>
        <a:xfrm>
          <a:off x="0" y="0"/>
          <a:ext cx="0" cy="0"/>
          <a:chOff x="0" y="0"/>
          <a:chExt cx="0" cy="0"/>
        </a:xfrm>
      </p:grpSpPr>
      <p:sp>
        <p:nvSpPr>
          <p:cNvPr id="871" name="Shape 871"/>
          <p:cNvSpPr txBox="1">
            <a:spLocks noGrp="1"/>
          </p:cNvSpPr>
          <p:nvPr>
            <p:ph type="title"/>
          </p:nvPr>
        </p:nvSpPr>
        <p:spPr>
          <a:xfrm>
            <a:off x="914400" y="277813"/>
            <a:ext cx="7772400" cy="1143000"/>
          </a:xfrm>
          <a:prstGeom prst="rect">
            <a:avLst/>
          </a:prstGeom>
          <a:noFill/>
          <a:ln>
            <a:noFill/>
          </a:ln>
        </p:spPr>
        <p:txBody>
          <a:bodyPr spcFirstLastPara="1" wrap="square" lIns="90475" tIns="44450" rIns="90475" bIns="44450" anchor="b" anchorCtr="0">
            <a:noAutofit/>
          </a:bodyPr>
          <a:lstStyle/>
          <a:p>
            <a:pPr marL="0" marR="0" lvl="0" indent="0" algn="l" rtl="0">
              <a:spcBef>
                <a:spcPts val="0"/>
              </a:spcBef>
              <a:spcAft>
                <a:spcPts val="0"/>
              </a:spcAft>
              <a:buNone/>
            </a:pPr>
            <a:r>
              <a:rPr lang="ca-ES" sz="4200" b="0" i="0" u="none" strike="noStrike" cap="none">
                <a:solidFill>
                  <a:schemeClr val="dk2"/>
                </a:solidFill>
                <a:latin typeface="Verdana"/>
                <a:ea typeface="Verdana"/>
                <a:cs typeface="Verdana"/>
                <a:sym typeface="Verdana"/>
              </a:rPr>
              <a:t>Patogènia</a:t>
            </a:r>
            <a:r>
              <a:rPr lang="ca-ES" sz="4200" b="0" i="0" u="none" strike="noStrike" cap="none">
                <a:solidFill>
                  <a:schemeClr val="dk2"/>
                </a:solidFill>
                <a:latin typeface="Times New Roman"/>
                <a:ea typeface="Times New Roman"/>
                <a:cs typeface="Times New Roman"/>
                <a:sym typeface="Times New Roman"/>
              </a:rPr>
              <a:t> </a:t>
            </a:r>
            <a:endParaRPr/>
          </a:p>
        </p:txBody>
      </p:sp>
      <p:sp>
        <p:nvSpPr>
          <p:cNvPr id="872" name="Shape 872"/>
          <p:cNvSpPr/>
          <p:nvPr/>
        </p:nvSpPr>
        <p:spPr>
          <a:xfrm>
            <a:off x="2709863" y="1835150"/>
            <a:ext cx="2860675" cy="358775"/>
          </a:xfrm>
          <a:prstGeom prst="rect">
            <a:avLst/>
          </a:prstGeom>
          <a:solidFill>
            <a:srgbClr val="00FF99"/>
          </a:solidFill>
          <a:ln w="25400" cap="flat" cmpd="sng">
            <a:solidFill>
              <a:schemeClr val="dk1"/>
            </a:solidFill>
            <a:prstDash val="solid"/>
            <a:miter lim="8000"/>
            <a:headEnd type="none" w="sm" len="sm"/>
            <a:tailEnd type="none" w="sm" len="sm"/>
          </a:ln>
        </p:spPr>
        <p:txBody>
          <a:bodyPr spcFirstLastPara="1" wrap="square" lIns="90475" tIns="44450" rIns="90475" bIns="44450" anchor="t" anchorCtr="0">
            <a:noAutofit/>
          </a:bodyPr>
          <a:lstStyle/>
          <a:p>
            <a:pPr marL="0" marR="0" lvl="0" indent="0" algn="ctr" rtl="0">
              <a:spcBef>
                <a:spcPts val="0"/>
              </a:spcBef>
              <a:spcAft>
                <a:spcPts val="0"/>
              </a:spcAft>
              <a:buNone/>
            </a:pPr>
            <a:r>
              <a:rPr lang="ca-ES" sz="1600" b="1">
                <a:solidFill>
                  <a:srgbClr val="008000"/>
                </a:solidFill>
                <a:latin typeface="Verdana"/>
                <a:ea typeface="Verdana"/>
                <a:cs typeface="Verdana"/>
                <a:sym typeface="Verdana"/>
              </a:rPr>
              <a:t>Colonització de l’introit</a:t>
            </a:r>
            <a:endParaRPr/>
          </a:p>
        </p:txBody>
      </p:sp>
      <p:sp>
        <p:nvSpPr>
          <p:cNvPr id="873" name="Shape 873"/>
          <p:cNvSpPr/>
          <p:nvPr/>
        </p:nvSpPr>
        <p:spPr>
          <a:xfrm>
            <a:off x="942975" y="3054350"/>
            <a:ext cx="2446338" cy="358775"/>
          </a:xfrm>
          <a:prstGeom prst="rect">
            <a:avLst/>
          </a:prstGeom>
          <a:solidFill>
            <a:srgbClr val="00FF99"/>
          </a:solidFill>
          <a:ln w="25400" cap="flat" cmpd="sng">
            <a:solidFill>
              <a:schemeClr val="dk1"/>
            </a:solidFill>
            <a:prstDash val="solid"/>
            <a:miter lim="8000"/>
            <a:headEnd type="none" w="sm" len="sm"/>
            <a:tailEnd type="none" w="sm" len="sm"/>
          </a:ln>
        </p:spPr>
        <p:txBody>
          <a:bodyPr spcFirstLastPara="1" wrap="square" lIns="90475" tIns="44450" rIns="90475" bIns="44450" anchor="t" anchorCtr="0">
            <a:noAutofit/>
          </a:bodyPr>
          <a:lstStyle/>
          <a:p>
            <a:pPr marL="0" marR="0" lvl="0" indent="0" algn="ctr" rtl="0">
              <a:spcBef>
                <a:spcPts val="0"/>
              </a:spcBef>
              <a:spcAft>
                <a:spcPts val="0"/>
              </a:spcAft>
              <a:buNone/>
            </a:pPr>
            <a:r>
              <a:rPr lang="ca-ES" sz="1600" b="1">
                <a:solidFill>
                  <a:srgbClr val="008000"/>
                </a:solidFill>
                <a:latin typeface="Verdana"/>
                <a:ea typeface="Verdana"/>
                <a:cs typeface="Verdana"/>
                <a:sym typeface="Verdana"/>
              </a:rPr>
              <a:t>Colonització uretral</a:t>
            </a:r>
            <a:endParaRPr/>
          </a:p>
        </p:txBody>
      </p:sp>
      <p:sp>
        <p:nvSpPr>
          <p:cNvPr id="874" name="Shape 874"/>
          <p:cNvSpPr/>
          <p:nvPr/>
        </p:nvSpPr>
        <p:spPr>
          <a:xfrm>
            <a:off x="5640388" y="3054350"/>
            <a:ext cx="1930400" cy="358775"/>
          </a:xfrm>
          <a:prstGeom prst="rect">
            <a:avLst/>
          </a:prstGeom>
          <a:solidFill>
            <a:srgbClr val="00FF99"/>
          </a:solidFill>
          <a:ln w="25400" cap="flat" cmpd="sng">
            <a:solidFill>
              <a:schemeClr val="dk1"/>
            </a:solidFill>
            <a:prstDash val="solid"/>
            <a:miter lim="8000"/>
            <a:headEnd type="none" w="sm" len="sm"/>
            <a:tailEnd type="none" w="sm" len="sm"/>
          </a:ln>
        </p:spPr>
        <p:txBody>
          <a:bodyPr spcFirstLastPara="1" wrap="square" lIns="90475" tIns="44450" rIns="90475" bIns="44450" anchor="t" anchorCtr="0">
            <a:noAutofit/>
          </a:bodyPr>
          <a:lstStyle/>
          <a:p>
            <a:pPr marL="0" marR="0" lvl="0" indent="0" algn="ctr" rtl="0">
              <a:spcBef>
                <a:spcPts val="0"/>
              </a:spcBef>
              <a:spcAft>
                <a:spcPts val="0"/>
              </a:spcAft>
              <a:buNone/>
            </a:pPr>
            <a:r>
              <a:rPr lang="ca-ES" sz="1600" b="1">
                <a:solidFill>
                  <a:srgbClr val="008000"/>
                </a:solidFill>
                <a:latin typeface="Verdana"/>
                <a:ea typeface="Verdana"/>
                <a:cs typeface="Verdana"/>
                <a:sym typeface="Verdana"/>
              </a:rPr>
              <a:t>Flora intestinal</a:t>
            </a:r>
            <a:endParaRPr/>
          </a:p>
        </p:txBody>
      </p:sp>
      <p:sp>
        <p:nvSpPr>
          <p:cNvPr id="875" name="Shape 875"/>
          <p:cNvSpPr/>
          <p:nvPr/>
        </p:nvSpPr>
        <p:spPr>
          <a:xfrm>
            <a:off x="3924300" y="4221163"/>
            <a:ext cx="989013" cy="358775"/>
          </a:xfrm>
          <a:prstGeom prst="rect">
            <a:avLst/>
          </a:prstGeom>
          <a:solidFill>
            <a:srgbClr val="00FF99"/>
          </a:solidFill>
          <a:ln w="25400" cap="flat" cmpd="sng">
            <a:solidFill>
              <a:schemeClr val="dk1"/>
            </a:solidFill>
            <a:prstDash val="solid"/>
            <a:miter lim="8000"/>
            <a:headEnd type="none" w="sm" len="sm"/>
            <a:tailEnd type="none" w="sm" len="sm"/>
          </a:ln>
        </p:spPr>
        <p:txBody>
          <a:bodyPr spcFirstLastPara="1" wrap="square" lIns="90475" tIns="44450" rIns="90475" bIns="44450" anchor="t" anchorCtr="0">
            <a:noAutofit/>
          </a:bodyPr>
          <a:lstStyle/>
          <a:p>
            <a:pPr marL="0" marR="0" lvl="0" indent="0" algn="ctr" rtl="0">
              <a:spcBef>
                <a:spcPts val="0"/>
              </a:spcBef>
              <a:spcAft>
                <a:spcPts val="0"/>
              </a:spcAft>
              <a:buNone/>
            </a:pPr>
            <a:r>
              <a:rPr lang="ca-ES" sz="1600" b="1">
                <a:solidFill>
                  <a:srgbClr val="008000"/>
                </a:solidFill>
                <a:latin typeface="Verdana"/>
                <a:ea typeface="Verdana"/>
                <a:cs typeface="Verdana"/>
                <a:sym typeface="Verdana"/>
              </a:rPr>
              <a:t>Cistitis</a:t>
            </a:r>
            <a:endParaRPr/>
          </a:p>
        </p:txBody>
      </p:sp>
      <p:sp>
        <p:nvSpPr>
          <p:cNvPr id="876" name="Shape 876"/>
          <p:cNvSpPr/>
          <p:nvPr/>
        </p:nvSpPr>
        <p:spPr>
          <a:xfrm>
            <a:off x="1041400" y="4235450"/>
            <a:ext cx="2252663" cy="358775"/>
          </a:xfrm>
          <a:prstGeom prst="rect">
            <a:avLst/>
          </a:prstGeom>
          <a:solidFill>
            <a:srgbClr val="00FF99"/>
          </a:solidFill>
          <a:ln w="25400" cap="flat" cmpd="sng">
            <a:solidFill>
              <a:schemeClr val="dk1"/>
            </a:solidFill>
            <a:prstDash val="solid"/>
            <a:miter lim="8000"/>
            <a:headEnd type="none" w="sm" len="sm"/>
            <a:tailEnd type="none" w="sm" len="sm"/>
          </a:ln>
        </p:spPr>
        <p:txBody>
          <a:bodyPr spcFirstLastPara="1" wrap="square" lIns="90475" tIns="44450" rIns="90475" bIns="44450" anchor="t" anchorCtr="0">
            <a:noAutofit/>
          </a:bodyPr>
          <a:lstStyle/>
          <a:p>
            <a:pPr marL="0" marR="0" lvl="0" indent="0" algn="ctr" rtl="0">
              <a:spcBef>
                <a:spcPts val="0"/>
              </a:spcBef>
              <a:spcAft>
                <a:spcPts val="0"/>
              </a:spcAft>
              <a:buNone/>
            </a:pPr>
            <a:r>
              <a:rPr lang="ca-ES" sz="1600" b="1">
                <a:solidFill>
                  <a:srgbClr val="008000"/>
                </a:solidFill>
                <a:latin typeface="Verdana"/>
                <a:ea typeface="Verdana"/>
                <a:cs typeface="Verdana"/>
                <a:sym typeface="Verdana"/>
              </a:rPr>
              <a:t>Inoculació vesical</a:t>
            </a:r>
            <a:endParaRPr/>
          </a:p>
        </p:txBody>
      </p:sp>
      <p:sp>
        <p:nvSpPr>
          <p:cNvPr id="877" name="Shape 877"/>
          <p:cNvSpPr/>
          <p:nvPr/>
        </p:nvSpPr>
        <p:spPr>
          <a:xfrm>
            <a:off x="3924300" y="5084763"/>
            <a:ext cx="1589088" cy="358775"/>
          </a:xfrm>
          <a:prstGeom prst="rect">
            <a:avLst/>
          </a:prstGeom>
          <a:solidFill>
            <a:srgbClr val="00FF99"/>
          </a:solidFill>
          <a:ln w="25400" cap="flat" cmpd="sng">
            <a:solidFill>
              <a:schemeClr val="dk1"/>
            </a:solidFill>
            <a:prstDash val="solid"/>
            <a:miter lim="8000"/>
            <a:headEnd type="none" w="sm" len="sm"/>
            <a:tailEnd type="none" w="sm" len="sm"/>
          </a:ln>
        </p:spPr>
        <p:txBody>
          <a:bodyPr spcFirstLastPara="1" wrap="square" lIns="90475" tIns="44450" rIns="90475" bIns="44450" anchor="t" anchorCtr="0">
            <a:noAutofit/>
          </a:bodyPr>
          <a:lstStyle/>
          <a:p>
            <a:pPr marL="0" marR="0" lvl="0" indent="0" algn="ctr" rtl="0">
              <a:spcBef>
                <a:spcPts val="0"/>
              </a:spcBef>
              <a:spcAft>
                <a:spcPts val="0"/>
              </a:spcAft>
              <a:buNone/>
            </a:pPr>
            <a:r>
              <a:rPr lang="ca-ES" sz="1600" b="1">
                <a:solidFill>
                  <a:srgbClr val="008000"/>
                </a:solidFill>
                <a:latin typeface="Verdana"/>
                <a:ea typeface="Verdana"/>
                <a:cs typeface="Verdana"/>
                <a:sym typeface="Verdana"/>
              </a:rPr>
              <a:t>Pielonefritis</a:t>
            </a:r>
            <a:endParaRPr/>
          </a:p>
        </p:txBody>
      </p:sp>
      <p:cxnSp>
        <p:nvCxnSpPr>
          <p:cNvPr id="878" name="Shape 878"/>
          <p:cNvCxnSpPr/>
          <p:nvPr/>
        </p:nvCxnSpPr>
        <p:spPr>
          <a:xfrm flipH="1">
            <a:off x="2090738" y="2268538"/>
            <a:ext cx="1998662" cy="652462"/>
          </a:xfrm>
          <a:prstGeom prst="straightConnector1">
            <a:avLst/>
          </a:prstGeom>
          <a:noFill/>
          <a:ln w="25400" cap="flat" cmpd="sng">
            <a:solidFill>
              <a:schemeClr val="dk1"/>
            </a:solidFill>
            <a:prstDash val="solid"/>
            <a:round/>
            <a:headEnd type="none" w="sm" len="sm"/>
            <a:tailEnd type="triangle" w="med" len="med"/>
          </a:ln>
        </p:spPr>
      </p:cxnSp>
      <p:cxnSp>
        <p:nvCxnSpPr>
          <p:cNvPr id="879" name="Shape 879"/>
          <p:cNvCxnSpPr/>
          <p:nvPr/>
        </p:nvCxnSpPr>
        <p:spPr>
          <a:xfrm>
            <a:off x="4478338" y="2268538"/>
            <a:ext cx="1795462" cy="652462"/>
          </a:xfrm>
          <a:prstGeom prst="straightConnector1">
            <a:avLst/>
          </a:prstGeom>
          <a:noFill/>
          <a:ln w="25400" cap="flat" cmpd="sng">
            <a:solidFill>
              <a:schemeClr val="dk1"/>
            </a:solidFill>
            <a:prstDash val="solid"/>
            <a:round/>
            <a:headEnd type="triangle" w="med" len="med"/>
            <a:tailEnd type="none" w="sm" len="sm"/>
          </a:ln>
        </p:spPr>
      </p:cxnSp>
      <p:cxnSp>
        <p:nvCxnSpPr>
          <p:cNvPr id="880" name="Shape 880"/>
          <p:cNvCxnSpPr/>
          <p:nvPr/>
        </p:nvCxnSpPr>
        <p:spPr>
          <a:xfrm>
            <a:off x="2133600" y="3487738"/>
            <a:ext cx="0" cy="652462"/>
          </a:xfrm>
          <a:prstGeom prst="straightConnector1">
            <a:avLst/>
          </a:prstGeom>
          <a:noFill/>
          <a:ln w="25400" cap="flat" cmpd="sng">
            <a:solidFill>
              <a:schemeClr val="dk1"/>
            </a:solidFill>
            <a:prstDash val="solid"/>
            <a:round/>
            <a:headEnd type="none" w="sm" len="sm"/>
            <a:tailEnd type="triangle" w="med" len="med"/>
          </a:ln>
        </p:spPr>
      </p:cxnSp>
      <p:cxnSp>
        <p:nvCxnSpPr>
          <p:cNvPr id="881" name="Shape 881"/>
          <p:cNvCxnSpPr/>
          <p:nvPr/>
        </p:nvCxnSpPr>
        <p:spPr>
          <a:xfrm>
            <a:off x="4191000" y="2344738"/>
            <a:ext cx="0" cy="1719262"/>
          </a:xfrm>
          <a:prstGeom prst="straightConnector1">
            <a:avLst/>
          </a:prstGeom>
          <a:noFill/>
          <a:ln w="25400" cap="flat" cmpd="sng">
            <a:solidFill>
              <a:schemeClr val="dk1"/>
            </a:solidFill>
            <a:prstDash val="solid"/>
            <a:round/>
            <a:headEnd type="triangle" w="med" len="med"/>
            <a:tailEnd type="none" w="sm" len="sm"/>
          </a:ln>
        </p:spPr>
      </p:cxnSp>
      <p:cxnSp>
        <p:nvCxnSpPr>
          <p:cNvPr id="882" name="Shape 882"/>
          <p:cNvCxnSpPr/>
          <p:nvPr/>
        </p:nvCxnSpPr>
        <p:spPr>
          <a:xfrm>
            <a:off x="3352800" y="4419600"/>
            <a:ext cx="498475" cy="17463"/>
          </a:xfrm>
          <a:prstGeom prst="straightConnector1">
            <a:avLst/>
          </a:prstGeom>
          <a:noFill/>
          <a:ln w="57150" cap="flat" cmpd="sng">
            <a:solidFill>
              <a:schemeClr val="dk1"/>
            </a:solidFill>
            <a:prstDash val="solid"/>
            <a:round/>
            <a:headEnd type="none" w="sm" len="sm"/>
            <a:tailEnd type="triangle" w="med" len="med"/>
          </a:ln>
        </p:spPr>
      </p:cxnSp>
      <p:cxnSp>
        <p:nvCxnSpPr>
          <p:cNvPr id="883" name="Shape 883"/>
          <p:cNvCxnSpPr/>
          <p:nvPr/>
        </p:nvCxnSpPr>
        <p:spPr>
          <a:xfrm>
            <a:off x="2124075" y="4652963"/>
            <a:ext cx="0" cy="576262"/>
          </a:xfrm>
          <a:prstGeom prst="straightConnector1">
            <a:avLst/>
          </a:prstGeom>
          <a:noFill/>
          <a:ln w="12700" cap="flat" cmpd="sng">
            <a:solidFill>
              <a:schemeClr val="dk1"/>
            </a:solidFill>
            <a:prstDash val="solid"/>
            <a:round/>
            <a:headEnd type="none" w="sm" len="sm"/>
            <a:tailEnd type="none" w="sm" len="sm"/>
          </a:ln>
        </p:spPr>
      </p:cxnSp>
      <p:cxnSp>
        <p:nvCxnSpPr>
          <p:cNvPr id="884" name="Shape 884"/>
          <p:cNvCxnSpPr/>
          <p:nvPr/>
        </p:nvCxnSpPr>
        <p:spPr>
          <a:xfrm>
            <a:off x="2124075" y="5229225"/>
            <a:ext cx="1800225" cy="0"/>
          </a:xfrm>
          <a:prstGeom prst="straightConnector1">
            <a:avLst/>
          </a:prstGeom>
          <a:noFill/>
          <a:ln w="12700" cap="flat" cmpd="sng">
            <a:solidFill>
              <a:schemeClr val="dk1"/>
            </a:solidFill>
            <a:prstDash val="solid"/>
            <a:round/>
            <a:headEnd type="none" w="sm" len="sm"/>
            <a:tailEnd type="triangle" w="med" len="med"/>
          </a:ln>
        </p:spPr>
      </p:cxn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889"/>
        <p:cNvGrpSpPr/>
        <p:nvPr/>
      </p:nvGrpSpPr>
      <p:grpSpPr>
        <a:xfrm>
          <a:off x="0" y="0"/>
          <a:ext cx="0" cy="0"/>
          <a:chOff x="0" y="0"/>
          <a:chExt cx="0" cy="0"/>
        </a:xfrm>
      </p:grpSpPr>
      <p:sp>
        <p:nvSpPr>
          <p:cNvPr id="890" name="Shape 890"/>
          <p:cNvSpPr txBox="1">
            <a:spLocks noGrp="1"/>
          </p:cNvSpPr>
          <p:nvPr>
            <p:ph type="title"/>
          </p:nvPr>
        </p:nvSpPr>
        <p:spPr>
          <a:xfrm>
            <a:off x="914400" y="277813"/>
            <a:ext cx="7772400" cy="1143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ca-ES" sz="4200" b="0" i="0" u="none" strike="noStrike" cap="none">
                <a:solidFill>
                  <a:schemeClr val="dk2"/>
                </a:solidFill>
                <a:latin typeface="Verdana"/>
                <a:ea typeface="Verdana"/>
                <a:cs typeface="Verdana"/>
                <a:sym typeface="Verdana"/>
              </a:rPr>
              <a:t>Cistitis simple</a:t>
            </a:r>
            <a:endParaRPr/>
          </a:p>
        </p:txBody>
      </p:sp>
      <p:sp>
        <p:nvSpPr>
          <p:cNvPr id="891" name="Shape 891"/>
          <p:cNvSpPr txBox="1">
            <a:spLocks noGrp="1"/>
          </p:cNvSpPr>
          <p:nvPr>
            <p:ph type="body" idx="1"/>
          </p:nvPr>
        </p:nvSpPr>
        <p:spPr>
          <a:xfrm>
            <a:off x="1371600" y="1557338"/>
            <a:ext cx="7772400" cy="4530725"/>
          </a:xfrm>
          <a:prstGeom prst="rect">
            <a:avLst/>
          </a:prstGeom>
          <a:noFill/>
          <a:ln>
            <a:noFill/>
          </a:ln>
        </p:spPr>
        <p:txBody>
          <a:bodyPr spcFirstLastPara="1" wrap="square" lIns="91425" tIns="45700" rIns="91425" bIns="45700" anchor="t" anchorCtr="0">
            <a:noAutofit/>
          </a:bodyPr>
          <a:lstStyle/>
          <a:p>
            <a:pPr marL="342900" marR="0" lvl="0" indent="-205740" algn="l" rtl="0">
              <a:spcBef>
                <a:spcPts val="0"/>
              </a:spcBef>
              <a:spcAft>
                <a:spcPts val="0"/>
              </a:spcAft>
              <a:buClr>
                <a:schemeClr val="folHlink"/>
              </a:buClr>
              <a:buSzPts val="2160"/>
              <a:buFont typeface="Noto Sans Symbols"/>
              <a:buNone/>
            </a:pPr>
            <a:endParaRPr sz="2400" b="0" i="0" u="none" strike="noStrike" cap="none">
              <a:solidFill>
                <a:schemeClr val="dk1"/>
              </a:solidFill>
              <a:latin typeface="Arial"/>
              <a:ea typeface="Arial"/>
              <a:cs typeface="Arial"/>
              <a:sym typeface="Arial"/>
            </a:endParaRPr>
          </a:p>
          <a:p>
            <a:pPr marL="342900" marR="0" lvl="0" indent="-342900" algn="l" rtl="0">
              <a:spcBef>
                <a:spcPts val="800"/>
              </a:spcBef>
              <a:spcAft>
                <a:spcPts val="0"/>
              </a:spcAft>
              <a:buClr>
                <a:schemeClr val="folHlink"/>
              </a:buClr>
              <a:buFont typeface="Noto Sans Symbols"/>
              <a:buNone/>
            </a:pPr>
            <a:r>
              <a:rPr lang="ca-ES" sz="4000" b="0" i="0" u="none" strike="noStrike" cap="none">
                <a:solidFill>
                  <a:schemeClr val="dk1"/>
                </a:solidFill>
                <a:latin typeface="Arial"/>
                <a:ea typeface="Arial"/>
                <a:cs typeface="Arial"/>
                <a:sym typeface="Arial"/>
              </a:rPr>
              <a:t>         </a:t>
            </a:r>
            <a:endParaRPr/>
          </a:p>
          <a:p>
            <a:pPr marL="342900" marR="0" lvl="0" indent="-342900" algn="l" rtl="0">
              <a:spcBef>
                <a:spcPts val="800"/>
              </a:spcBef>
              <a:spcAft>
                <a:spcPts val="0"/>
              </a:spcAft>
              <a:buClr>
                <a:schemeClr val="folHlink"/>
              </a:buClr>
              <a:buSzPts val="3600"/>
              <a:buFont typeface="Noto Sans Symbols"/>
              <a:buChar char="■"/>
            </a:pPr>
            <a:r>
              <a:rPr lang="ca-ES" sz="4000" b="0" i="0" u="none" strike="noStrike" cap="none">
                <a:solidFill>
                  <a:schemeClr val="dk1"/>
                </a:solidFill>
                <a:latin typeface="Arial"/>
                <a:ea typeface="Arial"/>
                <a:cs typeface="Arial"/>
                <a:sym typeface="Arial"/>
              </a:rPr>
              <a:t> </a:t>
            </a:r>
            <a:r>
              <a:rPr lang="ca-ES" sz="3600" b="0" i="0" u="none" strike="noStrike" cap="none">
                <a:solidFill>
                  <a:schemeClr val="dk1"/>
                </a:solidFill>
                <a:latin typeface="Verdana"/>
                <a:ea typeface="Verdana"/>
                <a:cs typeface="Verdana"/>
                <a:sym typeface="Verdana"/>
              </a:rPr>
              <a:t>Com tractaries a la pacient?</a:t>
            </a:r>
            <a:endParaRPr/>
          </a:p>
        </p:txBody>
      </p:sp>
      <p:pic>
        <p:nvPicPr>
          <p:cNvPr id="892" name="Shape 892" descr="MC900434411[1]"/>
          <p:cNvPicPr preferRelativeResize="0"/>
          <p:nvPr/>
        </p:nvPicPr>
        <p:blipFill rotWithShape="1">
          <a:blip r:embed="rId3">
            <a:alphaModFix/>
          </a:blip>
          <a:srcRect/>
          <a:stretch/>
        </p:blipFill>
        <p:spPr>
          <a:xfrm>
            <a:off x="7235825" y="0"/>
            <a:ext cx="1241425" cy="1397000"/>
          </a:xfrm>
          <a:prstGeom prst="rect">
            <a:avLst/>
          </a:prstGeom>
          <a:noFill/>
          <a:ln>
            <a:noFill/>
          </a:ln>
        </p:spPr>
      </p:pic>
      <p:pic>
        <p:nvPicPr>
          <p:cNvPr id="894" name="Shape 894" descr="https://encrypted-tbn2.gstatic.com/images?q=tbn:ANd9GcSqBSgEFyiNC8jIB8cMCnytdH4LdIUjZaqjbz6YstDwit6k729m"/>
          <p:cNvPicPr preferRelativeResize="0"/>
          <p:nvPr/>
        </p:nvPicPr>
        <p:blipFill rotWithShape="1">
          <a:blip r:embed="rId4">
            <a:alphaModFix/>
          </a:blip>
          <a:srcRect/>
          <a:stretch/>
        </p:blipFill>
        <p:spPr>
          <a:xfrm>
            <a:off x="3563888" y="4077072"/>
            <a:ext cx="2790825" cy="1638300"/>
          </a:xfrm>
          <a:prstGeom prst="rect">
            <a:avLst/>
          </a:prstGeom>
          <a:noFill/>
          <a:ln>
            <a:noFill/>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Shape 898"/>
        <p:cNvGrpSpPr/>
        <p:nvPr/>
      </p:nvGrpSpPr>
      <p:grpSpPr>
        <a:xfrm>
          <a:off x="0" y="0"/>
          <a:ext cx="0" cy="0"/>
          <a:chOff x="0" y="0"/>
          <a:chExt cx="0" cy="0"/>
        </a:xfrm>
      </p:grpSpPr>
      <p:sp>
        <p:nvSpPr>
          <p:cNvPr id="899" name="Shape 899"/>
          <p:cNvSpPr txBox="1">
            <a:spLocks noGrp="1"/>
          </p:cNvSpPr>
          <p:nvPr>
            <p:ph type="title"/>
          </p:nvPr>
        </p:nvSpPr>
        <p:spPr>
          <a:xfrm>
            <a:off x="1619250" y="549275"/>
            <a:ext cx="7200900" cy="113982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ca-ES" sz="2800" b="1" i="0" u="none" strike="noStrike" cap="none">
                <a:solidFill>
                  <a:srgbClr val="002060"/>
                </a:solidFill>
                <a:latin typeface="Century Gothic"/>
                <a:ea typeface="Century Gothic"/>
                <a:cs typeface="Century Gothic"/>
                <a:sym typeface="Century Gothic"/>
              </a:rPr>
              <a:t>Sensibilitats </a:t>
            </a:r>
            <a:r>
              <a:rPr lang="ca-ES" sz="2800" b="1" i="1" u="none" strike="noStrike" cap="none">
                <a:solidFill>
                  <a:srgbClr val="002060"/>
                </a:solidFill>
                <a:latin typeface="Century Gothic"/>
                <a:ea typeface="Century Gothic"/>
                <a:cs typeface="Century Gothic"/>
                <a:sym typeface="Century Gothic"/>
              </a:rPr>
              <a:t>Escherichia Coli</a:t>
            </a:r>
            <a:r>
              <a:rPr lang="ca-ES" sz="2800" b="1" i="0" u="none" strike="noStrike" cap="none">
                <a:solidFill>
                  <a:srgbClr val="002060"/>
                </a:solidFill>
                <a:latin typeface="Century Gothic"/>
                <a:ea typeface="Century Gothic"/>
                <a:cs typeface="Century Gothic"/>
                <a:sym typeface="Century Gothic"/>
              </a:rPr>
              <a:t> </a:t>
            </a:r>
            <a:br>
              <a:rPr lang="ca-ES" sz="2800" b="1" i="0" u="none" strike="noStrike" cap="none">
                <a:solidFill>
                  <a:srgbClr val="002060"/>
                </a:solidFill>
                <a:latin typeface="Century Gothic"/>
                <a:ea typeface="Century Gothic"/>
                <a:cs typeface="Century Gothic"/>
                <a:sym typeface="Century Gothic"/>
              </a:rPr>
            </a:br>
            <a:r>
              <a:rPr lang="ca-ES" sz="2800" b="1" i="0" u="none" strike="noStrike" cap="none">
                <a:solidFill>
                  <a:srgbClr val="002060"/>
                </a:solidFill>
                <a:latin typeface="Century Gothic"/>
                <a:ea typeface="Century Gothic"/>
                <a:cs typeface="Century Gothic"/>
                <a:sym typeface="Century Gothic"/>
              </a:rPr>
              <a:t>Laboratori Bon Pastor (1999-201</a:t>
            </a:r>
            <a:r>
              <a:rPr lang="ca-ES" sz="2800" b="1">
                <a:solidFill>
                  <a:srgbClr val="002060"/>
                </a:solidFill>
                <a:latin typeface="Century Gothic"/>
                <a:ea typeface="Century Gothic"/>
                <a:cs typeface="Century Gothic"/>
                <a:sym typeface="Century Gothic"/>
              </a:rPr>
              <a:t>6</a:t>
            </a:r>
            <a:r>
              <a:rPr lang="ca-ES" sz="2800" b="1" i="0" u="none" strike="noStrike" cap="none">
                <a:solidFill>
                  <a:srgbClr val="002060"/>
                </a:solidFill>
                <a:latin typeface="Century Gothic"/>
                <a:ea typeface="Century Gothic"/>
                <a:cs typeface="Century Gothic"/>
                <a:sym typeface="Century Gothic"/>
              </a:rPr>
              <a:t>)</a:t>
            </a:r>
            <a:endParaRPr sz="2800" b="1" i="0" u="none" strike="noStrike" cap="none">
              <a:solidFill>
                <a:srgbClr val="002060"/>
              </a:solidFill>
              <a:latin typeface="Century Gothic"/>
              <a:ea typeface="Century Gothic"/>
              <a:cs typeface="Century Gothic"/>
              <a:sym typeface="Century Gothic"/>
            </a:endParaRPr>
          </a:p>
        </p:txBody>
      </p:sp>
      <p:graphicFrame>
        <p:nvGraphicFramePr>
          <p:cNvPr id="900" name="Shape 900"/>
          <p:cNvGraphicFramePr/>
          <p:nvPr/>
        </p:nvGraphicFramePr>
        <p:xfrm>
          <a:off x="323850" y="1773238"/>
          <a:ext cx="8496950" cy="4770125"/>
        </p:xfrm>
        <a:graphic>
          <a:graphicData uri="http://schemas.openxmlformats.org/drawingml/2006/table">
            <a:tbl>
              <a:tblPr>
                <a:noFill/>
                <a:tableStyleId>{E3B29986-BFF8-4E9C-95A4-D5F6CE4CB66C}</a:tableStyleId>
              </a:tblPr>
              <a:tblGrid>
                <a:gridCol w="1622075">
                  <a:extLst>
                    <a:ext uri="{9D8B030D-6E8A-4147-A177-3AD203B41FA5}">
                      <a16:colId xmlns:a16="http://schemas.microsoft.com/office/drawing/2014/main" xmlns="" val="20000"/>
                    </a:ext>
                  </a:extLst>
                </a:gridCol>
                <a:gridCol w="458325">
                  <a:extLst>
                    <a:ext uri="{9D8B030D-6E8A-4147-A177-3AD203B41FA5}">
                      <a16:colId xmlns:a16="http://schemas.microsoft.com/office/drawing/2014/main" xmlns="" val="20001"/>
                    </a:ext>
                  </a:extLst>
                </a:gridCol>
                <a:gridCol w="458325">
                  <a:extLst>
                    <a:ext uri="{9D8B030D-6E8A-4147-A177-3AD203B41FA5}">
                      <a16:colId xmlns:a16="http://schemas.microsoft.com/office/drawing/2014/main" xmlns="" val="20002"/>
                    </a:ext>
                  </a:extLst>
                </a:gridCol>
                <a:gridCol w="458325">
                  <a:extLst>
                    <a:ext uri="{9D8B030D-6E8A-4147-A177-3AD203B41FA5}">
                      <a16:colId xmlns:a16="http://schemas.microsoft.com/office/drawing/2014/main" xmlns="" val="20003"/>
                    </a:ext>
                  </a:extLst>
                </a:gridCol>
                <a:gridCol w="458325">
                  <a:extLst>
                    <a:ext uri="{9D8B030D-6E8A-4147-A177-3AD203B41FA5}">
                      <a16:colId xmlns:a16="http://schemas.microsoft.com/office/drawing/2014/main" xmlns="" val="20004"/>
                    </a:ext>
                  </a:extLst>
                </a:gridCol>
                <a:gridCol w="458325">
                  <a:extLst>
                    <a:ext uri="{9D8B030D-6E8A-4147-A177-3AD203B41FA5}">
                      <a16:colId xmlns:a16="http://schemas.microsoft.com/office/drawing/2014/main" xmlns="" val="20005"/>
                    </a:ext>
                  </a:extLst>
                </a:gridCol>
                <a:gridCol w="458325">
                  <a:extLst>
                    <a:ext uri="{9D8B030D-6E8A-4147-A177-3AD203B41FA5}">
                      <a16:colId xmlns:a16="http://schemas.microsoft.com/office/drawing/2014/main" xmlns="" val="20006"/>
                    </a:ext>
                  </a:extLst>
                </a:gridCol>
                <a:gridCol w="458325">
                  <a:extLst>
                    <a:ext uri="{9D8B030D-6E8A-4147-A177-3AD203B41FA5}">
                      <a16:colId xmlns:a16="http://schemas.microsoft.com/office/drawing/2014/main" xmlns="" val="20007"/>
                    </a:ext>
                  </a:extLst>
                </a:gridCol>
                <a:gridCol w="458325">
                  <a:extLst>
                    <a:ext uri="{9D8B030D-6E8A-4147-A177-3AD203B41FA5}">
                      <a16:colId xmlns:a16="http://schemas.microsoft.com/office/drawing/2014/main" xmlns="" val="20008"/>
                    </a:ext>
                  </a:extLst>
                </a:gridCol>
                <a:gridCol w="458325">
                  <a:extLst>
                    <a:ext uri="{9D8B030D-6E8A-4147-A177-3AD203B41FA5}">
                      <a16:colId xmlns:a16="http://schemas.microsoft.com/office/drawing/2014/main" xmlns="" val="20009"/>
                    </a:ext>
                  </a:extLst>
                </a:gridCol>
                <a:gridCol w="458325">
                  <a:extLst>
                    <a:ext uri="{9D8B030D-6E8A-4147-A177-3AD203B41FA5}">
                      <a16:colId xmlns:a16="http://schemas.microsoft.com/office/drawing/2014/main" xmlns="" val="20010"/>
                    </a:ext>
                  </a:extLst>
                </a:gridCol>
                <a:gridCol w="458325">
                  <a:extLst>
                    <a:ext uri="{9D8B030D-6E8A-4147-A177-3AD203B41FA5}">
                      <a16:colId xmlns:a16="http://schemas.microsoft.com/office/drawing/2014/main" xmlns="" val="20011"/>
                    </a:ext>
                  </a:extLst>
                </a:gridCol>
                <a:gridCol w="458325">
                  <a:extLst>
                    <a:ext uri="{9D8B030D-6E8A-4147-A177-3AD203B41FA5}">
                      <a16:colId xmlns:a16="http://schemas.microsoft.com/office/drawing/2014/main" xmlns="" val="20012"/>
                    </a:ext>
                  </a:extLst>
                </a:gridCol>
                <a:gridCol w="458325">
                  <a:extLst>
                    <a:ext uri="{9D8B030D-6E8A-4147-A177-3AD203B41FA5}">
                      <a16:colId xmlns:a16="http://schemas.microsoft.com/office/drawing/2014/main" xmlns="" val="20013"/>
                    </a:ext>
                  </a:extLst>
                </a:gridCol>
                <a:gridCol w="458325">
                  <a:extLst>
                    <a:ext uri="{9D8B030D-6E8A-4147-A177-3AD203B41FA5}">
                      <a16:colId xmlns:a16="http://schemas.microsoft.com/office/drawing/2014/main" xmlns="" val="20014"/>
                    </a:ext>
                  </a:extLst>
                </a:gridCol>
                <a:gridCol w="458325">
                  <a:extLst>
                    <a:ext uri="{9D8B030D-6E8A-4147-A177-3AD203B41FA5}">
                      <a16:colId xmlns:a16="http://schemas.microsoft.com/office/drawing/2014/main" xmlns="" val="20015"/>
                    </a:ext>
                  </a:extLst>
                </a:gridCol>
              </a:tblGrid>
              <a:tr h="389700">
                <a:tc>
                  <a:txBody>
                    <a:bodyPr/>
                    <a:lstStyle/>
                    <a:p>
                      <a:pPr marL="0" marR="0" lvl="0" indent="0" algn="l" rtl="0">
                        <a:spcBef>
                          <a:spcPts val="0"/>
                        </a:spcBef>
                        <a:spcAft>
                          <a:spcPts val="0"/>
                        </a:spcAft>
                        <a:buNone/>
                      </a:pPr>
                      <a:r>
                        <a:rPr lang="ca-ES" sz="900" b="0" i="0" u="none" strike="noStrike" cap="none">
                          <a:solidFill>
                            <a:srgbClr val="000000"/>
                          </a:solidFill>
                          <a:latin typeface="Calibri"/>
                          <a:ea typeface="Calibri"/>
                          <a:cs typeface="Calibri"/>
                          <a:sym typeface="Calibri"/>
                        </a:rPr>
                        <a:t> </a:t>
                      </a:r>
                      <a:endParaRPr/>
                    </a:p>
                  </a:txBody>
                  <a:tcPr marL="4325" marR="4325" marT="4325"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ca-ES" sz="1500" b="1" i="0" u="none" strike="noStrike" cap="none">
                          <a:solidFill>
                            <a:srgbClr val="002060"/>
                          </a:solidFill>
                          <a:latin typeface="Calibri"/>
                          <a:ea typeface="Calibri"/>
                          <a:cs typeface="Calibri"/>
                          <a:sym typeface="Calibri"/>
                        </a:rPr>
                        <a:t>1999</a:t>
                      </a:r>
                      <a:endParaRPr/>
                    </a:p>
                  </a:txBody>
                  <a:tcPr marL="4325" marR="4325" marT="432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00"/>
                    </a:solidFill>
                  </a:tcPr>
                </a:tc>
                <a:tc>
                  <a:txBody>
                    <a:bodyPr/>
                    <a:lstStyle/>
                    <a:p>
                      <a:pPr marL="0" marR="0" lvl="0" indent="0" algn="ctr" rtl="0">
                        <a:spcBef>
                          <a:spcPts val="0"/>
                        </a:spcBef>
                        <a:spcAft>
                          <a:spcPts val="0"/>
                        </a:spcAft>
                        <a:buNone/>
                      </a:pPr>
                      <a:r>
                        <a:rPr lang="ca-ES" sz="1500" b="1" i="0" u="none" strike="noStrike" cap="none">
                          <a:solidFill>
                            <a:srgbClr val="002060"/>
                          </a:solidFill>
                          <a:latin typeface="Calibri"/>
                          <a:ea typeface="Calibri"/>
                          <a:cs typeface="Calibri"/>
                          <a:sym typeface="Calibri"/>
                        </a:rPr>
                        <a:t>2000</a:t>
                      </a:r>
                      <a:endParaRPr/>
                    </a:p>
                  </a:txBody>
                  <a:tcPr marL="4325" marR="4325" marT="43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00"/>
                    </a:solidFill>
                  </a:tcPr>
                </a:tc>
                <a:tc>
                  <a:txBody>
                    <a:bodyPr/>
                    <a:lstStyle/>
                    <a:p>
                      <a:pPr marL="0" marR="0" lvl="0" indent="0" algn="ctr" rtl="0">
                        <a:spcBef>
                          <a:spcPts val="0"/>
                        </a:spcBef>
                        <a:spcAft>
                          <a:spcPts val="0"/>
                        </a:spcAft>
                        <a:buNone/>
                      </a:pPr>
                      <a:r>
                        <a:rPr lang="ca-ES" sz="1500" b="1" i="0" u="none" strike="noStrike" cap="none">
                          <a:solidFill>
                            <a:srgbClr val="002060"/>
                          </a:solidFill>
                          <a:latin typeface="Calibri"/>
                          <a:ea typeface="Calibri"/>
                          <a:cs typeface="Calibri"/>
                          <a:sym typeface="Calibri"/>
                        </a:rPr>
                        <a:t>2001</a:t>
                      </a:r>
                      <a:endParaRPr/>
                    </a:p>
                  </a:txBody>
                  <a:tcPr marL="4325" marR="4325" marT="43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00"/>
                    </a:solidFill>
                  </a:tcPr>
                </a:tc>
                <a:tc>
                  <a:txBody>
                    <a:bodyPr/>
                    <a:lstStyle/>
                    <a:p>
                      <a:pPr marL="0" marR="0" lvl="0" indent="0" algn="ctr" rtl="0">
                        <a:spcBef>
                          <a:spcPts val="0"/>
                        </a:spcBef>
                        <a:spcAft>
                          <a:spcPts val="0"/>
                        </a:spcAft>
                        <a:buNone/>
                      </a:pPr>
                      <a:r>
                        <a:rPr lang="ca-ES" sz="1500" b="1" i="0" u="none" strike="noStrike" cap="none">
                          <a:solidFill>
                            <a:srgbClr val="002060"/>
                          </a:solidFill>
                          <a:latin typeface="Calibri"/>
                          <a:ea typeface="Calibri"/>
                          <a:cs typeface="Calibri"/>
                          <a:sym typeface="Calibri"/>
                        </a:rPr>
                        <a:t>2002</a:t>
                      </a:r>
                      <a:endParaRPr/>
                    </a:p>
                  </a:txBody>
                  <a:tcPr marL="4325" marR="4325" marT="43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00"/>
                    </a:solidFill>
                  </a:tcPr>
                </a:tc>
                <a:tc>
                  <a:txBody>
                    <a:bodyPr/>
                    <a:lstStyle/>
                    <a:p>
                      <a:pPr marL="0" marR="0" lvl="0" indent="0" algn="ctr" rtl="0">
                        <a:spcBef>
                          <a:spcPts val="0"/>
                        </a:spcBef>
                        <a:spcAft>
                          <a:spcPts val="0"/>
                        </a:spcAft>
                        <a:buNone/>
                      </a:pPr>
                      <a:r>
                        <a:rPr lang="ca-ES" sz="1500" b="1" i="0" u="none" strike="noStrike" cap="none">
                          <a:solidFill>
                            <a:srgbClr val="002060"/>
                          </a:solidFill>
                          <a:latin typeface="Calibri"/>
                          <a:ea typeface="Calibri"/>
                          <a:cs typeface="Calibri"/>
                          <a:sym typeface="Calibri"/>
                        </a:rPr>
                        <a:t>2003</a:t>
                      </a:r>
                      <a:endParaRPr/>
                    </a:p>
                  </a:txBody>
                  <a:tcPr marL="4325" marR="4325" marT="43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00"/>
                    </a:solidFill>
                  </a:tcPr>
                </a:tc>
                <a:tc>
                  <a:txBody>
                    <a:bodyPr/>
                    <a:lstStyle/>
                    <a:p>
                      <a:pPr marL="0" marR="0" lvl="0" indent="0" algn="ctr" rtl="0">
                        <a:spcBef>
                          <a:spcPts val="0"/>
                        </a:spcBef>
                        <a:spcAft>
                          <a:spcPts val="0"/>
                        </a:spcAft>
                        <a:buNone/>
                      </a:pPr>
                      <a:r>
                        <a:rPr lang="ca-ES" sz="1500" b="1" i="0" u="none" strike="noStrike" cap="none">
                          <a:solidFill>
                            <a:srgbClr val="002060"/>
                          </a:solidFill>
                          <a:latin typeface="Calibri"/>
                          <a:ea typeface="Calibri"/>
                          <a:cs typeface="Calibri"/>
                          <a:sym typeface="Calibri"/>
                        </a:rPr>
                        <a:t>2004</a:t>
                      </a:r>
                      <a:endParaRPr/>
                    </a:p>
                  </a:txBody>
                  <a:tcPr marL="4325" marR="4325" marT="43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00"/>
                    </a:solidFill>
                  </a:tcPr>
                </a:tc>
                <a:tc>
                  <a:txBody>
                    <a:bodyPr/>
                    <a:lstStyle/>
                    <a:p>
                      <a:pPr marL="0" marR="0" lvl="0" indent="0" algn="ctr" rtl="0">
                        <a:spcBef>
                          <a:spcPts val="0"/>
                        </a:spcBef>
                        <a:spcAft>
                          <a:spcPts val="0"/>
                        </a:spcAft>
                        <a:buNone/>
                      </a:pPr>
                      <a:r>
                        <a:rPr lang="ca-ES" sz="1500" b="1" i="0" u="none" strike="noStrike" cap="none">
                          <a:solidFill>
                            <a:srgbClr val="002060"/>
                          </a:solidFill>
                          <a:latin typeface="Calibri"/>
                          <a:ea typeface="Calibri"/>
                          <a:cs typeface="Calibri"/>
                          <a:sym typeface="Calibri"/>
                        </a:rPr>
                        <a:t>2005</a:t>
                      </a:r>
                      <a:endParaRPr/>
                    </a:p>
                  </a:txBody>
                  <a:tcPr marL="4325" marR="4325" marT="43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00"/>
                    </a:solidFill>
                  </a:tcPr>
                </a:tc>
                <a:tc>
                  <a:txBody>
                    <a:bodyPr/>
                    <a:lstStyle/>
                    <a:p>
                      <a:pPr marL="0" marR="0" lvl="0" indent="0" algn="ctr" rtl="0">
                        <a:spcBef>
                          <a:spcPts val="0"/>
                        </a:spcBef>
                        <a:spcAft>
                          <a:spcPts val="0"/>
                        </a:spcAft>
                        <a:buNone/>
                      </a:pPr>
                      <a:r>
                        <a:rPr lang="ca-ES" sz="1500" b="1" i="0" u="none" strike="noStrike" cap="none">
                          <a:solidFill>
                            <a:srgbClr val="002060"/>
                          </a:solidFill>
                          <a:latin typeface="Calibri"/>
                          <a:ea typeface="Calibri"/>
                          <a:cs typeface="Calibri"/>
                          <a:sym typeface="Calibri"/>
                        </a:rPr>
                        <a:t>2006</a:t>
                      </a:r>
                      <a:endParaRPr/>
                    </a:p>
                  </a:txBody>
                  <a:tcPr marL="4325" marR="4325" marT="43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00"/>
                    </a:solidFill>
                  </a:tcPr>
                </a:tc>
                <a:tc>
                  <a:txBody>
                    <a:bodyPr/>
                    <a:lstStyle/>
                    <a:p>
                      <a:pPr marL="0" marR="0" lvl="0" indent="0" algn="ctr" rtl="0">
                        <a:spcBef>
                          <a:spcPts val="0"/>
                        </a:spcBef>
                        <a:spcAft>
                          <a:spcPts val="0"/>
                        </a:spcAft>
                        <a:buNone/>
                      </a:pPr>
                      <a:r>
                        <a:rPr lang="ca-ES" sz="1500" b="1" i="0" u="none" strike="noStrike" cap="none">
                          <a:solidFill>
                            <a:srgbClr val="002060"/>
                          </a:solidFill>
                          <a:latin typeface="Calibri"/>
                          <a:ea typeface="Calibri"/>
                          <a:cs typeface="Calibri"/>
                          <a:sym typeface="Calibri"/>
                        </a:rPr>
                        <a:t>2007</a:t>
                      </a:r>
                      <a:endParaRPr/>
                    </a:p>
                  </a:txBody>
                  <a:tcPr marL="4325" marR="4325" marT="43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00"/>
                    </a:solidFill>
                  </a:tcPr>
                </a:tc>
                <a:tc>
                  <a:txBody>
                    <a:bodyPr/>
                    <a:lstStyle/>
                    <a:p>
                      <a:pPr marL="0" marR="0" lvl="0" indent="0" algn="ctr" rtl="0">
                        <a:spcBef>
                          <a:spcPts val="0"/>
                        </a:spcBef>
                        <a:spcAft>
                          <a:spcPts val="0"/>
                        </a:spcAft>
                        <a:buNone/>
                      </a:pPr>
                      <a:r>
                        <a:rPr lang="ca-ES" sz="1500" b="1" i="0" u="none" strike="noStrike" cap="none">
                          <a:solidFill>
                            <a:srgbClr val="002060"/>
                          </a:solidFill>
                          <a:latin typeface="Calibri"/>
                          <a:ea typeface="Calibri"/>
                          <a:cs typeface="Calibri"/>
                          <a:sym typeface="Calibri"/>
                        </a:rPr>
                        <a:t>2008</a:t>
                      </a:r>
                      <a:endParaRPr/>
                    </a:p>
                  </a:txBody>
                  <a:tcPr marL="4325" marR="4325" marT="43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00"/>
                    </a:solidFill>
                  </a:tcPr>
                </a:tc>
                <a:tc>
                  <a:txBody>
                    <a:bodyPr/>
                    <a:lstStyle/>
                    <a:p>
                      <a:pPr marL="0" marR="0" lvl="0" indent="0" algn="ctr" rtl="0">
                        <a:spcBef>
                          <a:spcPts val="0"/>
                        </a:spcBef>
                        <a:spcAft>
                          <a:spcPts val="0"/>
                        </a:spcAft>
                        <a:buNone/>
                      </a:pPr>
                      <a:r>
                        <a:rPr lang="ca-ES" sz="1500" b="1" i="0" u="none" strike="noStrike" cap="none">
                          <a:solidFill>
                            <a:srgbClr val="002060"/>
                          </a:solidFill>
                          <a:latin typeface="Calibri"/>
                          <a:ea typeface="Calibri"/>
                          <a:cs typeface="Calibri"/>
                          <a:sym typeface="Calibri"/>
                        </a:rPr>
                        <a:t>2010</a:t>
                      </a:r>
                      <a:endParaRPr/>
                    </a:p>
                  </a:txBody>
                  <a:tcPr marL="4325" marR="4325" marT="43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00"/>
                    </a:solidFill>
                  </a:tcPr>
                </a:tc>
                <a:tc>
                  <a:txBody>
                    <a:bodyPr/>
                    <a:lstStyle/>
                    <a:p>
                      <a:pPr marL="0" marR="0" lvl="0" indent="0" algn="ctr" rtl="0">
                        <a:spcBef>
                          <a:spcPts val="0"/>
                        </a:spcBef>
                        <a:spcAft>
                          <a:spcPts val="0"/>
                        </a:spcAft>
                        <a:buNone/>
                      </a:pPr>
                      <a:r>
                        <a:rPr lang="ca-ES" sz="1500" b="1" i="0" u="none" strike="noStrike" cap="none">
                          <a:solidFill>
                            <a:srgbClr val="002060"/>
                          </a:solidFill>
                          <a:latin typeface="Calibri"/>
                          <a:ea typeface="Calibri"/>
                          <a:cs typeface="Calibri"/>
                          <a:sym typeface="Calibri"/>
                        </a:rPr>
                        <a:t>2011</a:t>
                      </a:r>
                      <a:endParaRPr sz="1500" b="1" i="0" u="none" strike="noStrike" cap="none">
                        <a:solidFill>
                          <a:srgbClr val="002060"/>
                        </a:solidFill>
                        <a:latin typeface="Calibri"/>
                        <a:ea typeface="Calibri"/>
                        <a:cs typeface="Calibri"/>
                        <a:sym typeface="Calibri"/>
                      </a:endParaRPr>
                    </a:p>
                  </a:txBody>
                  <a:tcPr marL="4325" marR="4325" marT="43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00"/>
                    </a:solidFill>
                  </a:tcPr>
                </a:tc>
                <a:tc>
                  <a:txBody>
                    <a:bodyPr/>
                    <a:lstStyle/>
                    <a:p>
                      <a:pPr marL="0" marR="0" lvl="0" indent="0" algn="ctr" rtl="0">
                        <a:spcBef>
                          <a:spcPts val="0"/>
                        </a:spcBef>
                        <a:spcAft>
                          <a:spcPts val="0"/>
                        </a:spcAft>
                        <a:buNone/>
                      </a:pPr>
                      <a:r>
                        <a:rPr lang="ca-ES" sz="1500" b="1" i="0" u="none" strike="noStrike" cap="none">
                          <a:solidFill>
                            <a:srgbClr val="002060"/>
                          </a:solidFill>
                          <a:latin typeface="Calibri"/>
                          <a:ea typeface="Calibri"/>
                          <a:cs typeface="Calibri"/>
                          <a:sym typeface="Calibri"/>
                        </a:rPr>
                        <a:t>2012</a:t>
                      </a:r>
                      <a:endParaRPr/>
                    </a:p>
                  </a:txBody>
                  <a:tcPr marL="4325" marR="4325" marT="43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00"/>
                    </a:solidFill>
                  </a:tcPr>
                </a:tc>
                <a:tc>
                  <a:txBody>
                    <a:bodyPr/>
                    <a:lstStyle/>
                    <a:p>
                      <a:pPr marL="0" marR="0" lvl="0" indent="0" algn="ctr" rtl="0">
                        <a:spcBef>
                          <a:spcPts val="0"/>
                        </a:spcBef>
                        <a:spcAft>
                          <a:spcPts val="0"/>
                        </a:spcAft>
                        <a:buNone/>
                      </a:pPr>
                      <a:r>
                        <a:rPr lang="ca-ES" sz="1500" b="1" i="0" u="none" strike="noStrike" cap="none">
                          <a:solidFill>
                            <a:srgbClr val="002060"/>
                          </a:solidFill>
                          <a:latin typeface="Calibri"/>
                          <a:ea typeface="Calibri"/>
                          <a:cs typeface="Calibri"/>
                          <a:sym typeface="Calibri"/>
                        </a:rPr>
                        <a:t>2013</a:t>
                      </a:r>
                      <a:endParaRPr/>
                    </a:p>
                  </a:txBody>
                  <a:tcPr marL="4325" marR="4325" marT="43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00"/>
                    </a:solidFill>
                  </a:tcPr>
                </a:tc>
                <a:tc>
                  <a:txBody>
                    <a:bodyPr/>
                    <a:lstStyle/>
                    <a:p>
                      <a:pPr marL="0" marR="0" lvl="0" indent="0" algn="ctr" rtl="0">
                        <a:spcBef>
                          <a:spcPts val="0"/>
                        </a:spcBef>
                        <a:spcAft>
                          <a:spcPts val="0"/>
                        </a:spcAft>
                        <a:buNone/>
                      </a:pPr>
                      <a:r>
                        <a:rPr lang="ca-ES" sz="1500" b="1">
                          <a:solidFill>
                            <a:srgbClr val="002060"/>
                          </a:solidFill>
                          <a:latin typeface="Calibri"/>
                          <a:ea typeface="Calibri"/>
                          <a:cs typeface="Calibri"/>
                          <a:sym typeface="Calibri"/>
                        </a:rPr>
                        <a:t>2016</a:t>
                      </a:r>
                      <a:endParaRPr sz="1500" b="1" i="0" u="none" strike="noStrike" cap="none">
                        <a:solidFill>
                          <a:srgbClr val="002060"/>
                        </a:solidFill>
                        <a:latin typeface="Calibri"/>
                        <a:ea typeface="Calibri"/>
                        <a:cs typeface="Calibri"/>
                        <a:sym typeface="Calibri"/>
                      </a:endParaRPr>
                    </a:p>
                  </a:txBody>
                  <a:tcPr marL="4325" marR="4325" marT="432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00"/>
                    </a:solidFill>
                  </a:tcPr>
                </a:tc>
                <a:extLst>
                  <a:ext uri="{0D108BD9-81ED-4DB2-BD59-A6C34878D82A}">
                    <a16:rowId xmlns:a16="http://schemas.microsoft.com/office/drawing/2014/main" xmlns="" val="10000"/>
                  </a:ext>
                </a:extLst>
              </a:tr>
              <a:tr h="389700">
                <a:tc>
                  <a:txBody>
                    <a:bodyPr/>
                    <a:lstStyle/>
                    <a:p>
                      <a:pPr marL="0" marR="0" lvl="0" indent="0" algn="l" rtl="0">
                        <a:spcBef>
                          <a:spcPts val="0"/>
                        </a:spcBef>
                        <a:spcAft>
                          <a:spcPts val="0"/>
                        </a:spcAft>
                        <a:buNone/>
                      </a:pPr>
                      <a:r>
                        <a:rPr lang="ca-ES" sz="1500" b="1" i="0" u="none" strike="noStrike" cap="none">
                          <a:solidFill>
                            <a:srgbClr val="002060"/>
                          </a:solidFill>
                          <a:latin typeface="Calibri"/>
                          <a:ea typeface="Calibri"/>
                          <a:cs typeface="Calibri"/>
                          <a:sym typeface="Calibri"/>
                        </a:rPr>
                        <a:t>Ampicil·lina</a:t>
                      </a:r>
                      <a:endParaRPr sz="1500" b="1" i="0" u="none" strike="noStrike" cap="none">
                        <a:solidFill>
                          <a:srgbClr val="002060"/>
                        </a:solidFill>
                        <a:latin typeface="Calibri"/>
                        <a:ea typeface="Calibri"/>
                        <a:cs typeface="Calibri"/>
                        <a:sym typeface="Calibri"/>
                      </a:endParaRPr>
                    </a:p>
                  </a:txBody>
                  <a:tcPr marL="4325" marR="4325" marT="432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ca-ES" sz="1500" b="0" i="0" u="none" strike="noStrike" cap="none">
                          <a:solidFill>
                            <a:srgbClr val="000000"/>
                          </a:solidFill>
                          <a:latin typeface="Calibri"/>
                          <a:ea typeface="Calibri"/>
                          <a:cs typeface="Calibri"/>
                          <a:sym typeface="Calibri"/>
                        </a:rPr>
                        <a:t>37,5</a:t>
                      </a:r>
                      <a:endParaRPr/>
                    </a:p>
                  </a:txBody>
                  <a:tcPr marL="4325" marR="4325" marT="432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c>
                  <a:txBody>
                    <a:bodyPr/>
                    <a:lstStyle/>
                    <a:p>
                      <a:pPr marL="0" marR="0" lvl="0" indent="0" algn="ctr" rtl="0">
                        <a:spcBef>
                          <a:spcPts val="0"/>
                        </a:spcBef>
                        <a:spcAft>
                          <a:spcPts val="0"/>
                        </a:spcAft>
                        <a:buNone/>
                      </a:pPr>
                      <a:r>
                        <a:rPr lang="ca-ES" sz="1500" b="0" i="0" u="none" strike="noStrike" cap="none">
                          <a:solidFill>
                            <a:srgbClr val="000000"/>
                          </a:solidFill>
                          <a:latin typeface="Calibri"/>
                          <a:ea typeface="Calibri"/>
                          <a:cs typeface="Calibri"/>
                          <a:sym typeface="Calibri"/>
                        </a:rPr>
                        <a:t>39</a:t>
                      </a:r>
                      <a:endParaRPr/>
                    </a:p>
                  </a:txBody>
                  <a:tcPr marL="4325" marR="4325" marT="43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c>
                  <a:txBody>
                    <a:bodyPr/>
                    <a:lstStyle/>
                    <a:p>
                      <a:pPr marL="0" marR="0" lvl="0" indent="0" algn="ctr" rtl="0">
                        <a:spcBef>
                          <a:spcPts val="0"/>
                        </a:spcBef>
                        <a:spcAft>
                          <a:spcPts val="0"/>
                        </a:spcAft>
                        <a:buNone/>
                      </a:pPr>
                      <a:r>
                        <a:rPr lang="ca-ES" sz="1500" b="0" i="0" u="none" strike="noStrike" cap="none">
                          <a:solidFill>
                            <a:srgbClr val="000000"/>
                          </a:solidFill>
                          <a:latin typeface="Calibri"/>
                          <a:ea typeface="Calibri"/>
                          <a:cs typeface="Calibri"/>
                          <a:sym typeface="Calibri"/>
                        </a:rPr>
                        <a:t>42</a:t>
                      </a:r>
                      <a:endParaRPr/>
                    </a:p>
                  </a:txBody>
                  <a:tcPr marL="4325" marR="4325" marT="43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c>
                  <a:txBody>
                    <a:bodyPr/>
                    <a:lstStyle/>
                    <a:p>
                      <a:pPr marL="0" marR="0" lvl="0" indent="0" algn="ctr" rtl="0">
                        <a:spcBef>
                          <a:spcPts val="0"/>
                        </a:spcBef>
                        <a:spcAft>
                          <a:spcPts val="0"/>
                        </a:spcAft>
                        <a:buNone/>
                      </a:pPr>
                      <a:r>
                        <a:rPr lang="ca-ES" sz="1500" b="0" i="0" u="none" strike="noStrike" cap="none">
                          <a:solidFill>
                            <a:srgbClr val="000000"/>
                          </a:solidFill>
                          <a:latin typeface="Calibri"/>
                          <a:ea typeface="Calibri"/>
                          <a:cs typeface="Calibri"/>
                          <a:sym typeface="Calibri"/>
                        </a:rPr>
                        <a:t>42</a:t>
                      </a:r>
                      <a:endParaRPr/>
                    </a:p>
                  </a:txBody>
                  <a:tcPr marL="4325" marR="4325" marT="43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c>
                  <a:txBody>
                    <a:bodyPr/>
                    <a:lstStyle/>
                    <a:p>
                      <a:pPr marL="0" marR="0" lvl="0" indent="0" algn="ctr" rtl="0">
                        <a:spcBef>
                          <a:spcPts val="0"/>
                        </a:spcBef>
                        <a:spcAft>
                          <a:spcPts val="0"/>
                        </a:spcAft>
                        <a:buNone/>
                      </a:pPr>
                      <a:r>
                        <a:rPr lang="ca-ES" sz="1500" b="0" i="0" u="none" strike="noStrike" cap="none">
                          <a:solidFill>
                            <a:srgbClr val="000000"/>
                          </a:solidFill>
                          <a:latin typeface="Calibri"/>
                          <a:ea typeface="Calibri"/>
                          <a:cs typeface="Calibri"/>
                          <a:sym typeface="Calibri"/>
                        </a:rPr>
                        <a:t>42</a:t>
                      </a:r>
                      <a:endParaRPr/>
                    </a:p>
                  </a:txBody>
                  <a:tcPr marL="4325" marR="4325" marT="43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c>
                  <a:txBody>
                    <a:bodyPr/>
                    <a:lstStyle/>
                    <a:p>
                      <a:pPr marL="0" marR="0" lvl="0" indent="0" algn="ctr" rtl="0">
                        <a:spcBef>
                          <a:spcPts val="0"/>
                        </a:spcBef>
                        <a:spcAft>
                          <a:spcPts val="0"/>
                        </a:spcAft>
                        <a:buNone/>
                      </a:pPr>
                      <a:r>
                        <a:rPr lang="ca-ES" sz="1500" b="0" i="0" u="none" strike="noStrike" cap="none">
                          <a:solidFill>
                            <a:srgbClr val="000000"/>
                          </a:solidFill>
                          <a:latin typeface="Calibri"/>
                          <a:ea typeface="Calibri"/>
                          <a:cs typeface="Calibri"/>
                          <a:sym typeface="Calibri"/>
                        </a:rPr>
                        <a:t>42</a:t>
                      </a:r>
                      <a:endParaRPr/>
                    </a:p>
                  </a:txBody>
                  <a:tcPr marL="4325" marR="4325" marT="43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c>
                  <a:txBody>
                    <a:bodyPr/>
                    <a:lstStyle/>
                    <a:p>
                      <a:pPr marL="0" marR="0" lvl="0" indent="0" algn="ctr" rtl="0">
                        <a:spcBef>
                          <a:spcPts val="0"/>
                        </a:spcBef>
                        <a:spcAft>
                          <a:spcPts val="0"/>
                        </a:spcAft>
                        <a:buNone/>
                      </a:pPr>
                      <a:r>
                        <a:rPr lang="ca-ES" sz="1500" b="0" i="0" u="none" strike="noStrike" cap="none">
                          <a:solidFill>
                            <a:srgbClr val="000000"/>
                          </a:solidFill>
                          <a:latin typeface="Calibri"/>
                          <a:ea typeface="Calibri"/>
                          <a:cs typeface="Calibri"/>
                          <a:sym typeface="Calibri"/>
                        </a:rPr>
                        <a:t>42</a:t>
                      </a:r>
                      <a:endParaRPr/>
                    </a:p>
                  </a:txBody>
                  <a:tcPr marL="4325" marR="4325" marT="43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c>
                  <a:txBody>
                    <a:bodyPr/>
                    <a:lstStyle/>
                    <a:p>
                      <a:pPr marL="0" marR="0" lvl="0" indent="0" algn="ctr" rtl="0">
                        <a:spcBef>
                          <a:spcPts val="0"/>
                        </a:spcBef>
                        <a:spcAft>
                          <a:spcPts val="0"/>
                        </a:spcAft>
                        <a:buNone/>
                      </a:pPr>
                      <a:r>
                        <a:rPr lang="ca-ES" sz="1500" b="0" i="0" u="none" strike="noStrike" cap="none">
                          <a:solidFill>
                            <a:srgbClr val="000000"/>
                          </a:solidFill>
                          <a:latin typeface="Calibri"/>
                          <a:ea typeface="Calibri"/>
                          <a:cs typeface="Calibri"/>
                          <a:sym typeface="Calibri"/>
                        </a:rPr>
                        <a:t>30,8</a:t>
                      </a:r>
                      <a:endParaRPr/>
                    </a:p>
                  </a:txBody>
                  <a:tcPr marL="4325" marR="4325" marT="43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c>
                  <a:txBody>
                    <a:bodyPr/>
                    <a:lstStyle/>
                    <a:p>
                      <a:pPr marL="0" marR="0" lvl="0" indent="0" algn="ctr" rtl="0">
                        <a:spcBef>
                          <a:spcPts val="0"/>
                        </a:spcBef>
                        <a:spcAft>
                          <a:spcPts val="0"/>
                        </a:spcAft>
                        <a:buNone/>
                      </a:pPr>
                      <a:r>
                        <a:rPr lang="ca-ES" sz="1500" b="0" i="0" u="none" strike="noStrike" cap="none">
                          <a:solidFill>
                            <a:srgbClr val="000000"/>
                          </a:solidFill>
                          <a:latin typeface="Calibri"/>
                          <a:ea typeface="Calibri"/>
                          <a:cs typeface="Calibri"/>
                          <a:sym typeface="Calibri"/>
                        </a:rPr>
                        <a:t>29</a:t>
                      </a:r>
                      <a:endParaRPr/>
                    </a:p>
                  </a:txBody>
                  <a:tcPr marL="4325" marR="4325" marT="43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c>
                  <a:txBody>
                    <a:bodyPr/>
                    <a:lstStyle/>
                    <a:p>
                      <a:pPr marL="0" marR="0" lvl="0" indent="0" algn="ctr" rtl="0">
                        <a:spcBef>
                          <a:spcPts val="0"/>
                        </a:spcBef>
                        <a:spcAft>
                          <a:spcPts val="0"/>
                        </a:spcAft>
                        <a:buNone/>
                      </a:pPr>
                      <a:r>
                        <a:rPr lang="ca-ES" sz="1500" b="0" i="0" u="none" strike="noStrike" cap="none">
                          <a:solidFill>
                            <a:srgbClr val="000000"/>
                          </a:solidFill>
                          <a:latin typeface="Calibri"/>
                          <a:ea typeface="Calibri"/>
                          <a:cs typeface="Calibri"/>
                          <a:sym typeface="Calibri"/>
                        </a:rPr>
                        <a:t>29</a:t>
                      </a:r>
                      <a:endParaRPr/>
                    </a:p>
                  </a:txBody>
                  <a:tcPr marL="4325" marR="4325" marT="43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c>
                  <a:txBody>
                    <a:bodyPr/>
                    <a:lstStyle/>
                    <a:p>
                      <a:pPr marL="0" marR="0" lvl="0" indent="0" algn="ctr" rtl="0">
                        <a:spcBef>
                          <a:spcPts val="0"/>
                        </a:spcBef>
                        <a:spcAft>
                          <a:spcPts val="0"/>
                        </a:spcAft>
                        <a:buNone/>
                      </a:pPr>
                      <a:r>
                        <a:rPr lang="ca-ES" sz="1500" b="0" i="0" u="none" strike="noStrike" cap="none">
                          <a:solidFill>
                            <a:srgbClr val="000000"/>
                          </a:solidFill>
                          <a:latin typeface="Calibri"/>
                          <a:ea typeface="Calibri"/>
                          <a:cs typeface="Calibri"/>
                          <a:sym typeface="Calibri"/>
                        </a:rPr>
                        <a:t>30</a:t>
                      </a:r>
                      <a:endParaRPr/>
                    </a:p>
                  </a:txBody>
                  <a:tcPr marL="4325" marR="4325" marT="43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c>
                  <a:txBody>
                    <a:bodyPr/>
                    <a:lstStyle/>
                    <a:p>
                      <a:pPr marL="0" marR="0" lvl="0" indent="0" algn="ctr" rtl="0">
                        <a:spcBef>
                          <a:spcPts val="0"/>
                        </a:spcBef>
                        <a:spcAft>
                          <a:spcPts val="0"/>
                        </a:spcAft>
                        <a:buNone/>
                      </a:pPr>
                      <a:r>
                        <a:rPr lang="ca-ES" sz="1500" b="0" i="0" u="none" strike="noStrike" cap="none">
                          <a:solidFill>
                            <a:srgbClr val="000000"/>
                          </a:solidFill>
                          <a:latin typeface="Calibri"/>
                          <a:ea typeface="Calibri"/>
                          <a:cs typeface="Calibri"/>
                          <a:sym typeface="Calibri"/>
                        </a:rPr>
                        <a:t>27</a:t>
                      </a:r>
                      <a:endParaRPr sz="1500" b="0" i="0" u="none" strike="noStrike" cap="none">
                        <a:solidFill>
                          <a:srgbClr val="000000"/>
                        </a:solidFill>
                        <a:latin typeface="Calibri"/>
                        <a:ea typeface="Calibri"/>
                        <a:cs typeface="Calibri"/>
                        <a:sym typeface="Calibri"/>
                      </a:endParaRPr>
                    </a:p>
                  </a:txBody>
                  <a:tcPr marL="4325" marR="4325" marT="43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c>
                  <a:txBody>
                    <a:bodyPr/>
                    <a:lstStyle/>
                    <a:p>
                      <a:pPr marL="0" marR="0" lvl="0" indent="0" algn="ctr" rtl="0">
                        <a:spcBef>
                          <a:spcPts val="0"/>
                        </a:spcBef>
                        <a:spcAft>
                          <a:spcPts val="0"/>
                        </a:spcAft>
                        <a:buNone/>
                      </a:pPr>
                      <a:r>
                        <a:rPr lang="ca-ES" sz="1500" b="0" i="0" u="none" strike="noStrike" cap="none">
                          <a:solidFill>
                            <a:srgbClr val="000000"/>
                          </a:solidFill>
                          <a:latin typeface="Calibri"/>
                          <a:ea typeface="Calibri"/>
                          <a:cs typeface="Calibri"/>
                          <a:sym typeface="Calibri"/>
                        </a:rPr>
                        <a:t>23</a:t>
                      </a:r>
                      <a:endParaRPr/>
                    </a:p>
                  </a:txBody>
                  <a:tcPr marL="4325" marR="4325" marT="43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c>
                  <a:txBody>
                    <a:bodyPr/>
                    <a:lstStyle/>
                    <a:p>
                      <a:pPr marL="0" marR="0" lvl="0" indent="0" algn="ctr" rtl="0">
                        <a:spcBef>
                          <a:spcPts val="0"/>
                        </a:spcBef>
                        <a:spcAft>
                          <a:spcPts val="0"/>
                        </a:spcAft>
                        <a:buNone/>
                      </a:pPr>
                      <a:r>
                        <a:rPr lang="ca-ES" sz="1500" b="0" i="0" u="none" strike="noStrike" cap="none">
                          <a:solidFill>
                            <a:srgbClr val="000000"/>
                          </a:solidFill>
                          <a:latin typeface="Calibri"/>
                          <a:ea typeface="Calibri"/>
                          <a:cs typeface="Calibri"/>
                          <a:sym typeface="Calibri"/>
                        </a:rPr>
                        <a:t>21</a:t>
                      </a:r>
                      <a:endParaRPr/>
                    </a:p>
                  </a:txBody>
                  <a:tcPr marL="4325" marR="4325" marT="43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c>
                  <a:txBody>
                    <a:bodyPr/>
                    <a:lstStyle/>
                    <a:p>
                      <a:pPr marL="0" marR="0" lvl="0" indent="0" algn="ctr" rtl="0">
                        <a:spcBef>
                          <a:spcPts val="0"/>
                        </a:spcBef>
                        <a:spcAft>
                          <a:spcPts val="0"/>
                        </a:spcAft>
                        <a:buNone/>
                      </a:pPr>
                      <a:r>
                        <a:rPr lang="ca-ES" sz="1500">
                          <a:latin typeface="Calibri"/>
                          <a:ea typeface="Calibri"/>
                          <a:cs typeface="Calibri"/>
                          <a:sym typeface="Calibri"/>
                        </a:rPr>
                        <a:t>31.8</a:t>
                      </a:r>
                      <a:endParaRPr sz="1500" b="0" i="0" u="none" strike="noStrike" cap="none">
                        <a:solidFill>
                          <a:srgbClr val="000000"/>
                        </a:solidFill>
                        <a:latin typeface="Calibri"/>
                        <a:ea typeface="Calibri"/>
                        <a:cs typeface="Calibri"/>
                        <a:sym typeface="Calibri"/>
                      </a:endParaRPr>
                    </a:p>
                  </a:txBody>
                  <a:tcPr marL="4325" marR="4325" marT="432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extLst>
                  <a:ext uri="{0D108BD9-81ED-4DB2-BD59-A6C34878D82A}">
                    <a16:rowId xmlns:a16="http://schemas.microsoft.com/office/drawing/2014/main" xmlns="" val="10001"/>
                  </a:ext>
                </a:extLst>
              </a:tr>
              <a:tr h="483425">
                <a:tc>
                  <a:txBody>
                    <a:bodyPr/>
                    <a:lstStyle/>
                    <a:p>
                      <a:pPr marL="0" marR="0" lvl="0" indent="0" algn="l" rtl="0">
                        <a:spcBef>
                          <a:spcPts val="0"/>
                        </a:spcBef>
                        <a:spcAft>
                          <a:spcPts val="0"/>
                        </a:spcAft>
                        <a:buNone/>
                      </a:pPr>
                      <a:r>
                        <a:rPr lang="ca-ES" sz="1500" b="1" i="0" u="none" strike="noStrike" cap="none">
                          <a:solidFill>
                            <a:srgbClr val="002060"/>
                          </a:solidFill>
                          <a:latin typeface="Calibri"/>
                          <a:ea typeface="Calibri"/>
                          <a:cs typeface="Calibri"/>
                          <a:sym typeface="Calibri"/>
                        </a:rPr>
                        <a:t>Amoxicilina-Clavulàmic</a:t>
                      </a:r>
                      <a:endParaRPr sz="1500" b="1" i="0" u="none" strike="noStrike" cap="none">
                        <a:solidFill>
                          <a:srgbClr val="002060"/>
                        </a:solidFill>
                        <a:latin typeface="Calibri"/>
                        <a:ea typeface="Calibri"/>
                        <a:cs typeface="Calibri"/>
                        <a:sym typeface="Calibri"/>
                      </a:endParaRPr>
                    </a:p>
                  </a:txBody>
                  <a:tcPr marL="4325" marR="4325" marT="432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ca-ES" sz="1500" b="0" i="0" u="none" strike="noStrike" cap="none">
                          <a:solidFill>
                            <a:srgbClr val="000000"/>
                          </a:solidFill>
                          <a:latin typeface="Calibri"/>
                          <a:ea typeface="Calibri"/>
                          <a:cs typeface="Calibri"/>
                          <a:sym typeface="Calibri"/>
                        </a:rPr>
                        <a:t>91,5</a:t>
                      </a:r>
                      <a:endParaRPr/>
                    </a:p>
                  </a:txBody>
                  <a:tcPr marL="4325" marR="4325" marT="432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c>
                  <a:txBody>
                    <a:bodyPr/>
                    <a:lstStyle/>
                    <a:p>
                      <a:pPr marL="0" marR="0" lvl="0" indent="0" algn="ctr" rtl="0">
                        <a:spcBef>
                          <a:spcPts val="0"/>
                        </a:spcBef>
                        <a:spcAft>
                          <a:spcPts val="0"/>
                        </a:spcAft>
                        <a:buNone/>
                      </a:pPr>
                      <a:r>
                        <a:rPr lang="ca-ES" sz="1500" b="0" i="0" u="none" strike="noStrike" cap="none">
                          <a:solidFill>
                            <a:srgbClr val="000000"/>
                          </a:solidFill>
                          <a:latin typeface="Calibri"/>
                          <a:ea typeface="Calibri"/>
                          <a:cs typeface="Calibri"/>
                          <a:sym typeface="Calibri"/>
                        </a:rPr>
                        <a:t>91</a:t>
                      </a:r>
                      <a:endParaRPr/>
                    </a:p>
                  </a:txBody>
                  <a:tcPr marL="4325" marR="4325" marT="43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c>
                  <a:txBody>
                    <a:bodyPr/>
                    <a:lstStyle/>
                    <a:p>
                      <a:pPr marL="0" marR="0" lvl="0" indent="0" algn="ctr" rtl="0">
                        <a:spcBef>
                          <a:spcPts val="0"/>
                        </a:spcBef>
                        <a:spcAft>
                          <a:spcPts val="0"/>
                        </a:spcAft>
                        <a:buNone/>
                      </a:pPr>
                      <a:r>
                        <a:rPr lang="ca-ES" sz="1500" b="0" i="0" u="none" strike="noStrike" cap="none">
                          <a:solidFill>
                            <a:srgbClr val="000000"/>
                          </a:solidFill>
                          <a:latin typeface="Calibri"/>
                          <a:ea typeface="Calibri"/>
                          <a:cs typeface="Calibri"/>
                          <a:sym typeface="Calibri"/>
                        </a:rPr>
                        <a:t>92</a:t>
                      </a:r>
                      <a:endParaRPr/>
                    </a:p>
                  </a:txBody>
                  <a:tcPr marL="4325" marR="4325" marT="43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c>
                  <a:txBody>
                    <a:bodyPr/>
                    <a:lstStyle/>
                    <a:p>
                      <a:pPr marL="0" marR="0" lvl="0" indent="0" algn="ctr" rtl="0">
                        <a:spcBef>
                          <a:spcPts val="0"/>
                        </a:spcBef>
                        <a:spcAft>
                          <a:spcPts val="0"/>
                        </a:spcAft>
                        <a:buNone/>
                      </a:pPr>
                      <a:r>
                        <a:rPr lang="ca-ES" sz="1500" b="0" i="0" u="none" strike="noStrike" cap="none">
                          <a:solidFill>
                            <a:srgbClr val="000000"/>
                          </a:solidFill>
                          <a:latin typeface="Calibri"/>
                          <a:ea typeface="Calibri"/>
                          <a:cs typeface="Calibri"/>
                          <a:sym typeface="Calibri"/>
                        </a:rPr>
                        <a:t>92</a:t>
                      </a:r>
                      <a:endParaRPr/>
                    </a:p>
                  </a:txBody>
                  <a:tcPr marL="4325" marR="4325" marT="43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c>
                  <a:txBody>
                    <a:bodyPr/>
                    <a:lstStyle/>
                    <a:p>
                      <a:pPr marL="0" marR="0" lvl="0" indent="0" algn="ctr" rtl="0">
                        <a:spcBef>
                          <a:spcPts val="0"/>
                        </a:spcBef>
                        <a:spcAft>
                          <a:spcPts val="0"/>
                        </a:spcAft>
                        <a:buNone/>
                      </a:pPr>
                      <a:r>
                        <a:rPr lang="ca-ES" sz="1500" b="0" i="0" u="none" strike="noStrike" cap="none">
                          <a:solidFill>
                            <a:srgbClr val="000000"/>
                          </a:solidFill>
                          <a:latin typeface="Calibri"/>
                          <a:ea typeface="Calibri"/>
                          <a:cs typeface="Calibri"/>
                          <a:sym typeface="Calibri"/>
                        </a:rPr>
                        <a:t>92</a:t>
                      </a:r>
                      <a:endParaRPr/>
                    </a:p>
                  </a:txBody>
                  <a:tcPr marL="4325" marR="4325" marT="43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c>
                  <a:txBody>
                    <a:bodyPr/>
                    <a:lstStyle/>
                    <a:p>
                      <a:pPr marL="0" marR="0" lvl="0" indent="0" algn="ctr" rtl="0">
                        <a:spcBef>
                          <a:spcPts val="0"/>
                        </a:spcBef>
                        <a:spcAft>
                          <a:spcPts val="0"/>
                        </a:spcAft>
                        <a:buNone/>
                      </a:pPr>
                      <a:r>
                        <a:rPr lang="ca-ES" sz="1500" b="0" i="0" u="none" strike="noStrike" cap="none">
                          <a:solidFill>
                            <a:srgbClr val="000000"/>
                          </a:solidFill>
                          <a:latin typeface="Calibri"/>
                          <a:ea typeface="Calibri"/>
                          <a:cs typeface="Calibri"/>
                          <a:sym typeface="Calibri"/>
                        </a:rPr>
                        <a:t>95</a:t>
                      </a:r>
                      <a:endParaRPr/>
                    </a:p>
                  </a:txBody>
                  <a:tcPr marL="4325" marR="4325" marT="43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c>
                  <a:txBody>
                    <a:bodyPr/>
                    <a:lstStyle/>
                    <a:p>
                      <a:pPr marL="0" marR="0" lvl="0" indent="0" algn="ctr" rtl="0">
                        <a:spcBef>
                          <a:spcPts val="0"/>
                        </a:spcBef>
                        <a:spcAft>
                          <a:spcPts val="0"/>
                        </a:spcAft>
                        <a:buNone/>
                      </a:pPr>
                      <a:r>
                        <a:rPr lang="ca-ES" sz="1500" b="0" i="0" u="none" strike="noStrike" cap="none">
                          <a:solidFill>
                            <a:srgbClr val="000000"/>
                          </a:solidFill>
                          <a:latin typeface="Calibri"/>
                          <a:ea typeface="Calibri"/>
                          <a:cs typeface="Calibri"/>
                          <a:sym typeface="Calibri"/>
                        </a:rPr>
                        <a:t>93</a:t>
                      </a:r>
                      <a:endParaRPr/>
                    </a:p>
                  </a:txBody>
                  <a:tcPr marL="4325" marR="4325" marT="43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c>
                  <a:txBody>
                    <a:bodyPr/>
                    <a:lstStyle/>
                    <a:p>
                      <a:pPr marL="0" marR="0" lvl="0" indent="0" algn="ctr" rtl="0">
                        <a:spcBef>
                          <a:spcPts val="0"/>
                        </a:spcBef>
                        <a:spcAft>
                          <a:spcPts val="0"/>
                        </a:spcAft>
                        <a:buNone/>
                      </a:pPr>
                      <a:r>
                        <a:rPr lang="ca-ES" sz="1500" b="0" i="0" u="none" strike="noStrike" cap="none">
                          <a:solidFill>
                            <a:srgbClr val="000000"/>
                          </a:solidFill>
                          <a:latin typeface="Calibri"/>
                          <a:ea typeface="Calibri"/>
                          <a:cs typeface="Calibri"/>
                          <a:sym typeface="Calibri"/>
                        </a:rPr>
                        <a:t>82,4</a:t>
                      </a:r>
                      <a:endParaRPr/>
                    </a:p>
                  </a:txBody>
                  <a:tcPr marL="4325" marR="4325" marT="43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c>
                  <a:txBody>
                    <a:bodyPr/>
                    <a:lstStyle/>
                    <a:p>
                      <a:pPr marL="0" marR="0" lvl="0" indent="0" algn="ctr" rtl="0">
                        <a:spcBef>
                          <a:spcPts val="0"/>
                        </a:spcBef>
                        <a:spcAft>
                          <a:spcPts val="0"/>
                        </a:spcAft>
                        <a:buNone/>
                      </a:pPr>
                      <a:r>
                        <a:rPr lang="ca-ES" sz="1500" b="0" i="0" u="none" strike="noStrike" cap="none">
                          <a:solidFill>
                            <a:srgbClr val="000000"/>
                          </a:solidFill>
                          <a:latin typeface="Calibri"/>
                          <a:ea typeface="Calibri"/>
                          <a:cs typeface="Calibri"/>
                          <a:sym typeface="Calibri"/>
                        </a:rPr>
                        <a:t>81</a:t>
                      </a:r>
                      <a:endParaRPr/>
                    </a:p>
                  </a:txBody>
                  <a:tcPr marL="4325" marR="4325" marT="43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c>
                  <a:txBody>
                    <a:bodyPr/>
                    <a:lstStyle/>
                    <a:p>
                      <a:pPr marL="0" marR="0" lvl="0" indent="0" algn="ctr" rtl="0">
                        <a:spcBef>
                          <a:spcPts val="0"/>
                        </a:spcBef>
                        <a:spcAft>
                          <a:spcPts val="0"/>
                        </a:spcAft>
                        <a:buNone/>
                      </a:pPr>
                      <a:r>
                        <a:rPr lang="ca-ES" sz="1500" b="0" i="0" u="none" strike="noStrike" cap="none">
                          <a:solidFill>
                            <a:srgbClr val="000000"/>
                          </a:solidFill>
                          <a:latin typeface="Calibri"/>
                          <a:ea typeface="Calibri"/>
                          <a:cs typeface="Calibri"/>
                          <a:sym typeface="Calibri"/>
                        </a:rPr>
                        <a:t>73</a:t>
                      </a:r>
                      <a:endParaRPr/>
                    </a:p>
                  </a:txBody>
                  <a:tcPr marL="4325" marR="4325" marT="43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c>
                  <a:txBody>
                    <a:bodyPr/>
                    <a:lstStyle/>
                    <a:p>
                      <a:pPr marL="0" marR="0" lvl="0" indent="0" algn="ctr" rtl="0">
                        <a:spcBef>
                          <a:spcPts val="0"/>
                        </a:spcBef>
                        <a:spcAft>
                          <a:spcPts val="0"/>
                        </a:spcAft>
                        <a:buNone/>
                      </a:pPr>
                      <a:r>
                        <a:rPr lang="ca-ES" sz="1500" b="0" i="0" u="none" strike="noStrike" cap="none">
                          <a:solidFill>
                            <a:srgbClr val="000000"/>
                          </a:solidFill>
                          <a:latin typeface="Calibri"/>
                          <a:ea typeface="Calibri"/>
                          <a:cs typeface="Calibri"/>
                          <a:sym typeface="Calibri"/>
                        </a:rPr>
                        <a:t> 71</a:t>
                      </a:r>
                      <a:endParaRPr/>
                    </a:p>
                  </a:txBody>
                  <a:tcPr marL="4325" marR="4325" marT="43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c>
                  <a:txBody>
                    <a:bodyPr/>
                    <a:lstStyle/>
                    <a:p>
                      <a:pPr marL="0" marR="0" lvl="0" indent="0" algn="ctr" rtl="0">
                        <a:spcBef>
                          <a:spcPts val="0"/>
                        </a:spcBef>
                        <a:spcAft>
                          <a:spcPts val="0"/>
                        </a:spcAft>
                        <a:buNone/>
                      </a:pPr>
                      <a:r>
                        <a:rPr lang="ca-ES" sz="1500" b="0" i="0" u="none" strike="noStrike" cap="none">
                          <a:solidFill>
                            <a:srgbClr val="000000"/>
                          </a:solidFill>
                          <a:latin typeface="Calibri"/>
                          <a:ea typeface="Calibri"/>
                          <a:cs typeface="Calibri"/>
                          <a:sym typeface="Calibri"/>
                        </a:rPr>
                        <a:t>76</a:t>
                      </a:r>
                      <a:endParaRPr sz="1500" b="0" i="0" u="none" strike="noStrike" cap="none">
                        <a:solidFill>
                          <a:srgbClr val="000000"/>
                        </a:solidFill>
                        <a:latin typeface="Calibri"/>
                        <a:ea typeface="Calibri"/>
                        <a:cs typeface="Calibri"/>
                        <a:sym typeface="Calibri"/>
                      </a:endParaRPr>
                    </a:p>
                  </a:txBody>
                  <a:tcPr marL="4325" marR="4325" marT="43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c>
                  <a:txBody>
                    <a:bodyPr/>
                    <a:lstStyle/>
                    <a:p>
                      <a:pPr marL="0" marR="0" lvl="0" indent="0" algn="ctr" rtl="0">
                        <a:spcBef>
                          <a:spcPts val="0"/>
                        </a:spcBef>
                        <a:spcAft>
                          <a:spcPts val="0"/>
                        </a:spcAft>
                        <a:buNone/>
                      </a:pPr>
                      <a:r>
                        <a:rPr lang="ca-ES" sz="1500" b="1" i="0" u="none" strike="noStrike" cap="none">
                          <a:solidFill>
                            <a:srgbClr val="000000"/>
                          </a:solidFill>
                          <a:latin typeface="Calibri"/>
                          <a:ea typeface="Calibri"/>
                          <a:cs typeface="Calibri"/>
                          <a:sym typeface="Calibri"/>
                        </a:rPr>
                        <a:t>74</a:t>
                      </a:r>
                      <a:endParaRPr/>
                    </a:p>
                  </a:txBody>
                  <a:tcPr marL="4325" marR="4325" marT="43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c>
                  <a:txBody>
                    <a:bodyPr/>
                    <a:lstStyle/>
                    <a:p>
                      <a:pPr marL="0" marR="0" lvl="0" indent="0" algn="ctr" rtl="0">
                        <a:spcBef>
                          <a:spcPts val="0"/>
                        </a:spcBef>
                        <a:spcAft>
                          <a:spcPts val="0"/>
                        </a:spcAft>
                        <a:buNone/>
                      </a:pPr>
                      <a:r>
                        <a:rPr lang="ca-ES" sz="1500" b="1" i="0" u="none" strike="noStrike" cap="none">
                          <a:solidFill>
                            <a:srgbClr val="000000"/>
                          </a:solidFill>
                          <a:latin typeface="Calibri"/>
                          <a:ea typeface="Calibri"/>
                          <a:cs typeface="Calibri"/>
                          <a:sym typeface="Calibri"/>
                        </a:rPr>
                        <a:t>72</a:t>
                      </a:r>
                      <a:endParaRPr/>
                    </a:p>
                  </a:txBody>
                  <a:tcPr marL="4325" marR="4325" marT="43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c>
                  <a:txBody>
                    <a:bodyPr/>
                    <a:lstStyle/>
                    <a:p>
                      <a:pPr marL="0" marR="0" lvl="0" indent="0" algn="ctr" rtl="0">
                        <a:spcBef>
                          <a:spcPts val="0"/>
                        </a:spcBef>
                        <a:spcAft>
                          <a:spcPts val="0"/>
                        </a:spcAft>
                        <a:buNone/>
                      </a:pPr>
                      <a:r>
                        <a:rPr lang="ca-ES" sz="1500" b="1">
                          <a:latin typeface="Calibri"/>
                          <a:ea typeface="Calibri"/>
                          <a:cs typeface="Calibri"/>
                          <a:sym typeface="Calibri"/>
                        </a:rPr>
                        <a:t>62.8</a:t>
                      </a:r>
                      <a:endParaRPr sz="1500" b="1" i="0" u="none" strike="noStrike" cap="none">
                        <a:solidFill>
                          <a:srgbClr val="000000"/>
                        </a:solidFill>
                        <a:latin typeface="Calibri"/>
                        <a:ea typeface="Calibri"/>
                        <a:cs typeface="Calibri"/>
                        <a:sym typeface="Calibri"/>
                      </a:endParaRPr>
                    </a:p>
                  </a:txBody>
                  <a:tcPr marL="4325" marR="4325" marT="432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extLst>
                  <a:ext uri="{0D108BD9-81ED-4DB2-BD59-A6C34878D82A}">
                    <a16:rowId xmlns:a16="http://schemas.microsoft.com/office/drawing/2014/main" xmlns="" val="10002"/>
                  </a:ext>
                </a:extLst>
              </a:tr>
              <a:tr h="389700">
                <a:tc>
                  <a:txBody>
                    <a:bodyPr/>
                    <a:lstStyle/>
                    <a:p>
                      <a:pPr marL="0" marR="0" lvl="0" indent="0" algn="l" rtl="0">
                        <a:spcBef>
                          <a:spcPts val="0"/>
                        </a:spcBef>
                        <a:spcAft>
                          <a:spcPts val="0"/>
                        </a:spcAft>
                        <a:buNone/>
                      </a:pPr>
                      <a:r>
                        <a:rPr lang="ca-ES" sz="1500" b="1" i="0" u="none" strike="noStrike" cap="none">
                          <a:solidFill>
                            <a:srgbClr val="002060"/>
                          </a:solidFill>
                          <a:latin typeface="Calibri"/>
                          <a:ea typeface="Calibri"/>
                          <a:cs typeface="Calibri"/>
                          <a:sym typeface="Calibri"/>
                        </a:rPr>
                        <a:t>Cefalosporina 1ª</a:t>
                      </a:r>
                      <a:endParaRPr/>
                    </a:p>
                  </a:txBody>
                  <a:tcPr marL="4325" marR="4325" marT="432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ca-ES" sz="1500" b="0" i="0" u="none" strike="noStrike" cap="none">
                          <a:solidFill>
                            <a:srgbClr val="000000"/>
                          </a:solidFill>
                          <a:latin typeface="Calibri"/>
                          <a:ea typeface="Calibri"/>
                          <a:cs typeface="Calibri"/>
                          <a:sym typeface="Calibri"/>
                        </a:rPr>
                        <a:t>51</a:t>
                      </a:r>
                      <a:endParaRPr/>
                    </a:p>
                  </a:txBody>
                  <a:tcPr marL="4325" marR="4325" marT="432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c>
                  <a:txBody>
                    <a:bodyPr/>
                    <a:lstStyle/>
                    <a:p>
                      <a:pPr marL="0" marR="0" lvl="0" indent="0" algn="ctr" rtl="0">
                        <a:spcBef>
                          <a:spcPts val="0"/>
                        </a:spcBef>
                        <a:spcAft>
                          <a:spcPts val="0"/>
                        </a:spcAft>
                        <a:buNone/>
                      </a:pPr>
                      <a:r>
                        <a:rPr lang="ca-ES" sz="1500" b="0" i="0" u="none" strike="noStrike" cap="none">
                          <a:solidFill>
                            <a:srgbClr val="000000"/>
                          </a:solidFill>
                          <a:latin typeface="Calibri"/>
                          <a:ea typeface="Calibri"/>
                          <a:cs typeface="Calibri"/>
                          <a:sym typeface="Calibri"/>
                        </a:rPr>
                        <a:t>47</a:t>
                      </a:r>
                      <a:endParaRPr/>
                    </a:p>
                  </a:txBody>
                  <a:tcPr marL="4325" marR="4325" marT="43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c>
                  <a:txBody>
                    <a:bodyPr/>
                    <a:lstStyle/>
                    <a:p>
                      <a:pPr marL="0" marR="0" lvl="0" indent="0" algn="ctr" rtl="0">
                        <a:spcBef>
                          <a:spcPts val="0"/>
                        </a:spcBef>
                        <a:spcAft>
                          <a:spcPts val="0"/>
                        </a:spcAft>
                        <a:buNone/>
                      </a:pPr>
                      <a:r>
                        <a:rPr lang="ca-ES" sz="1500" b="0" i="0" u="none" strike="noStrike" cap="none">
                          <a:solidFill>
                            <a:srgbClr val="000000"/>
                          </a:solidFill>
                          <a:latin typeface="Calibri"/>
                          <a:ea typeface="Calibri"/>
                          <a:cs typeface="Calibri"/>
                          <a:sym typeface="Calibri"/>
                        </a:rPr>
                        <a:t>45</a:t>
                      </a:r>
                      <a:endParaRPr/>
                    </a:p>
                  </a:txBody>
                  <a:tcPr marL="4325" marR="4325" marT="43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c>
                  <a:txBody>
                    <a:bodyPr/>
                    <a:lstStyle/>
                    <a:p>
                      <a:pPr marL="0" marR="0" lvl="0" indent="0" algn="ctr" rtl="0">
                        <a:spcBef>
                          <a:spcPts val="0"/>
                        </a:spcBef>
                        <a:spcAft>
                          <a:spcPts val="0"/>
                        </a:spcAft>
                        <a:buNone/>
                      </a:pPr>
                      <a:r>
                        <a:rPr lang="ca-ES" sz="1500" b="0" i="0" u="none" strike="noStrike" cap="none">
                          <a:solidFill>
                            <a:srgbClr val="000000"/>
                          </a:solidFill>
                          <a:latin typeface="Calibri"/>
                          <a:ea typeface="Calibri"/>
                          <a:cs typeface="Calibri"/>
                          <a:sym typeface="Calibri"/>
                        </a:rPr>
                        <a:t>45</a:t>
                      </a:r>
                      <a:endParaRPr/>
                    </a:p>
                  </a:txBody>
                  <a:tcPr marL="4325" marR="4325" marT="43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c>
                  <a:txBody>
                    <a:bodyPr/>
                    <a:lstStyle/>
                    <a:p>
                      <a:pPr marL="0" marR="0" lvl="0" indent="0" algn="ctr" rtl="0">
                        <a:spcBef>
                          <a:spcPts val="0"/>
                        </a:spcBef>
                        <a:spcAft>
                          <a:spcPts val="0"/>
                        </a:spcAft>
                        <a:buNone/>
                      </a:pPr>
                      <a:r>
                        <a:rPr lang="ca-ES" sz="1500" b="0" i="0" u="none" strike="noStrike" cap="none">
                          <a:solidFill>
                            <a:srgbClr val="000000"/>
                          </a:solidFill>
                          <a:latin typeface="Calibri"/>
                          <a:ea typeface="Calibri"/>
                          <a:cs typeface="Calibri"/>
                          <a:sym typeface="Calibri"/>
                        </a:rPr>
                        <a:t>-</a:t>
                      </a:r>
                      <a:endParaRPr/>
                    </a:p>
                  </a:txBody>
                  <a:tcPr marL="4325" marR="4325" marT="43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c>
                  <a:txBody>
                    <a:bodyPr/>
                    <a:lstStyle/>
                    <a:p>
                      <a:pPr marL="0" marR="0" lvl="0" indent="0" algn="ctr" rtl="0">
                        <a:spcBef>
                          <a:spcPts val="0"/>
                        </a:spcBef>
                        <a:spcAft>
                          <a:spcPts val="0"/>
                        </a:spcAft>
                        <a:buNone/>
                      </a:pPr>
                      <a:r>
                        <a:rPr lang="ca-ES" sz="1500" b="0" i="0" u="none" strike="noStrike" cap="none">
                          <a:solidFill>
                            <a:srgbClr val="000000"/>
                          </a:solidFill>
                          <a:latin typeface="Calibri"/>
                          <a:ea typeface="Calibri"/>
                          <a:cs typeface="Calibri"/>
                          <a:sym typeface="Calibri"/>
                        </a:rPr>
                        <a:t>93</a:t>
                      </a:r>
                      <a:endParaRPr/>
                    </a:p>
                  </a:txBody>
                  <a:tcPr marL="4325" marR="4325" marT="43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c>
                  <a:txBody>
                    <a:bodyPr/>
                    <a:lstStyle/>
                    <a:p>
                      <a:pPr marL="0" marR="0" lvl="0" indent="0" algn="ctr" rtl="0">
                        <a:spcBef>
                          <a:spcPts val="0"/>
                        </a:spcBef>
                        <a:spcAft>
                          <a:spcPts val="0"/>
                        </a:spcAft>
                        <a:buNone/>
                      </a:pPr>
                      <a:r>
                        <a:rPr lang="ca-ES" sz="1500" b="0" i="0" u="none" strike="noStrike" cap="none">
                          <a:solidFill>
                            <a:srgbClr val="000000"/>
                          </a:solidFill>
                          <a:latin typeface="Calibri"/>
                          <a:ea typeface="Calibri"/>
                          <a:cs typeface="Calibri"/>
                          <a:sym typeface="Calibri"/>
                        </a:rPr>
                        <a:t>91</a:t>
                      </a:r>
                      <a:endParaRPr/>
                    </a:p>
                  </a:txBody>
                  <a:tcPr marL="4325" marR="4325" marT="43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c>
                  <a:txBody>
                    <a:bodyPr/>
                    <a:lstStyle/>
                    <a:p>
                      <a:pPr marL="0" marR="0" lvl="0" indent="0" algn="ctr" rtl="0">
                        <a:spcBef>
                          <a:spcPts val="0"/>
                        </a:spcBef>
                        <a:spcAft>
                          <a:spcPts val="0"/>
                        </a:spcAft>
                        <a:buNone/>
                      </a:pPr>
                      <a:r>
                        <a:rPr lang="ca-ES" sz="1500" b="0" i="0" u="none" strike="noStrike" cap="none">
                          <a:solidFill>
                            <a:srgbClr val="000000"/>
                          </a:solidFill>
                          <a:latin typeface="Calibri"/>
                          <a:ea typeface="Calibri"/>
                          <a:cs typeface="Calibri"/>
                          <a:sym typeface="Calibri"/>
                        </a:rPr>
                        <a:t>43,8</a:t>
                      </a:r>
                      <a:endParaRPr/>
                    </a:p>
                  </a:txBody>
                  <a:tcPr marL="4325" marR="4325" marT="43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c>
                  <a:txBody>
                    <a:bodyPr/>
                    <a:lstStyle/>
                    <a:p>
                      <a:pPr marL="0" marR="0" lvl="0" indent="0" algn="ctr" rtl="0">
                        <a:spcBef>
                          <a:spcPts val="0"/>
                        </a:spcBef>
                        <a:spcAft>
                          <a:spcPts val="0"/>
                        </a:spcAft>
                        <a:buNone/>
                      </a:pPr>
                      <a:r>
                        <a:rPr lang="ca-ES" sz="1500" b="0" i="0" u="none" strike="noStrike" cap="none">
                          <a:solidFill>
                            <a:srgbClr val="000000"/>
                          </a:solidFill>
                          <a:latin typeface="Calibri"/>
                          <a:ea typeface="Calibri"/>
                          <a:cs typeface="Calibri"/>
                          <a:sym typeface="Calibri"/>
                        </a:rPr>
                        <a:t>45</a:t>
                      </a:r>
                      <a:endParaRPr/>
                    </a:p>
                  </a:txBody>
                  <a:tcPr marL="4325" marR="4325" marT="43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c>
                  <a:txBody>
                    <a:bodyPr/>
                    <a:lstStyle/>
                    <a:p>
                      <a:pPr marL="0" marR="0" lvl="0" indent="0" algn="ctr" rtl="0">
                        <a:spcBef>
                          <a:spcPts val="0"/>
                        </a:spcBef>
                        <a:spcAft>
                          <a:spcPts val="0"/>
                        </a:spcAft>
                        <a:buNone/>
                      </a:pPr>
                      <a:r>
                        <a:rPr lang="ca-ES" sz="1500" b="0" i="0" u="none" strike="noStrike" cap="none">
                          <a:solidFill>
                            <a:srgbClr val="000000"/>
                          </a:solidFill>
                          <a:latin typeface="Calibri"/>
                          <a:ea typeface="Calibri"/>
                          <a:cs typeface="Calibri"/>
                          <a:sym typeface="Calibri"/>
                        </a:rPr>
                        <a:t>47</a:t>
                      </a:r>
                      <a:endParaRPr/>
                    </a:p>
                  </a:txBody>
                  <a:tcPr marL="4325" marR="4325" marT="43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c>
                  <a:txBody>
                    <a:bodyPr/>
                    <a:lstStyle/>
                    <a:p>
                      <a:pPr marL="0" marR="0" lvl="0" indent="0" algn="ctr" rtl="0">
                        <a:spcBef>
                          <a:spcPts val="0"/>
                        </a:spcBef>
                        <a:spcAft>
                          <a:spcPts val="0"/>
                        </a:spcAft>
                        <a:buNone/>
                      </a:pPr>
                      <a:r>
                        <a:rPr lang="ca-ES" sz="1500" b="0" i="0" u="none" strike="noStrike" cap="none">
                          <a:solidFill>
                            <a:srgbClr val="000000"/>
                          </a:solidFill>
                          <a:latin typeface="Calibri"/>
                          <a:ea typeface="Calibri"/>
                          <a:cs typeface="Calibri"/>
                          <a:sym typeface="Calibri"/>
                        </a:rPr>
                        <a:t>50 </a:t>
                      </a:r>
                      <a:endParaRPr/>
                    </a:p>
                  </a:txBody>
                  <a:tcPr marL="4325" marR="4325" marT="43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c>
                  <a:txBody>
                    <a:bodyPr/>
                    <a:lstStyle/>
                    <a:p>
                      <a:pPr marL="0" marR="0" lvl="0" indent="0" algn="ctr" rtl="0">
                        <a:spcBef>
                          <a:spcPts val="0"/>
                        </a:spcBef>
                        <a:spcAft>
                          <a:spcPts val="0"/>
                        </a:spcAft>
                        <a:buNone/>
                      </a:pPr>
                      <a:r>
                        <a:rPr lang="ca-ES" sz="1500" b="0" i="0" u="none" strike="noStrike" cap="none">
                          <a:solidFill>
                            <a:srgbClr val="000000"/>
                          </a:solidFill>
                          <a:latin typeface="Calibri"/>
                          <a:ea typeface="Calibri"/>
                          <a:cs typeface="Calibri"/>
                          <a:sym typeface="Calibri"/>
                        </a:rPr>
                        <a:t>44</a:t>
                      </a:r>
                      <a:endParaRPr sz="1500" b="0" i="0" u="none" strike="noStrike" cap="none">
                        <a:solidFill>
                          <a:srgbClr val="000000"/>
                        </a:solidFill>
                        <a:latin typeface="Calibri"/>
                        <a:ea typeface="Calibri"/>
                        <a:cs typeface="Calibri"/>
                        <a:sym typeface="Calibri"/>
                      </a:endParaRPr>
                    </a:p>
                  </a:txBody>
                  <a:tcPr marL="4325" marR="4325" marT="43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c>
                  <a:txBody>
                    <a:bodyPr/>
                    <a:lstStyle/>
                    <a:p>
                      <a:pPr marL="0" marR="0" lvl="0" indent="0" algn="ctr" rtl="0">
                        <a:spcBef>
                          <a:spcPts val="0"/>
                        </a:spcBef>
                        <a:spcAft>
                          <a:spcPts val="0"/>
                        </a:spcAft>
                        <a:buNone/>
                      </a:pPr>
                      <a:r>
                        <a:rPr lang="ca-ES" sz="1500" b="0" i="0" u="none" strike="noStrike" cap="none">
                          <a:solidFill>
                            <a:srgbClr val="000000"/>
                          </a:solidFill>
                          <a:latin typeface="Calibri"/>
                          <a:ea typeface="Calibri"/>
                          <a:cs typeface="Calibri"/>
                          <a:sym typeface="Calibri"/>
                        </a:rPr>
                        <a:t>34</a:t>
                      </a:r>
                      <a:endParaRPr/>
                    </a:p>
                  </a:txBody>
                  <a:tcPr marL="4325" marR="4325" marT="43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c>
                  <a:txBody>
                    <a:bodyPr/>
                    <a:lstStyle/>
                    <a:p>
                      <a:pPr marL="0" marR="0" lvl="0" indent="0" algn="ctr" rtl="0">
                        <a:spcBef>
                          <a:spcPts val="0"/>
                        </a:spcBef>
                        <a:spcAft>
                          <a:spcPts val="0"/>
                        </a:spcAft>
                        <a:buNone/>
                      </a:pPr>
                      <a:r>
                        <a:rPr lang="ca-ES" sz="1500" b="0" i="0" u="none" strike="noStrike" cap="none">
                          <a:solidFill>
                            <a:srgbClr val="000000"/>
                          </a:solidFill>
                          <a:latin typeface="Calibri"/>
                          <a:ea typeface="Calibri"/>
                          <a:cs typeface="Calibri"/>
                          <a:sym typeface="Calibri"/>
                        </a:rPr>
                        <a:t>33</a:t>
                      </a:r>
                      <a:endParaRPr/>
                    </a:p>
                  </a:txBody>
                  <a:tcPr marL="4325" marR="4325" marT="43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c>
                  <a:txBody>
                    <a:bodyPr/>
                    <a:lstStyle/>
                    <a:p>
                      <a:pPr marL="0" marR="0" lvl="0" indent="0" algn="ctr" rtl="0">
                        <a:spcBef>
                          <a:spcPts val="0"/>
                        </a:spcBef>
                        <a:spcAft>
                          <a:spcPts val="0"/>
                        </a:spcAft>
                        <a:buNone/>
                      </a:pPr>
                      <a:r>
                        <a:rPr lang="ca-ES" sz="1500">
                          <a:latin typeface="Calibri"/>
                          <a:ea typeface="Calibri"/>
                          <a:cs typeface="Calibri"/>
                          <a:sym typeface="Calibri"/>
                        </a:rPr>
                        <a:t>27.3</a:t>
                      </a:r>
                      <a:endParaRPr sz="1500" b="0" i="0" u="none" strike="noStrike" cap="none">
                        <a:solidFill>
                          <a:srgbClr val="000000"/>
                        </a:solidFill>
                        <a:latin typeface="Calibri"/>
                        <a:ea typeface="Calibri"/>
                        <a:cs typeface="Calibri"/>
                        <a:sym typeface="Calibri"/>
                      </a:endParaRPr>
                    </a:p>
                  </a:txBody>
                  <a:tcPr marL="4325" marR="4325" marT="432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extLst>
                  <a:ext uri="{0D108BD9-81ED-4DB2-BD59-A6C34878D82A}">
                    <a16:rowId xmlns:a16="http://schemas.microsoft.com/office/drawing/2014/main" xmlns="" val="10003"/>
                  </a:ext>
                </a:extLst>
              </a:tr>
              <a:tr h="389700">
                <a:tc>
                  <a:txBody>
                    <a:bodyPr/>
                    <a:lstStyle/>
                    <a:p>
                      <a:pPr marL="0" marR="0" lvl="0" indent="0" algn="l" rtl="0">
                        <a:spcBef>
                          <a:spcPts val="0"/>
                        </a:spcBef>
                        <a:spcAft>
                          <a:spcPts val="0"/>
                        </a:spcAft>
                        <a:buNone/>
                      </a:pPr>
                      <a:r>
                        <a:rPr lang="ca-ES" sz="1500" b="1" i="0" u="none" strike="noStrike" cap="none">
                          <a:solidFill>
                            <a:srgbClr val="002060"/>
                          </a:solidFill>
                          <a:latin typeface="Calibri"/>
                          <a:ea typeface="Calibri"/>
                          <a:cs typeface="Calibri"/>
                          <a:sym typeface="Calibri"/>
                        </a:rPr>
                        <a:t>Cefalosporina 2ª</a:t>
                      </a:r>
                      <a:endParaRPr/>
                    </a:p>
                  </a:txBody>
                  <a:tcPr marL="4325" marR="4325" marT="432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ca-ES" sz="1500" b="0" i="0" u="none" strike="noStrike" cap="none">
                          <a:solidFill>
                            <a:srgbClr val="000000"/>
                          </a:solidFill>
                          <a:latin typeface="Calibri"/>
                          <a:ea typeface="Calibri"/>
                          <a:cs typeface="Calibri"/>
                          <a:sym typeface="Calibri"/>
                        </a:rPr>
                        <a:t>97,5</a:t>
                      </a:r>
                      <a:endParaRPr/>
                    </a:p>
                  </a:txBody>
                  <a:tcPr marL="4325" marR="4325" marT="432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c>
                  <a:txBody>
                    <a:bodyPr/>
                    <a:lstStyle/>
                    <a:p>
                      <a:pPr marL="0" marR="0" lvl="0" indent="0" algn="ctr" rtl="0">
                        <a:spcBef>
                          <a:spcPts val="0"/>
                        </a:spcBef>
                        <a:spcAft>
                          <a:spcPts val="0"/>
                        </a:spcAft>
                        <a:buNone/>
                      </a:pPr>
                      <a:r>
                        <a:rPr lang="ca-ES" sz="1500" b="0" i="0" u="none" strike="noStrike" cap="none">
                          <a:solidFill>
                            <a:srgbClr val="000000"/>
                          </a:solidFill>
                          <a:latin typeface="Calibri"/>
                          <a:ea typeface="Calibri"/>
                          <a:cs typeface="Calibri"/>
                          <a:sym typeface="Calibri"/>
                        </a:rPr>
                        <a:t>94</a:t>
                      </a:r>
                      <a:endParaRPr/>
                    </a:p>
                  </a:txBody>
                  <a:tcPr marL="4325" marR="4325" marT="43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c>
                  <a:txBody>
                    <a:bodyPr/>
                    <a:lstStyle/>
                    <a:p>
                      <a:pPr marL="0" marR="0" lvl="0" indent="0" algn="ctr" rtl="0">
                        <a:spcBef>
                          <a:spcPts val="0"/>
                        </a:spcBef>
                        <a:spcAft>
                          <a:spcPts val="0"/>
                        </a:spcAft>
                        <a:buNone/>
                      </a:pPr>
                      <a:r>
                        <a:rPr lang="ca-ES" sz="1500" b="0" i="0" u="none" strike="noStrike" cap="none">
                          <a:solidFill>
                            <a:srgbClr val="000000"/>
                          </a:solidFill>
                          <a:latin typeface="Calibri"/>
                          <a:ea typeface="Calibri"/>
                          <a:cs typeface="Calibri"/>
                          <a:sym typeface="Calibri"/>
                        </a:rPr>
                        <a:t>94</a:t>
                      </a:r>
                      <a:endParaRPr/>
                    </a:p>
                  </a:txBody>
                  <a:tcPr marL="4325" marR="4325" marT="43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c>
                  <a:txBody>
                    <a:bodyPr/>
                    <a:lstStyle/>
                    <a:p>
                      <a:pPr marL="0" marR="0" lvl="0" indent="0" algn="ctr" rtl="0">
                        <a:spcBef>
                          <a:spcPts val="0"/>
                        </a:spcBef>
                        <a:spcAft>
                          <a:spcPts val="0"/>
                        </a:spcAft>
                        <a:buNone/>
                      </a:pPr>
                      <a:r>
                        <a:rPr lang="ca-ES" sz="1500" b="0" i="0" u="none" strike="noStrike" cap="none">
                          <a:solidFill>
                            <a:srgbClr val="000000"/>
                          </a:solidFill>
                          <a:latin typeface="Calibri"/>
                          <a:ea typeface="Calibri"/>
                          <a:cs typeface="Calibri"/>
                          <a:sym typeface="Calibri"/>
                        </a:rPr>
                        <a:t>97</a:t>
                      </a:r>
                      <a:endParaRPr/>
                    </a:p>
                  </a:txBody>
                  <a:tcPr marL="4325" marR="4325" marT="43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c>
                  <a:txBody>
                    <a:bodyPr/>
                    <a:lstStyle/>
                    <a:p>
                      <a:pPr marL="0" marR="0" lvl="0" indent="0" algn="ctr" rtl="0">
                        <a:spcBef>
                          <a:spcPts val="0"/>
                        </a:spcBef>
                        <a:spcAft>
                          <a:spcPts val="0"/>
                        </a:spcAft>
                        <a:buNone/>
                      </a:pPr>
                      <a:r>
                        <a:rPr lang="ca-ES" sz="1500" b="0" i="0" u="none" strike="noStrike" cap="none">
                          <a:solidFill>
                            <a:srgbClr val="000000"/>
                          </a:solidFill>
                          <a:latin typeface="Calibri"/>
                          <a:ea typeface="Calibri"/>
                          <a:cs typeface="Calibri"/>
                          <a:sym typeface="Calibri"/>
                        </a:rPr>
                        <a:t>97</a:t>
                      </a:r>
                      <a:endParaRPr/>
                    </a:p>
                  </a:txBody>
                  <a:tcPr marL="4325" marR="4325" marT="43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c>
                  <a:txBody>
                    <a:bodyPr/>
                    <a:lstStyle/>
                    <a:p>
                      <a:pPr marL="0" marR="0" lvl="0" indent="0" algn="ctr" rtl="0">
                        <a:spcBef>
                          <a:spcPts val="0"/>
                        </a:spcBef>
                        <a:spcAft>
                          <a:spcPts val="0"/>
                        </a:spcAft>
                        <a:buNone/>
                      </a:pPr>
                      <a:r>
                        <a:rPr lang="ca-ES" sz="1500" b="0" i="0" u="none" strike="noStrike" cap="none">
                          <a:solidFill>
                            <a:srgbClr val="000000"/>
                          </a:solidFill>
                          <a:latin typeface="Calibri"/>
                          <a:ea typeface="Calibri"/>
                          <a:cs typeface="Calibri"/>
                          <a:sym typeface="Calibri"/>
                        </a:rPr>
                        <a:t>97</a:t>
                      </a:r>
                      <a:endParaRPr/>
                    </a:p>
                  </a:txBody>
                  <a:tcPr marL="4325" marR="4325" marT="43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c>
                  <a:txBody>
                    <a:bodyPr/>
                    <a:lstStyle/>
                    <a:p>
                      <a:pPr marL="0" marR="0" lvl="0" indent="0" algn="ctr" rtl="0">
                        <a:spcBef>
                          <a:spcPts val="0"/>
                        </a:spcBef>
                        <a:spcAft>
                          <a:spcPts val="0"/>
                        </a:spcAft>
                        <a:buNone/>
                      </a:pPr>
                      <a:r>
                        <a:rPr lang="ca-ES" sz="1500" b="0" i="0" u="none" strike="noStrike" cap="none">
                          <a:solidFill>
                            <a:srgbClr val="000000"/>
                          </a:solidFill>
                          <a:latin typeface="Calibri"/>
                          <a:ea typeface="Calibri"/>
                          <a:cs typeface="Calibri"/>
                          <a:sym typeface="Calibri"/>
                        </a:rPr>
                        <a:t>96</a:t>
                      </a:r>
                      <a:endParaRPr/>
                    </a:p>
                  </a:txBody>
                  <a:tcPr marL="4325" marR="4325" marT="43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c>
                  <a:txBody>
                    <a:bodyPr/>
                    <a:lstStyle/>
                    <a:p>
                      <a:pPr marL="0" marR="0" lvl="0" indent="0" algn="ctr" rtl="0">
                        <a:spcBef>
                          <a:spcPts val="0"/>
                        </a:spcBef>
                        <a:spcAft>
                          <a:spcPts val="0"/>
                        </a:spcAft>
                        <a:buNone/>
                      </a:pPr>
                      <a:r>
                        <a:rPr lang="ca-ES" sz="1500" b="0" i="0" u="none" strike="noStrike" cap="none">
                          <a:solidFill>
                            <a:srgbClr val="000000"/>
                          </a:solidFill>
                          <a:latin typeface="Calibri"/>
                          <a:ea typeface="Calibri"/>
                          <a:cs typeface="Calibri"/>
                          <a:sym typeface="Calibri"/>
                        </a:rPr>
                        <a:t>80,8</a:t>
                      </a:r>
                      <a:endParaRPr/>
                    </a:p>
                  </a:txBody>
                  <a:tcPr marL="4325" marR="4325" marT="43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c>
                  <a:txBody>
                    <a:bodyPr/>
                    <a:lstStyle/>
                    <a:p>
                      <a:pPr marL="0" marR="0" lvl="0" indent="0" algn="ctr" rtl="0">
                        <a:spcBef>
                          <a:spcPts val="0"/>
                        </a:spcBef>
                        <a:spcAft>
                          <a:spcPts val="0"/>
                        </a:spcAft>
                        <a:buNone/>
                      </a:pPr>
                      <a:r>
                        <a:rPr lang="ca-ES" sz="1500" b="0" i="0" u="none" strike="noStrike" cap="none">
                          <a:solidFill>
                            <a:srgbClr val="000000"/>
                          </a:solidFill>
                          <a:latin typeface="Calibri"/>
                          <a:ea typeface="Calibri"/>
                          <a:cs typeface="Calibri"/>
                          <a:sym typeface="Calibri"/>
                        </a:rPr>
                        <a:t>84</a:t>
                      </a:r>
                      <a:endParaRPr/>
                    </a:p>
                  </a:txBody>
                  <a:tcPr marL="4325" marR="4325" marT="43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c>
                  <a:txBody>
                    <a:bodyPr/>
                    <a:lstStyle/>
                    <a:p>
                      <a:pPr marL="0" marR="0" lvl="0" indent="0" algn="ctr" rtl="0">
                        <a:spcBef>
                          <a:spcPts val="0"/>
                        </a:spcBef>
                        <a:spcAft>
                          <a:spcPts val="0"/>
                        </a:spcAft>
                        <a:buNone/>
                      </a:pPr>
                      <a:r>
                        <a:rPr lang="ca-ES" sz="1500" b="0" i="0" u="none" strike="noStrike" cap="none">
                          <a:solidFill>
                            <a:srgbClr val="000000"/>
                          </a:solidFill>
                          <a:latin typeface="Calibri"/>
                          <a:ea typeface="Calibri"/>
                          <a:cs typeface="Calibri"/>
                          <a:sym typeface="Calibri"/>
                        </a:rPr>
                        <a:t>85</a:t>
                      </a:r>
                      <a:endParaRPr/>
                    </a:p>
                  </a:txBody>
                  <a:tcPr marL="4325" marR="4325" marT="43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c>
                  <a:txBody>
                    <a:bodyPr/>
                    <a:lstStyle/>
                    <a:p>
                      <a:pPr marL="0" marR="0" lvl="0" indent="0" algn="ctr" rtl="0">
                        <a:spcBef>
                          <a:spcPts val="0"/>
                        </a:spcBef>
                        <a:spcAft>
                          <a:spcPts val="0"/>
                        </a:spcAft>
                        <a:buNone/>
                      </a:pPr>
                      <a:r>
                        <a:rPr lang="ca-ES" sz="1500" b="0" i="0" u="none" strike="noStrike" cap="none">
                          <a:solidFill>
                            <a:srgbClr val="000000"/>
                          </a:solidFill>
                          <a:latin typeface="Calibri"/>
                          <a:ea typeface="Calibri"/>
                          <a:cs typeface="Calibri"/>
                          <a:sym typeface="Calibri"/>
                        </a:rPr>
                        <a:t>87 </a:t>
                      </a:r>
                      <a:endParaRPr/>
                    </a:p>
                  </a:txBody>
                  <a:tcPr marL="4325" marR="4325" marT="43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c>
                  <a:txBody>
                    <a:bodyPr/>
                    <a:lstStyle/>
                    <a:p>
                      <a:pPr marL="0" marR="0" lvl="0" indent="0" algn="ctr" rtl="0">
                        <a:spcBef>
                          <a:spcPts val="0"/>
                        </a:spcBef>
                        <a:spcAft>
                          <a:spcPts val="0"/>
                        </a:spcAft>
                        <a:buNone/>
                      </a:pPr>
                      <a:r>
                        <a:rPr lang="ca-ES" sz="1500" b="0" i="0" u="none" strike="noStrike" cap="none">
                          <a:solidFill>
                            <a:srgbClr val="000000"/>
                          </a:solidFill>
                          <a:latin typeface="Calibri"/>
                          <a:ea typeface="Calibri"/>
                          <a:cs typeface="Calibri"/>
                          <a:sym typeface="Calibri"/>
                        </a:rPr>
                        <a:t>87</a:t>
                      </a:r>
                      <a:endParaRPr sz="1500" b="0" i="0" u="none" strike="noStrike" cap="none">
                        <a:solidFill>
                          <a:srgbClr val="000000"/>
                        </a:solidFill>
                        <a:latin typeface="Calibri"/>
                        <a:ea typeface="Calibri"/>
                        <a:cs typeface="Calibri"/>
                        <a:sym typeface="Calibri"/>
                      </a:endParaRPr>
                    </a:p>
                  </a:txBody>
                  <a:tcPr marL="4325" marR="4325" marT="43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c>
                  <a:txBody>
                    <a:bodyPr/>
                    <a:lstStyle/>
                    <a:p>
                      <a:pPr marL="0" marR="0" lvl="0" indent="0" algn="ctr" rtl="0">
                        <a:spcBef>
                          <a:spcPts val="0"/>
                        </a:spcBef>
                        <a:spcAft>
                          <a:spcPts val="0"/>
                        </a:spcAft>
                        <a:buNone/>
                      </a:pPr>
                      <a:r>
                        <a:rPr lang="ca-ES" sz="1500" b="1" i="0" u="none" strike="noStrike" cap="none">
                          <a:solidFill>
                            <a:srgbClr val="000000"/>
                          </a:solidFill>
                          <a:latin typeface="Calibri"/>
                          <a:ea typeface="Calibri"/>
                          <a:cs typeface="Calibri"/>
                          <a:sym typeface="Calibri"/>
                        </a:rPr>
                        <a:t>84</a:t>
                      </a:r>
                      <a:endParaRPr/>
                    </a:p>
                  </a:txBody>
                  <a:tcPr marL="4325" marR="4325" marT="43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c>
                  <a:txBody>
                    <a:bodyPr/>
                    <a:lstStyle/>
                    <a:p>
                      <a:pPr marL="0" marR="0" lvl="0" indent="0" algn="ctr" rtl="0">
                        <a:spcBef>
                          <a:spcPts val="0"/>
                        </a:spcBef>
                        <a:spcAft>
                          <a:spcPts val="0"/>
                        </a:spcAft>
                        <a:buNone/>
                      </a:pPr>
                      <a:r>
                        <a:rPr lang="ca-ES" sz="1500" b="1" i="0" u="none" strike="noStrike" cap="none">
                          <a:solidFill>
                            <a:srgbClr val="000000"/>
                          </a:solidFill>
                          <a:latin typeface="Calibri"/>
                          <a:ea typeface="Calibri"/>
                          <a:cs typeface="Calibri"/>
                          <a:sym typeface="Calibri"/>
                        </a:rPr>
                        <a:t>85</a:t>
                      </a:r>
                      <a:endParaRPr/>
                    </a:p>
                  </a:txBody>
                  <a:tcPr marL="4325" marR="4325" marT="43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c>
                  <a:txBody>
                    <a:bodyPr/>
                    <a:lstStyle/>
                    <a:p>
                      <a:pPr marL="0" marR="0" lvl="0" indent="0" algn="ctr" rtl="0">
                        <a:spcBef>
                          <a:spcPts val="0"/>
                        </a:spcBef>
                        <a:spcAft>
                          <a:spcPts val="0"/>
                        </a:spcAft>
                        <a:buNone/>
                      </a:pPr>
                      <a:r>
                        <a:rPr lang="ca-ES" sz="1500" b="1">
                          <a:latin typeface="Calibri"/>
                          <a:ea typeface="Calibri"/>
                          <a:cs typeface="Calibri"/>
                          <a:sym typeface="Calibri"/>
                        </a:rPr>
                        <a:t>87.3</a:t>
                      </a:r>
                      <a:endParaRPr sz="1500" b="1" i="0" u="none" strike="noStrike" cap="none">
                        <a:solidFill>
                          <a:srgbClr val="000000"/>
                        </a:solidFill>
                        <a:latin typeface="Calibri"/>
                        <a:ea typeface="Calibri"/>
                        <a:cs typeface="Calibri"/>
                        <a:sym typeface="Calibri"/>
                      </a:endParaRPr>
                    </a:p>
                  </a:txBody>
                  <a:tcPr marL="4325" marR="4325" marT="432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extLst>
                  <a:ext uri="{0D108BD9-81ED-4DB2-BD59-A6C34878D82A}">
                    <a16:rowId xmlns:a16="http://schemas.microsoft.com/office/drawing/2014/main" xmlns="" val="10004"/>
                  </a:ext>
                </a:extLst>
              </a:tr>
              <a:tr h="389700">
                <a:tc>
                  <a:txBody>
                    <a:bodyPr/>
                    <a:lstStyle/>
                    <a:p>
                      <a:pPr marL="0" marR="0" lvl="0" indent="0" algn="l" rtl="0">
                        <a:spcBef>
                          <a:spcPts val="0"/>
                        </a:spcBef>
                        <a:spcAft>
                          <a:spcPts val="0"/>
                        </a:spcAft>
                        <a:buNone/>
                      </a:pPr>
                      <a:r>
                        <a:rPr lang="ca-ES" sz="1500" b="1" i="0" u="none" strike="noStrike" cap="none">
                          <a:solidFill>
                            <a:srgbClr val="002060"/>
                          </a:solidFill>
                          <a:latin typeface="Calibri"/>
                          <a:ea typeface="Calibri"/>
                          <a:cs typeface="Calibri"/>
                          <a:sym typeface="Calibri"/>
                        </a:rPr>
                        <a:t>Cefalosporina 3ª</a:t>
                      </a:r>
                      <a:endParaRPr/>
                    </a:p>
                  </a:txBody>
                  <a:tcPr marL="4325" marR="4325" marT="432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ca-ES" sz="1500" b="0" i="0" u="none" strike="noStrike" cap="none">
                          <a:solidFill>
                            <a:srgbClr val="000000"/>
                          </a:solidFill>
                          <a:latin typeface="Calibri"/>
                          <a:ea typeface="Calibri"/>
                          <a:cs typeface="Calibri"/>
                          <a:sym typeface="Calibri"/>
                        </a:rPr>
                        <a:t>99,5</a:t>
                      </a:r>
                      <a:endParaRPr/>
                    </a:p>
                  </a:txBody>
                  <a:tcPr marL="4325" marR="4325" marT="432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c>
                  <a:txBody>
                    <a:bodyPr/>
                    <a:lstStyle/>
                    <a:p>
                      <a:pPr marL="0" marR="0" lvl="0" indent="0" algn="ctr" rtl="0">
                        <a:spcBef>
                          <a:spcPts val="0"/>
                        </a:spcBef>
                        <a:spcAft>
                          <a:spcPts val="0"/>
                        </a:spcAft>
                        <a:buNone/>
                      </a:pPr>
                      <a:r>
                        <a:rPr lang="ca-ES" sz="1500" b="0" i="0" u="none" strike="noStrike" cap="none">
                          <a:solidFill>
                            <a:srgbClr val="000000"/>
                          </a:solidFill>
                          <a:latin typeface="Calibri"/>
                          <a:ea typeface="Calibri"/>
                          <a:cs typeface="Calibri"/>
                          <a:sym typeface="Calibri"/>
                        </a:rPr>
                        <a:t>99</a:t>
                      </a:r>
                      <a:endParaRPr/>
                    </a:p>
                  </a:txBody>
                  <a:tcPr marL="4325" marR="4325" marT="43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c>
                  <a:txBody>
                    <a:bodyPr/>
                    <a:lstStyle/>
                    <a:p>
                      <a:pPr marL="0" marR="0" lvl="0" indent="0" algn="ctr" rtl="0">
                        <a:spcBef>
                          <a:spcPts val="0"/>
                        </a:spcBef>
                        <a:spcAft>
                          <a:spcPts val="0"/>
                        </a:spcAft>
                        <a:buNone/>
                      </a:pPr>
                      <a:r>
                        <a:rPr lang="ca-ES" sz="1500" b="0" i="0" u="none" strike="noStrike" cap="none">
                          <a:solidFill>
                            <a:srgbClr val="000000"/>
                          </a:solidFill>
                          <a:latin typeface="Calibri"/>
                          <a:ea typeface="Calibri"/>
                          <a:cs typeface="Calibri"/>
                          <a:sym typeface="Calibri"/>
                        </a:rPr>
                        <a:t>99</a:t>
                      </a:r>
                      <a:endParaRPr/>
                    </a:p>
                  </a:txBody>
                  <a:tcPr marL="4325" marR="4325" marT="43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c>
                  <a:txBody>
                    <a:bodyPr/>
                    <a:lstStyle/>
                    <a:p>
                      <a:pPr marL="0" marR="0" lvl="0" indent="0" algn="ctr" rtl="0">
                        <a:spcBef>
                          <a:spcPts val="0"/>
                        </a:spcBef>
                        <a:spcAft>
                          <a:spcPts val="0"/>
                        </a:spcAft>
                        <a:buNone/>
                      </a:pPr>
                      <a:r>
                        <a:rPr lang="ca-ES" sz="1500" b="0" i="0" u="none" strike="noStrike" cap="none">
                          <a:solidFill>
                            <a:srgbClr val="000000"/>
                          </a:solidFill>
                          <a:latin typeface="Calibri"/>
                          <a:ea typeface="Calibri"/>
                          <a:cs typeface="Calibri"/>
                          <a:sym typeface="Calibri"/>
                        </a:rPr>
                        <a:t>99</a:t>
                      </a:r>
                      <a:endParaRPr/>
                    </a:p>
                  </a:txBody>
                  <a:tcPr marL="4325" marR="4325" marT="43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c>
                  <a:txBody>
                    <a:bodyPr/>
                    <a:lstStyle/>
                    <a:p>
                      <a:pPr marL="0" marR="0" lvl="0" indent="0" algn="ctr" rtl="0">
                        <a:spcBef>
                          <a:spcPts val="0"/>
                        </a:spcBef>
                        <a:spcAft>
                          <a:spcPts val="0"/>
                        </a:spcAft>
                        <a:buNone/>
                      </a:pPr>
                      <a:r>
                        <a:rPr lang="ca-ES" sz="1500" b="0" i="0" u="none" strike="noStrike" cap="none">
                          <a:solidFill>
                            <a:srgbClr val="000000"/>
                          </a:solidFill>
                          <a:latin typeface="Calibri"/>
                          <a:ea typeface="Calibri"/>
                          <a:cs typeface="Calibri"/>
                          <a:sym typeface="Calibri"/>
                        </a:rPr>
                        <a:t>99</a:t>
                      </a:r>
                      <a:endParaRPr/>
                    </a:p>
                  </a:txBody>
                  <a:tcPr marL="4325" marR="4325" marT="43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c>
                  <a:txBody>
                    <a:bodyPr/>
                    <a:lstStyle/>
                    <a:p>
                      <a:pPr marL="0" marR="0" lvl="0" indent="0" algn="ctr" rtl="0">
                        <a:spcBef>
                          <a:spcPts val="0"/>
                        </a:spcBef>
                        <a:spcAft>
                          <a:spcPts val="0"/>
                        </a:spcAft>
                        <a:buNone/>
                      </a:pPr>
                      <a:r>
                        <a:rPr lang="ca-ES" sz="1500" b="0" i="0" u="none" strike="noStrike" cap="none">
                          <a:solidFill>
                            <a:srgbClr val="000000"/>
                          </a:solidFill>
                          <a:latin typeface="Calibri"/>
                          <a:ea typeface="Calibri"/>
                          <a:cs typeface="Calibri"/>
                          <a:sym typeface="Calibri"/>
                        </a:rPr>
                        <a:t>98</a:t>
                      </a:r>
                      <a:endParaRPr/>
                    </a:p>
                  </a:txBody>
                  <a:tcPr marL="4325" marR="4325" marT="43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c>
                  <a:txBody>
                    <a:bodyPr/>
                    <a:lstStyle/>
                    <a:p>
                      <a:pPr marL="0" marR="0" lvl="0" indent="0" algn="ctr" rtl="0">
                        <a:spcBef>
                          <a:spcPts val="0"/>
                        </a:spcBef>
                        <a:spcAft>
                          <a:spcPts val="0"/>
                        </a:spcAft>
                        <a:buNone/>
                      </a:pPr>
                      <a:r>
                        <a:rPr lang="ca-ES" sz="1500" b="0" i="0" u="none" strike="noStrike" cap="none">
                          <a:solidFill>
                            <a:srgbClr val="000000"/>
                          </a:solidFill>
                          <a:latin typeface="Calibri"/>
                          <a:ea typeface="Calibri"/>
                          <a:cs typeface="Calibri"/>
                          <a:sym typeface="Calibri"/>
                        </a:rPr>
                        <a:t>98</a:t>
                      </a:r>
                      <a:endParaRPr/>
                    </a:p>
                  </a:txBody>
                  <a:tcPr marL="4325" marR="4325" marT="43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c>
                  <a:txBody>
                    <a:bodyPr/>
                    <a:lstStyle/>
                    <a:p>
                      <a:pPr marL="0" marR="0" lvl="0" indent="0" algn="ctr" rtl="0">
                        <a:spcBef>
                          <a:spcPts val="0"/>
                        </a:spcBef>
                        <a:spcAft>
                          <a:spcPts val="0"/>
                        </a:spcAft>
                        <a:buNone/>
                      </a:pPr>
                      <a:r>
                        <a:rPr lang="ca-ES" sz="1500" b="0" i="0" u="none" strike="noStrike" cap="none">
                          <a:solidFill>
                            <a:srgbClr val="000000"/>
                          </a:solidFill>
                          <a:latin typeface="Calibri"/>
                          <a:ea typeface="Calibri"/>
                          <a:cs typeface="Calibri"/>
                          <a:sym typeface="Calibri"/>
                        </a:rPr>
                        <a:t>98</a:t>
                      </a:r>
                      <a:endParaRPr/>
                    </a:p>
                  </a:txBody>
                  <a:tcPr marL="4325" marR="4325" marT="43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c>
                  <a:txBody>
                    <a:bodyPr/>
                    <a:lstStyle/>
                    <a:p>
                      <a:pPr marL="0" marR="0" lvl="0" indent="0" algn="ctr" rtl="0">
                        <a:spcBef>
                          <a:spcPts val="0"/>
                        </a:spcBef>
                        <a:spcAft>
                          <a:spcPts val="0"/>
                        </a:spcAft>
                        <a:buNone/>
                      </a:pPr>
                      <a:r>
                        <a:rPr lang="ca-ES" sz="1500" b="0" i="0" u="none" strike="noStrike" cap="none">
                          <a:solidFill>
                            <a:srgbClr val="000000"/>
                          </a:solidFill>
                          <a:latin typeface="Calibri"/>
                          <a:ea typeface="Calibri"/>
                          <a:cs typeface="Calibri"/>
                          <a:sym typeface="Calibri"/>
                        </a:rPr>
                        <a:t>96</a:t>
                      </a:r>
                      <a:endParaRPr/>
                    </a:p>
                  </a:txBody>
                  <a:tcPr marL="4325" marR="4325" marT="43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c>
                  <a:txBody>
                    <a:bodyPr/>
                    <a:lstStyle/>
                    <a:p>
                      <a:pPr marL="0" marR="0" lvl="0" indent="0" algn="ctr" rtl="0">
                        <a:spcBef>
                          <a:spcPts val="0"/>
                        </a:spcBef>
                        <a:spcAft>
                          <a:spcPts val="0"/>
                        </a:spcAft>
                        <a:buNone/>
                      </a:pPr>
                      <a:r>
                        <a:rPr lang="ca-ES" sz="1500" b="0" i="0" u="none" strike="noStrike" cap="none">
                          <a:solidFill>
                            <a:srgbClr val="000000"/>
                          </a:solidFill>
                          <a:latin typeface="Calibri"/>
                          <a:ea typeface="Calibri"/>
                          <a:cs typeface="Calibri"/>
                          <a:sym typeface="Calibri"/>
                        </a:rPr>
                        <a:t>95</a:t>
                      </a:r>
                      <a:endParaRPr/>
                    </a:p>
                  </a:txBody>
                  <a:tcPr marL="4325" marR="4325" marT="43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c>
                  <a:txBody>
                    <a:bodyPr/>
                    <a:lstStyle/>
                    <a:p>
                      <a:pPr marL="0" marR="0" lvl="0" indent="0" algn="ctr" rtl="0">
                        <a:spcBef>
                          <a:spcPts val="0"/>
                        </a:spcBef>
                        <a:spcAft>
                          <a:spcPts val="0"/>
                        </a:spcAft>
                        <a:buNone/>
                      </a:pPr>
                      <a:r>
                        <a:rPr lang="ca-ES" sz="1500" b="0" i="0" u="none" strike="noStrike" cap="none">
                          <a:solidFill>
                            <a:srgbClr val="000000"/>
                          </a:solidFill>
                          <a:latin typeface="Calibri"/>
                          <a:ea typeface="Calibri"/>
                          <a:cs typeface="Calibri"/>
                          <a:sym typeface="Calibri"/>
                        </a:rPr>
                        <a:t>96 </a:t>
                      </a:r>
                      <a:endParaRPr/>
                    </a:p>
                  </a:txBody>
                  <a:tcPr marL="4325" marR="4325" marT="43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c>
                  <a:txBody>
                    <a:bodyPr/>
                    <a:lstStyle/>
                    <a:p>
                      <a:pPr marL="0" marR="0" lvl="0" indent="0" algn="ctr" rtl="0">
                        <a:spcBef>
                          <a:spcPts val="0"/>
                        </a:spcBef>
                        <a:spcAft>
                          <a:spcPts val="0"/>
                        </a:spcAft>
                        <a:buNone/>
                      </a:pPr>
                      <a:r>
                        <a:rPr lang="ca-ES" sz="1500" b="0" i="0" u="none" strike="noStrike" cap="none">
                          <a:solidFill>
                            <a:srgbClr val="000000"/>
                          </a:solidFill>
                          <a:latin typeface="Calibri"/>
                          <a:ea typeface="Calibri"/>
                          <a:cs typeface="Calibri"/>
                          <a:sym typeface="Calibri"/>
                        </a:rPr>
                        <a:t>95</a:t>
                      </a:r>
                      <a:endParaRPr sz="1500" b="0" i="0" u="none" strike="noStrike" cap="none">
                        <a:solidFill>
                          <a:srgbClr val="000000"/>
                        </a:solidFill>
                        <a:latin typeface="Calibri"/>
                        <a:ea typeface="Calibri"/>
                        <a:cs typeface="Calibri"/>
                        <a:sym typeface="Calibri"/>
                      </a:endParaRPr>
                    </a:p>
                  </a:txBody>
                  <a:tcPr marL="4325" marR="4325" marT="43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c>
                  <a:txBody>
                    <a:bodyPr/>
                    <a:lstStyle/>
                    <a:p>
                      <a:pPr marL="0" marR="0" lvl="0" indent="0" algn="ctr" rtl="0">
                        <a:spcBef>
                          <a:spcPts val="0"/>
                        </a:spcBef>
                        <a:spcAft>
                          <a:spcPts val="0"/>
                        </a:spcAft>
                        <a:buNone/>
                      </a:pPr>
                      <a:r>
                        <a:rPr lang="ca-ES" sz="1500" b="0" i="0" u="none" strike="noStrike" cap="none">
                          <a:solidFill>
                            <a:srgbClr val="000000"/>
                          </a:solidFill>
                          <a:latin typeface="Calibri"/>
                          <a:ea typeface="Calibri"/>
                          <a:cs typeface="Calibri"/>
                          <a:sym typeface="Calibri"/>
                        </a:rPr>
                        <a:t>93</a:t>
                      </a:r>
                      <a:endParaRPr/>
                    </a:p>
                  </a:txBody>
                  <a:tcPr marL="4325" marR="4325" marT="43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c>
                  <a:txBody>
                    <a:bodyPr/>
                    <a:lstStyle/>
                    <a:p>
                      <a:pPr marL="0" marR="0" lvl="0" indent="0" algn="ctr" rtl="0">
                        <a:spcBef>
                          <a:spcPts val="0"/>
                        </a:spcBef>
                        <a:spcAft>
                          <a:spcPts val="0"/>
                        </a:spcAft>
                        <a:buNone/>
                      </a:pPr>
                      <a:r>
                        <a:rPr lang="ca-ES" sz="1500" b="0" i="0" u="none" strike="noStrike" cap="none">
                          <a:solidFill>
                            <a:srgbClr val="000000"/>
                          </a:solidFill>
                          <a:latin typeface="Calibri"/>
                          <a:ea typeface="Calibri"/>
                          <a:cs typeface="Calibri"/>
                          <a:sym typeface="Calibri"/>
                        </a:rPr>
                        <a:t>93</a:t>
                      </a:r>
                      <a:endParaRPr/>
                    </a:p>
                  </a:txBody>
                  <a:tcPr marL="4325" marR="4325" marT="43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c>
                  <a:txBody>
                    <a:bodyPr/>
                    <a:lstStyle/>
                    <a:p>
                      <a:pPr marL="0" marR="0" lvl="0" indent="0" algn="ctr" rtl="0">
                        <a:spcBef>
                          <a:spcPts val="0"/>
                        </a:spcBef>
                        <a:spcAft>
                          <a:spcPts val="0"/>
                        </a:spcAft>
                        <a:buNone/>
                      </a:pPr>
                      <a:r>
                        <a:rPr lang="ca-ES" sz="1500">
                          <a:latin typeface="Calibri"/>
                          <a:ea typeface="Calibri"/>
                          <a:cs typeface="Calibri"/>
                          <a:sym typeface="Calibri"/>
                        </a:rPr>
                        <a:t>90.9</a:t>
                      </a:r>
                      <a:endParaRPr sz="1500" b="0" i="0" u="none" strike="noStrike" cap="none">
                        <a:solidFill>
                          <a:srgbClr val="000000"/>
                        </a:solidFill>
                        <a:latin typeface="Calibri"/>
                        <a:ea typeface="Calibri"/>
                        <a:cs typeface="Calibri"/>
                        <a:sym typeface="Calibri"/>
                      </a:endParaRPr>
                    </a:p>
                  </a:txBody>
                  <a:tcPr marL="4325" marR="4325" marT="432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extLst>
                  <a:ext uri="{0D108BD9-81ED-4DB2-BD59-A6C34878D82A}">
                    <a16:rowId xmlns:a16="http://schemas.microsoft.com/office/drawing/2014/main" xmlns="" val="10005"/>
                  </a:ext>
                </a:extLst>
              </a:tr>
              <a:tr h="389700">
                <a:tc>
                  <a:txBody>
                    <a:bodyPr/>
                    <a:lstStyle/>
                    <a:p>
                      <a:pPr marL="0" marR="0" lvl="0" indent="0" algn="l" rtl="0">
                        <a:spcBef>
                          <a:spcPts val="0"/>
                        </a:spcBef>
                        <a:spcAft>
                          <a:spcPts val="0"/>
                        </a:spcAft>
                        <a:buNone/>
                      </a:pPr>
                      <a:r>
                        <a:rPr lang="ca-ES" sz="1500" b="1" i="0" u="none" strike="noStrike" cap="none">
                          <a:solidFill>
                            <a:srgbClr val="002060"/>
                          </a:solidFill>
                          <a:latin typeface="Calibri"/>
                          <a:ea typeface="Calibri"/>
                          <a:cs typeface="Calibri"/>
                          <a:sym typeface="Calibri"/>
                        </a:rPr>
                        <a:t>Ac- Pipemidic</a:t>
                      </a:r>
                      <a:endParaRPr sz="1500" b="1" i="0" u="none" strike="noStrike" cap="none">
                        <a:solidFill>
                          <a:srgbClr val="002060"/>
                        </a:solidFill>
                        <a:latin typeface="Calibri"/>
                        <a:ea typeface="Calibri"/>
                        <a:cs typeface="Calibri"/>
                        <a:sym typeface="Calibri"/>
                      </a:endParaRPr>
                    </a:p>
                  </a:txBody>
                  <a:tcPr marL="4325" marR="4325" marT="432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ca-ES" sz="1500" b="0" i="0" u="none" strike="noStrike" cap="none">
                          <a:solidFill>
                            <a:srgbClr val="000000"/>
                          </a:solidFill>
                          <a:latin typeface="Calibri"/>
                          <a:ea typeface="Calibri"/>
                          <a:cs typeface="Calibri"/>
                          <a:sym typeface="Calibri"/>
                        </a:rPr>
                        <a:t>70</a:t>
                      </a:r>
                      <a:endParaRPr/>
                    </a:p>
                  </a:txBody>
                  <a:tcPr marL="4325" marR="4325" marT="432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c>
                  <a:txBody>
                    <a:bodyPr/>
                    <a:lstStyle/>
                    <a:p>
                      <a:pPr marL="0" marR="0" lvl="0" indent="0" algn="ctr" rtl="0">
                        <a:spcBef>
                          <a:spcPts val="0"/>
                        </a:spcBef>
                        <a:spcAft>
                          <a:spcPts val="0"/>
                        </a:spcAft>
                        <a:buNone/>
                      </a:pPr>
                      <a:r>
                        <a:rPr lang="ca-ES" sz="1500" b="0" i="0" u="none" strike="noStrike" cap="none">
                          <a:solidFill>
                            <a:srgbClr val="000000"/>
                          </a:solidFill>
                          <a:latin typeface="Calibri"/>
                          <a:ea typeface="Calibri"/>
                          <a:cs typeface="Calibri"/>
                          <a:sym typeface="Calibri"/>
                        </a:rPr>
                        <a:t>60</a:t>
                      </a:r>
                      <a:endParaRPr/>
                    </a:p>
                  </a:txBody>
                  <a:tcPr marL="4325" marR="4325" marT="43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c>
                  <a:txBody>
                    <a:bodyPr/>
                    <a:lstStyle/>
                    <a:p>
                      <a:pPr marL="0" marR="0" lvl="0" indent="0" algn="ctr" rtl="0">
                        <a:spcBef>
                          <a:spcPts val="0"/>
                        </a:spcBef>
                        <a:spcAft>
                          <a:spcPts val="0"/>
                        </a:spcAft>
                        <a:buNone/>
                      </a:pPr>
                      <a:r>
                        <a:rPr lang="ca-ES" sz="1500" b="0" i="0" u="none" strike="noStrike" cap="none">
                          <a:solidFill>
                            <a:srgbClr val="000000"/>
                          </a:solidFill>
                          <a:latin typeface="Calibri"/>
                          <a:ea typeface="Calibri"/>
                          <a:cs typeface="Calibri"/>
                          <a:sym typeface="Calibri"/>
                        </a:rPr>
                        <a:t>61</a:t>
                      </a:r>
                      <a:endParaRPr/>
                    </a:p>
                  </a:txBody>
                  <a:tcPr marL="4325" marR="4325" marT="43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c>
                  <a:txBody>
                    <a:bodyPr/>
                    <a:lstStyle/>
                    <a:p>
                      <a:pPr marL="0" marR="0" lvl="0" indent="0" algn="ctr" rtl="0">
                        <a:spcBef>
                          <a:spcPts val="0"/>
                        </a:spcBef>
                        <a:spcAft>
                          <a:spcPts val="0"/>
                        </a:spcAft>
                        <a:buNone/>
                      </a:pPr>
                      <a:r>
                        <a:rPr lang="ca-ES" sz="1500" b="0" i="0" u="none" strike="noStrike" cap="none">
                          <a:solidFill>
                            <a:srgbClr val="000000"/>
                          </a:solidFill>
                          <a:latin typeface="Calibri"/>
                          <a:ea typeface="Calibri"/>
                          <a:cs typeface="Calibri"/>
                          <a:sym typeface="Calibri"/>
                        </a:rPr>
                        <a:t>62</a:t>
                      </a:r>
                      <a:endParaRPr/>
                    </a:p>
                  </a:txBody>
                  <a:tcPr marL="4325" marR="4325" marT="43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c>
                  <a:txBody>
                    <a:bodyPr/>
                    <a:lstStyle/>
                    <a:p>
                      <a:pPr marL="0" marR="0" lvl="0" indent="0" algn="ctr" rtl="0">
                        <a:spcBef>
                          <a:spcPts val="0"/>
                        </a:spcBef>
                        <a:spcAft>
                          <a:spcPts val="0"/>
                        </a:spcAft>
                        <a:buNone/>
                      </a:pPr>
                      <a:r>
                        <a:rPr lang="ca-ES" sz="1500" b="0" i="0" u="none" strike="noStrike" cap="none">
                          <a:solidFill>
                            <a:srgbClr val="000000"/>
                          </a:solidFill>
                          <a:latin typeface="Calibri"/>
                          <a:ea typeface="Calibri"/>
                          <a:cs typeface="Calibri"/>
                          <a:sym typeface="Calibri"/>
                        </a:rPr>
                        <a:t>62</a:t>
                      </a:r>
                      <a:endParaRPr/>
                    </a:p>
                  </a:txBody>
                  <a:tcPr marL="4325" marR="4325" marT="43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c>
                  <a:txBody>
                    <a:bodyPr/>
                    <a:lstStyle/>
                    <a:p>
                      <a:pPr marL="0" marR="0" lvl="0" indent="0" algn="ctr" rtl="0">
                        <a:spcBef>
                          <a:spcPts val="0"/>
                        </a:spcBef>
                        <a:spcAft>
                          <a:spcPts val="0"/>
                        </a:spcAft>
                        <a:buNone/>
                      </a:pPr>
                      <a:r>
                        <a:rPr lang="ca-ES" sz="1500" b="0" i="0" u="none" strike="noStrike" cap="none">
                          <a:solidFill>
                            <a:srgbClr val="000000"/>
                          </a:solidFill>
                          <a:latin typeface="Calibri"/>
                          <a:ea typeface="Calibri"/>
                          <a:cs typeface="Calibri"/>
                          <a:sym typeface="Calibri"/>
                        </a:rPr>
                        <a:t>61</a:t>
                      </a:r>
                      <a:endParaRPr/>
                    </a:p>
                  </a:txBody>
                  <a:tcPr marL="4325" marR="4325" marT="43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c>
                  <a:txBody>
                    <a:bodyPr/>
                    <a:lstStyle/>
                    <a:p>
                      <a:pPr marL="0" marR="0" lvl="0" indent="0" algn="ctr" rtl="0">
                        <a:spcBef>
                          <a:spcPts val="0"/>
                        </a:spcBef>
                        <a:spcAft>
                          <a:spcPts val="0"/>
                        </a:spcAft>
                        <a:buNone/>
                      </a:pPr>
                      <a:r>
                        <a:rPr lang="ca-ES" sz="1500" b="0" i="0" u="none" strike="noStrike" cap="none">
                          <a:solidFill>
                            <a:srgbClr val="000000"/>
                          </a:solidFill>
                          <a:latin typeface="Calibri"/>
                          <a:ea typeface="Calibri"/>
                          <a:cs typeface="Calibri"/>
                          <a:sym typeface="Calibri"/>
                        </a:rPr>
                        <a:t>59</a:t>
                      </a:r>
                      <a:endParaRPr/>
                    </a:p>
                  </a:txBody>
                  <a:tcPr marL="4325" marR="4325" marT="43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c>
                  <a:txBody>
                    <a:bodyPr/>
                    <a:lstStyle/>
                    <a:p>
                      <a:pPr marL="0" marR="0" lvl="0" indent="0" algn="ctr" rtl="0">
                        <a:spcBef>
                          <a:spcPts val="0"/>
                        </a:spcBef>
                        <a:spcAft>
                          <a:spcPts val="0"/>
                        </a:spcAft>
                        <a:buNone/>
                      </a:pPr>
                      <a:r>
                        <a:rPr lang="ca-ES" sz="1500" b="0" i="0" u="none" strike="noStrike" cap="none">
                          <a:solidFill>
                            <a:srgbClr val="000000"/>
                          </a:solidFill>
                          <a:latin typeface="Calibri"/>
                          <a:ea typeface="Calibri"/>
                          <a:cs typeface="Calibri"/>
                          <a:sym typeface="Calibri"/>
                        </a:rPr>
                        <a:t>-</a:t>
                      </a:r>
                      <a:endParaRPr/>
                    </a:p>
                  </a:txBody>
                  <a:tcPr marL="4325" marR="4325" marT="43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c>
                  <a:txBody>
                    <a:bodyPr/>
                    <a:lstStyle/>
                    <a:p>
                      <a:pPr marL="0" marR="0" lvl="0" indent="0" algn="ctr" rtl="0">
                        <a:spcBef>
                          <a:spcPts val="0"/>
                        </a:spcBef>
                        <a:spcAft>
                          <a:spcPts val="0"/>
                        </a:spcAft>
                        <a:buNone/>
                      </a:pPr>
                      <a:r>
                        <a:rPr lang="ca-ES" sz="1500" b="0" i="0" u="none" strike="noStrike" cap="none">
                          <a:solidFill>
                            <a:srgbClr val="000000"/>
                          </a:solidFill>
                          <a:latin typeface="Calibri"/>
                          <a:ea typeface="Calibri"/>
                          <a:cs typeface="Calibri"/>
                          <a:sym typeface="Calibri"/>
                        </a:rPr>
                        <a:t>-</a:t>
                      </a:r>
                      <a:endParaRPr/>
                    </a:p>
                  </a:txBody>
                  <a:tcPr marL="4325" marR="4325" marT="43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c>
                  <a:txBody>
                    <a:bodyPr/>
                    <a:lstStyle/>
                    <a:p>
                      <a:pPr marL="0" marR="0" lvl="0" indent="0" algn="ctr" rtl="0">
                        <a:spcBef>
                          <a:spcPts val="0"/>
                        </a:spcBef>
                        <a:spcAft>
                          <a:spcPts val="0"/>
                        </a:spcAft>
                        <a:buNone/>
                      </a:pPr>
                      <a:r>
                        <a:rPr lang="ca-ES" sz="1500" b="0" i="0" u="none" strike="noStrike" cap="none">
                          <a:solidFill>
                            <a:srgbClr val="000000"/>
                          </a:solidFill>
                          <a:latin typeface="Calibri"/>
                          <a:ea typeface="Calibri"/>
                          <a:cs typeface="Calibri"/>
                          <a:sym typeface="Calibri"/>
                        </a:rPr>
                        <a:t>-</a:t>
                      </a:r>
                      <a:endParaRPr/>
                    </a:p>
                  </a:txBody>
                  <a:tcPr marL="4325" marR="4325" marT="43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c>
                  <a:txBody>
                    <a:bodyPr/>
                    <a:lstStyle/>
                    <a:p>
                      <a:pPr marL="0" marR="0" lvl="0" indent="0" algn="ctr" rtl="0">
                        <a:spcBef>
                          <a:spcPts val="0"/>
                        </a:spcBef>
                        <a:spcAft>
                          <a:spcPts val="0"/>
                        </a:spcAft>
                        <a:buNone/>
                      </a:pPr>
                      <a:r>
                        <a:rPr lang="ca-ES" sz="1500" b="0" i="0" u="none" strike="noStrike" cap="none">
                          <a:solidFill>
                            <a:srgbClr val="000000"/>
                          </a:solidFill>
                          <a:latin typeface="Calibri"/>
                          <a:ea typeface="Calibri"/>
                          <a:cs typeface="Calibri"/>
                          <a:sym typeface="Calibri"/>
                        </a:rPr>
                        <a:t> 56</a:t>
                      </a:r>
                      <a:endParaRPr/>
                    </a:p>
                  </a:txBody>
                  <a:tcPr marL="4325" marR="4325" marT="43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c>
                  <a:txBody>
                    <a:bodyPr/>
                    <a:lstStyle/>
                    <a:p>
                      <a:pPr marL="0" marR="0" lvl="0" indent="0" algn="ctr" rtl="0">
                        <a:spcBef>
                          <a:spcPts val="0"/>
                        </a:spcBef>
                        <a:spcAft>
                          <a:spcPts val="0"/>
                        </a:spcAft>
                        <a:buNone/>
                      </a:pPr>
                      <a:r>
                        <a:rPr lang="ca-ES" sz="1500" b="0" i="0" u="none" strike="noStrike" cap="none">
                          <a:solidFill>
                            <a:srgbClr val="000000"/>
                          </a:solidFill>
                          <a:latin typeface="Calibri"/>
                          <a:ea typeface="Calibri"/>
                          <a:cs typeface="Calibri"/>
                          <a:sym typeface="Calibri"/>
                        </a:rPr>
                        <a:t>-</a:t>
                      </a:r>
                      <a:endParaRPr sz="1500" b="0" i="0" u="none" strike="noStrike" cap="none">
                        <a:solidFill>
                          <a:srgbClr val="000000"/>
                        </a:solidFill>
                        <a:latin typeface="Calibri"/>
                        <a:ea typeface="Calibri"/>
                        <a:cs typeface="Calibri"/>
                        <a:sym typeface="Calibri"/>
                      </a:endParaRPr>
                    </a:p>
                  </a:txBody>
                  <a:tcPr marL="4325" marR="4325" marT="43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c>
                  <a:txBody>
                    <a:bodyPr/>
                    <a:lstStyle/>
                    <a:p>
                      <a:pPr marL="0" marR="0" lvl="0" indent="0" algn="ctr" rtl="0">
                        <a:spcBef>
                          <a:spcPts val="0"/>
                        </a:spcBef>
                        <a:spcAft>
                          <a:spcPts val="0"/>
                        </a:spcAft>
                        <a:buNone/>
                      </a:pPr>
                      <a:r>
                        <a:rPr lang="ca-ES" sz="1500" b="0" i="0" u="none" strike="noStrike" cap="none">
                          <a:solidFill>
                            <a:srgbClr val="000000"/>
                          </a:solidFill>
                          <a:latin typeface="Calibri"/>
                          <a:ea typeface="Calibri"/>
                          <a:cs typeface="Calibri"/>
                          <a:sym typeface="Calibri"/>
                        </a:rPr>
                        <a:t>-</a:t>
                      </a:r>
                      <a:endParaRPr/>
                    </a:p>
                  </a:txBody>
                  <a:tcPr marL="4325" marR="4325" marT="43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c>
                  <a:txBody>
                    <a:bodyPr/>
                    <a:lstStyle/>
                    <a:p>
                      <a:pPr marL="0" marR="0" lvl="0" indent="0" algn="ctr" rtl="0">
                        <a:spcBef>
                          <a:spcPts val="0"/>
                        </a:spcBef>
                        <a:spcAft>
                          <a:spcPts val="0"/>
                        </a:spcAft>
                        <a:buNone/>
                      </a:pPr>
                      <a:r>
                        <a:rPr lang="ca-ES" sz="1500" b="0" i="0" u="none" strike="noStrike" cap="none">
                          <a:solidFill>
                            <a:srgbClr val="000000"/>
                          </a:solidFill>
                          <a:latin typeface="Calibri"/>
                          <a:ea typeface="Calibri"/>
                          <a:cs typeface="Calibri"/>
                          <a:sym typeface="Calibri"/>
                        </a:rPr>
                        <a:t>50</a:t>
                      </a:r>
                      <a:endParaRPr/>
                    </a:p>
                  </a:txBody>
                  <a:tcPr marL="4325" marR="4325" marT="43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c>
                  <a:txBody>
                    <a:bodyPr/>
                    <a:lstStyle/>
                    <a:p>
                      <a:pPr marL="0" marR="0" lvl="0" indent="0" algn="ctr" rtl="0">
                        <a:spcBef>
                          <a:spcPts val="0"/>
                        </a:spcBef>
                        <a:spcAft>
                          <a:spcPts val="0"/>
                        </a:spcAft>
                        <a:buNone/>
                      </a:pPr>
                      <a:r>
                        <a:rPr lang="ca-ES" sz="1500">
                          <a:latin typeface="Calibri"/>
                          <a:ea typeface="Calibri"/>
                          <a:cs typeface="Calibri"/>
                          <a:sym typeface="Calibri"/>
                        </a:rPr>
                        <a:t>57.3</a:t>
                      </a:r>
                      <a:endParaRPr sz="1500" b="0" i="0" u="none" strike="noStrike" cap="none">
                        <a:solidFill>
                          <a:srgbClr val="000000"/>
                        </a:solidFill>
                        <a:latin typeface="Calibri"/>
                        <a:ea typeface="Calibri"/>
                        <a:cs typeface="Calibri"/>
                        <a:sym typeface="Calibri"/>
                      </a:endParaRPr>
                    </a:p>
                  </a:txBody>
                  <a:tcPr marL="4325" marR="4325" marT="432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extLst>
                  <a:ext uri="{0D108BD9-81ED-4DB2-BD59-A6C34878D82A}">
                    <a16:rowId xmlns:a16="http://schemas.microsoft.com/office/drawing/2014/main" xmlns="" val="10006"/>
                  </a:ext>
                </a:extLst>
              </a:tr>
              <a:tr h="389700">
                <a:tc>
                  <a:txBody>
                    <a:bodyPr/>
                    <a:lstStyle/>
                    <a:p>
                      <a:pPr marL="0" marR="0" lvl="0" indent="0" algn="l" rtl="0">
                        <a:spcBef>
                          <a:spcPts val="0"/>
                        </a:spcBef>
                        <a:spcAft>
                          <a:spcPts val="0"/>
                        </a:spcAft>
                        <a:buNone/>
                      </a:pPr>
                      <a:r>
                        <a:rPr lang="ca-ES" sz="1500" b="1" i="0" u="none" strike="noStrike" cap="none">
                          <a:solidFill>
                            <a:srgbClr val="002060"/>
                          </a:solidFill>
                          <a:latin typeface="Calibri"/>
                          <a:ea typeface="Calibri"/>
                          <a:cs typeface="Calibri"/>
                          <a:sym typeface="Calibri"/>
                        </a:rPr>
                        <a:t>Ciprofloxacino</a:t>
                      </a:r>
                      <a:endParaRPr sz="1500" b="1" i="0" u="none" strike="noStrike" cap="none">
                        <a:solidFill>
                          <a:srgbClr val="002060"/>
                        </a:solidFill>
                        <a:latin typeface="Calibri"/>
                        <a:ea typeface="Calibri"/>
                        <a:cs typeface="Calibri"/>
                        <a:sym typeface="Calibri"/>
                      </a:endParaRPr>
                    </a:p>
                  </a:txBody>
                  <a:tcPr marL="4325" marR="4325" marT="432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ca-ES" sz="1500" b="0" i="0" u="none" strike="noStrike" cap="none">
                          <a:solidFill>
                            <a:srgbClr val="000000"/>
                          </a:solidFill>
                          <a:latin typeface="Calibri"/>
                          <a:ea typeface="Calibri"/>
                          <a:cs typeface="Calibri"/>
                          <a:sym typeface="Calibri"/>
                        </a:rPr>
                        <a:t>85</a:t>
                      </a:r>
                      <a:endParaRPr/>
                    </a:p>
                  </a:txBody>
                  <a:tcPr marL="4325" marR="4325" marT="432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c>
                  <a:txBody>
                    <a:bodyPr/>
                    <a:lstStyle/>
                    <a:p>
                      <a:pPr marL="0" marR="0" lvl="0" indent="0" algn="ctr" rtl="0">
                        <a:spcBef>
                          <a:spcPts val="0"/>
                        </a:spcBef>
                        <a:spcAft>
                          <a:spcPts val="0"/>
                        </a:spcAft>
                        <a:buNone/>
                      </a:pPr>
                      <a:r>
                        <a:rPr lang="ca-ES" sz="1500" b="0" i="0" u="none" strike="noStrike" cap="none">
                          <a:solidFill>
                            <a:srgbClr val="000000"/>
                          </a:solidFill>
                          <a:latin typeface="Calibri"/>
                          <a:ea typeface="Calibri"/>
                          <a:cs typeface="Calibri"/>
                          <a:sym typeface="Calibri"/>
                        </a:rPr>
                        <a:t>77</a:t>
                      </a:r>
                      <a:endParaRPr/>
                    </a:p>
                  </a:txBody>
                  <a:tcPr marL="4325" marR="4325" marT="43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c>
                  <a:txBody>
                    <a:bodyPr/>
                    <a:lstStyle/>
                    <a:p>
                      <a:pPr marL="0" marR="0" lvl="0" indent="0" algn="ctr" rtl="0">
                        <a:spcBef>
                          <a:spcPts val="0"/>
                        </a:spcBef>
                        <a:spcAft>
                          <a:spcPts val="0"/>
                        </a:spcAft>
                        <a:buNone/>
                      </a:pPr>
                      <a:r>
                        <a:rPr lang="ca-ES" sz="1500" b="0" i="0" u="none" strike="noStrike" cap="none">
                          <a:solidFill>
                            <a:srgbClr val="000000"/>
                          </a:solidFill>
                          <a:latin typeface="Calibri"/>
                          <a:ea typeface="Calibri"/>
                          <a:cs typeface="Calibri"/>
                          <a:sym typeface="Calibri"/>
                        </a:rPr>
                        <a:t>79</a:t>
                      </a:r>
                      <a:endParaRPr/>
                    </a:p>
                  </a:txBody>
                  <a:tcPr marL="4325" marR="4325" marT="43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c>
                  <a:txBody>
                    <a:bodyPr/>
                    <a:lstStyle/>
                    <a:p>
                      <a:pPr marL="0" marR="0" lvl="0" indent="0" algn="ctr" rtl="0">
                        <a:spcBef>
                          <a:spcPts val="0"/>
                        </a:spcBef>
                        <a:spcAft>
                          <a:spcPts val="0"/>
                        </a:spcAft>
                        <a:buNone/>
                      </a:pPr>
                      <a:r>
                        <a:rPr lang="ca-ES" sz="1500" b="0" i="0" u="none" strike="noStrike" cap="none">
                          <a:solidFill>
                            <a:srgbClr val="000000"/>
                          </a:solidFill>
                          <a:latin typeface="Calibri"/>
                          <a:ea typeface="Calibri"/>
                          <a:cs typeface="Calibri"/>
                          <a:sym typeface="Calibri"/>
                        </a:rPr>
                        <a:t>80</a:t>
                      </a:r>
                      <a:endParaRPr/>
                    </a:p>
                  </a:txBody>
                  <a:tcPr marL="4325" marR="4325" marT="43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c>
                  <a:txBody>
                    <a:bodyPr/>
                    <a:lstStyle/>
                    <a:p>
                      <a:pPr marL="0" marR="0" lvl="0" indent="0" algn="ctr" rtl="0">
                        <a:spcBef>
                          <a:spcPts val="0"/>
                        </a:spcBef>
                        <a:spcAft>
                          <a:spcPts val="0"/>
                        </a:spcAft>
                        <a:buNone/>
                      </a:pPr>
                      <a:r>
                        <a:rPr lang="ca-ES" sz="1500" b="0" i="0" u="none" strike="noStrike" cap="none">
                          <a:solidFill>
                            <a:srgbClr val="000000"/>
                          </a:solidFill>
                          <a:latin typeface="Calibri"/>
                          <a:ea typeface="Calibri"/>
                          <a:cs typeface="Calibri"/>
                          <a:sym typeface="Calibri"/>
                        </a:rPr>
                        <a:t>80</a:t>
                      </a:r>
                      <a:endParaRPr/>
                    </a:p>
                  </a:txBody>
                  <a:tcPr marL="4325" marR="4325" marT="43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c>
                  <a:txBody>
                    <a:bodyPr/>
                    <a:lstStyle/>
                    <a:p>
                      <a:pPr marL="0" marR="0" lvl="0" indent="0" algn="ctr" rtl="0">
                        <a:spcBef>
                          <a:spcPts val="0"/>
                        </a:spcBef>
                        <a:spcAft>
                          <a:spcPts val="0"/>
                        </a:spcAft>
                        <a:buNone/>
                      </a:pPr>
                      <a:r>
                        <a:rPr lang="ca-ES" sz="1500" b="0" i="0" u="none" strike="noStrike" cap="none">
                          <a:solidFill>
                            <a:srgbClr val="000000"/>
                          </a:solidFill>
                          <a:latin typeface="Calibri"/>
                          <a:ea typeface="Calibri"/>
                          <a:cs typeface="Calibri"/>
                          <a:sym typeface="Calibri"/>
                        </a:rPr>
                        <a:t>77</a:t>
                      </a:r>
                      <a:endParaRPr/>
                    </a:p>
                  </a:txBody>
                  <a:tcPr marL="4325" marR="4325" marT="43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c>
                  <a:txBody>
                    <a:bodyPr/>
                    <a:lstStyle/>
                    <a:p>
                      <a:pPr marL="0" marR="0" lvl="0" indent="0" algn="ctr" rtl="0">
                        <a:spcBef>
                          <a:spcPts val="0"/>
                        </a:spcBef>
                        <a:spcAft>
                          <a:spcPts val="0"/>
                        </a:spcAft>
                        <a:buNone/>
                      </a:pPr>
                      <a:r>
                        <a:rPr lang="ca-ES" sz="1500" b="0" i="0" u="none" strike="noStrike" cap="none">
                          <a:solidFill>
                            <a:srgbClr val="000000"/>
                          </a:solidFill>
                          <a:latin typeface="Calibri"/>
                          <a:ea typeface="Calibri"/>
                          <a:cs typeface="Calibri"/>
                          <a:sym typeface="Calibri"/>
                        </a:rPr>
                        <a:t>75</a:t>
                      </a:r>
                      <a:endParaRPr/>
                    </a:p>
                  </a:txBody>
                  <a:tcPr marL="4325" marR="4325" marT="43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c>
                  <a:txBody>
                    <a:bodyPr/>
                    <a:lstStyle/>
                    <a:p>
                      <a:pPr marL="0" marR="0" lvl="0" indent="0" algn="ctr" rtl="0">
                        <a:spcBef>
                          <a:spcPts val="0"/>
                        </a:spcBef>
                        <a:spcAft>
                          <a:spcPts val="0"/>
                        </a:spcAft>
                        <a:buNone/>
                      </a:pPr>
                      <a:r>
                        <a:rPr lang="ca-ES" sz="1500" b="0" i="0" u="none" strike="noStrike" cap="none">
                          <a:solidFill>
                            <a:srgbClr val="000000"/>
                          </a:solidFill>
                          <a:latin typeface="Calibri"/>
                          <a:ea typeface="Calibri"/>
                          <a:cs typeface="Calibri"/>
                          <a:sym typeface="Calibri"/>
                        </a:rPr>
                        <a:t>74,4</a:t>
                      </a:r>
                      <a:endParaRPr/>
                    </a:p>
                  </a:txBody>
                  <a:tcPr marL="4325" marR="4325" marT="43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c>
                  <a:txBody>
                    <a:bodyPr/>
                    <a:lstStyle/>
                    <a:p>
                      <a:pPr marL="0" marR="0" lvl="0" indent="0" algn="ctr" rtl="0">
                        <a:spcBef>
                          <a:spcPts val="0"/>
                        </a:spcBef>
                        <a:spcAft>
                          <a:spcPts val="0"/>
                        </a:spcAft>
                        <a:buNone/>
                      </a:pPr>
                      <a:r>
                        <a:rPr lang="ca-ES" sz="1500" b="0" i="0" u="none" strike="noStrike" cap="none">
                          <a:solidFill>
                            <a:srgbClr val="000000"/>
                          </a:solidFill>
                          <a:latin typeface="Calibri"/>
                          <a:ea typeface="Calibri"/>
                          <a:cs typeface="Calibri"/>
                          <a:sym typeface="Calibri"/>
                        </a:rPr>
                        <a:t>74</a:t>
                      </a:r>
                      <a:endParaRPr/>
                    </a:p>
                  </a:txBody>
                  <a:tcPr marL="4325" marR="4325" marT="43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c>
                  <a:txBody>
                    <a:bodyPr/>
                    <a:lstStyle/>
                    <a:p>
                      <a:pPr marL="0" marR="0" lvl="0" indent="0" algn="ctr" rtl="0">
                        <a:spcBef>
                          <a:spcPts val="0"/>
                        </a:spcBef>
                        <a:spcAft>
                          <a:spcPts val="0"/>
                        </a:spcAft>
                        <a:buNone/>
                      </a:pPr>
                      <a:r>
                        <a:rPr lang="ca-ES" sz="1500" b="0" i="0" u="none" strike="noStrike" cap="none">
                          <a:solidFill>
                            <a:srgbClr val="000000"/>
                          </a:solidFill>
                          <a:latin typeface="Calibri"/>
                          <a:ea typeface="Calibri"/>
                          <a:cs typeface="Calibri"/>
                          <a:sym typeface="Calibri"/>
                        </a:rPr>
                        <a:t>72</a:t>
                      </a:r>
                      <a:endParaRPr/>
                    </a:p>
                  </a:txBody>
                  <a:tcPr marL="4325" marR="4325" marT="43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c>
                  <a:txBody>
                    <a:bodyPr/>
                    <a:lstStyle/>
                    <a:p>
                      <a:pPr marL="0" marR="0" lvl="0" indent="0" algn="ctr" rtl="0">
                        <a:spcBef>
                          <a:spcPts val="0"/>
                        </a:spcBef>
                        <a:spcAft>
                          <a:spcPts val="0"/>
                        </a:spcAft>
                        <a:buNone/>
                      </a:pPr>
                      <a:r>
                        <a:rPr lang="ca-ES" sz="1500" b="0" i="0" u="none" strike="noStrike" cap="none">
                          <a:solidFill>
                            <a:srgbClr val="000000"/>
                          </a:solidFill>
                          <a:latin typeface="Calibri"/>
                          <a:ea typeface="Calibri"/>
                          <a:cs typeface="Calibri"/>
                          <a:sym typeface="Calibri"/>
                        </a:rPr>
                        <a:t>73 </a:t>
                      </a:r>
                      <a:endParaRPr/>
                    </a:p>
                  </a:txBody>
                  <a:tcPr marL="4325" marR="4325" marT="43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c>
                  <a:txBody>
                    <a:bodyPr/>
                    <a:lstStyle/>
                    <a:p>
                      <a:pPr marL="0" marR="0" lvl="0" indent="0" algn="ctr" rtl="0">
                        <a:spcBef>
                          <a:spcPts val="0"/>
                        </a:spcBef>
                        <a:spcAft>
                          <a:spcPts val="0"/>
                        </a:spcAft>
                        <a:buNone/>
                      </a:pPr>
                      <a:r>
                        <a:rPr lang="ca-ES" sz="1500" b="0" i="0" u="none" strike="noStrike" cap="none">
                          <a:solidFill>
                            <a:srgbClr val="000000"/>
                          </a:solidFill>
                          <a:latin typeface="Calibri"/>
                          <a:ea typeface="Calibri"/>
                          <a:cs typeface="Calibri"/>
                          <a:sym typeface="Calibri"/>
                        </a:rPr>
                        <a:t>71</a:t>
                      </a:r>
                      <a:endParaRPr sz="1500" b="0" i="0" u="none" strike="noStrike" cap="none">
                        <a:solidFill>
                          <a:srgbClr val="000000"/>
                        </a:solidFill>
                        <a:latin typeface="Calibri"/>
                        <a:ea typeface="Calibri"/>
                        <a:cs typeface="Calibri"/>
                        <a:sym typeface="Calibri"/>
                      </a:endParaRPr>
                    </a:p>
                  </a:txBody>
                  <a:tcPr marL="4325" marR="4325" marT="43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c>
                  <a:txBody>
                    <a:bodyPr/>
                    <a:lstStyle/>
                    <a:p>
                      <a:pPr marL="0" marR="0" lvl="0" indent="0" algn="ctr" rtl="0">
                        <a:spcBef>
                          <a:spcPts val="0"/>
                        </a:spcBef>
                        <a:spcAft>
                          <a:spcPts val="0"/>
                        </a:spcAft>
                        <a:buNone/>
                      </a:pPr>
                      <a:r>
                        <a:rPr lang="ca-ES" sz="1500" b="1" i="0" u="none" strike="noStrike" cap="none">
                          <a:solidFill>
                            <a:srgbClr val="000000"/>
                          </a:solidFill>
                          <a:latin typeface="Calibri"/>
                          <a:ea typeface="Calibri"/>
                          <a:cs typeface="Calibri"/>
                          <a:sym typeface="Calibri"/>
                        </a:rPr>
                        <a:t>68</a:t>
                      </a:r>
                      <a:endParaRPr/>
                    </a:p>
                  </a:txBody>
                  <a:tcPr marL="4325" marR="4325" marT="43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c>
                  <a:txBody>
                    <a:bodyPr/>
                    <a:lstStyle/>
                    <a:p>
                      <a:pPr marL="0" marR="0" lvl="0" indent="0" algn="ctr" rtl="0">
                        <a:spcBef>
                          <a:spcPts val="0"/>
                        </a:spcBef>
                        <a:spcAft>
                          <a:spcPts val="0"/>
                        </a:spcAft>
                        <a:buNone/>
                      </a:pPr>
                      <a:r>
                        <a:rPr lang="ca-ES" sz="1500" b="1" i="0" u="none" strike="noStrike" cap="none">
                          <a:solidFill>
                            <a:srgbClr val="000000"/>
                          </a:solidFill>
                          <a:latin typeface="Calibri"/>
                          <a:ea typeface="Calibri"/>
                          <a:cs typeface="Calibri"/>
                          <a:sym typeface="Calibri"/>
                        </a:rPr>
                        <a:t>68</a:t>
                      </a:r>
                      <a:endParaRPr/>
                    </a:p>
                  </a:txBody>
                  <a:tcPr marL="4325" marR="4325" marT="43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c>
                  <a:txBody>
                    <a:bodyPr/>
                    <a:lstStyle/>
                    <a:p>
                      <a:pPr marL="0" marR="0" lvl="0" indent="0" algn="ctr" rtl="0">
                        <a:spcBef>
                          <a:spcPts val="0"/>
                        </a:spcBef>
                        <a:spcAft>
                          <a:spcPts val="0"/>
                        </a:spcAft>
                        <a:buNone/>
                      </a:pPr>
                      <a:r>
                        <a:rPr lang="ca-ES" sz="1500" b="1">
                          <a:latin typeface="Calibri"/>
                          <a:ea typeface="Calibri"/>
                          <a:cs typeface="Calibri"/>
                          <a:sym typeface="Calibri"/>
                        </a:rPr>
                        <a:t>74.6</a:t>
                      </a:r>
                      <a:endParaRPr sz="1500" b="1" i="0" u="none" strike="noStrike" cap="none">
                        <a:solidFill>
                          <a:srgbClr val="000000"/>
                        </a:solidFill>
                        <a:latin typeface="Calibri"/>
                        <a:ea typeface="Calibri"/>
                        <a:cs typeface="Calibri"/>
                        <a:sym typeface="Calibri"/>
                      </a:endParaRPr>
                    </a:p>
                  </a:txBody>
                  <a:tcPr marL="4325" marR="4325" marT="432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extLst>
                  <a:ext uri="{0D108BD9-81ED-4DB2-BD59-A6C34878D82A}">
                    <a16:rowId xmlns:a16="http://schemas.microsoft.com/office/drawing/2014/main" xmlns="" val="10007"/>
                  </a:ext>
                </a:extLst>
              </a:tr>
              <a:tr h="389700">
                <a:tc>
                  <a:txBody>
                    <a:bodyPr/>
                    <a:lstStyle/>
                    <a:p>
                      <a:pPr marL="0" marR="0" lvl="0" indent="0" algn="l" rtl="0">
                        <a:spcBef>
                          <a:spcPts val="0"/>
                        </a:spcBef>
                        <a:spcAft>
                          <a:spcPts val="0"/>
                        </a:spcAft>
                        <a:buNone/>
                      </a:pPr>
                      <a:r>
                        <a:rPr lang="ca-ES" sz="1500" b="1" i="0" u="none" strike="noStrike" cap="none">
                          <a:solidFill>
                            <a:srgbClr val="002060"/>
                          </a:solidFill>
                          <a:latin typeface="Calibri"/>
                          <a:ea typeface="Calibri"/>
                          <a:cs typeface="Calibri"/>
                          <a:sym typeface="Calibri"/>
                        </a:rPr>
                        <a:t>Cotrimoxazol</a:t>
                      </a:r>
                      <a:endParaRPr sz="1500" b="1" i="0" u="none" strike="noStrike" cap="none">
                        <a:solidFill>
                          <a:srgbClr val="002060"/>
                        </a:solidFill>
                        <a:latin typeface="Calibri"/>
                        <a:ea typeface="Calibri"/>
                        <a:cs typeface="Calibri"/>
                        <a:sym typeface="Calibri"/>
                      </a:endParaRPr>
                    </a:p>
                  </a:txBody>
                  <a:tcPr marL="4325" marR="4325" marT="432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ca-ES" sz="1500" b="0" i="0" u="none" strike="noStrike" cap="none">
                          <a:solidFill>
                            <a:srgbClr val="000000"/>
                          </a:solidFill>
                          <a:latin typeface="Calibri"/>
                          <a:ea typeface="Calibri"/>
                          <a:cs typeface="Calibri"/>
                          <a:sym typeface="Calibri"/>
                        </a:rPr>
                        <a:t>70</a:t>
                      </a:r>
                      <a:endParaRPr/>
                    </a:p>
                  </a:txBody>
                  <a:tcPr marL="4325" marR="4325" marT="432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c>
                  <a:txBody>
                    <a:bodyPr/>
                    <a:lstStyle/>
                    <a:p>
                      <a:pPr marL="0" marR="0" lvl="0" indent="0" algn="ctr" rtl="0">
                        <a:spcBef>
                          <a:spcPts val="0"/>
                        </a:spcBef>
                        <a:spcAft>
                          <a:spcPts val="0"/>
                        </a:spcAft>
                        <a:buNone/>
                      </a:pPr>
                      <a:r>
                        <a:rPr lang="ca-ES" sz="1500" b="0" i="0" u="none" strike="noStrike" cap="none">
                          <a:solidFill>
                            <a:srgbClr val="000000"/>
                          </a:solidFill>
                          <a:latin typeface="Calibri"/>
                          <a:ea typeface="Calibri"/>
                          <a:cs typeface="Calibri"/>
                          <a:sym typeface="Calibri"/>
                        </a:rPr>
                        <a:t>69</a:t>
                      </a:r>
                      <a:endParaRPr/>
                    </a:p>
                  </a:txBody>
                  <a:tcPr marL="4325" marR="4325" marT="43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c>
                  <a:txBody>
                    <a:bodyPr/>
                    <a:lstStyle/>
                    <a:p>
                      <a:pPr marL="0" marR="0" lvl="0" indent="0" algn="ctr" rtl="0">
                        <a:spcBef>
                          <a:spcPts val="0"/>
                        </a:spcBef>
                        <a:spcAft>
                          <a:spcPts val="0"/>
                        </a:spcAft>
                        <a:buNone/>
                      </a:pPr>
                      <a:r>
                        <a:rPr lang="ca-ES" sz="1500" b="0" i="0" u="none" strike="noStrike" cap="none">
                          <a:solidFill>
                            <a:srgbClr val="000000"/>
                          </a:solidFill>
                          <a:latin typeface="Calibri"/>
                          <a:ea typeface="Calibri"/>
                          <a:cs typeface="Calibri"/>
                          <a:sym typeface="Calibri"/>
                        </a:rPr>
                        <a:t>71</a:t>
                      </a:r>
                      <a:endParaRPr/>
                    </a:p>
                  </a:txBody>
                  <a:tcPr marL="4325" marR="4325" marT="43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c>
                  <a:txBody>
                    <a:bodyPr/>
                    <a:lstStyle/>
                    <a:p>
                      <a:pPr marL="0" marR="0" lvl="0" indent="0" algn="ctr" rtl="0">
                        <a:spcBef>
                          <a:spcPts val="0"/>
                        </a:spcBef>
                        <a:spcAft>
                          <a:spcPts val="0"/>
                        </a:spcAft>
                        <a:buNone/>
                      </a:pPr>
                      <a:r>
                        <a:rPr lang="ca-ES" sz="1500" b="0" i="0" u="none" strike="noStrike" cap="none">
                          <a:solidFill>
                            <a:srgbClr val="000000"/>
                          </a:solidFill>
                          <a:latin typeface="Calibri"/>
                          <a:ea typeface="Calibri"/>
                          <a:cs typeface="Calibri"/>
                          <a:sym typeface="Calibri"/>
                        </a:rPr>
                        <a:t>70</a:t>
                      </a:r>
                      <a:endParaRPr/>
                    </a:p>
                  </a:txBody>
                  <a:tcPr marL="4325" marR="4325" marT="43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c>
                  <a:txBody>
                    <a:bodyPr/>
                    <a:lstStyle/>
                    <a:p>
                      <a:pPr marL="0" marR="0" lvl="0" indent="0" algn="ctr" rtl="0">
                        <a:spcBef>
                          <a:spcPts val="0"/>
                        </a:spcBef>
                        <a:spcAft>
                          <a:spcPts val="0"/>
                        </a:spcAft>
                        <a:buNone/>
                      </a:pPr>
                      <a:r>
                        <a:rPr lang="ca-ES" sz="1500" b="0" i="0" u="none" strike="noStrike" cap="none">
                          <a:solidFill>
                            <a:srgbClr val="000000"/>
                          </a:solidFill>
                          <a:latin typeface="Calibri"/>
                          <a:ea typeface="Calibri"/>
                          <a:cs typeface="Calibri"/>
                          <a:sym typeface="Calibri"/>
                        </a:rPr>
                        <a:t>70</a:t>
                      </a:r>
                      <a:endParaRPr/>
                    </a:p>
                  </a:txBody>
                  <a:tcPr marL="4325" marR="4325" marT="43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c>
                  <a:txBody>
                    <a:bodyPr/>
                    <a:lstStyle/>
                    <a:p>
                      <a:pPr marL="0" marR="0" lvl="0" indent="0" algn="ctr" rtl="0">
                        <a:spcBef>
                          <a:spcPts val="0"/>
                        </a:spcBef>
                        <a:spcAft>
                          <a:spcPts val="0"/>
                        </a:spcAft>
                        <a:buNone/>
                      </a:pPr>
                      <a:r>
                        <a:rPr lang="ca-ES" sz="1500" b="0" i="0" u="none" strike="noStrike" cap="none">
                          <a:solidFill>
                            <a:srgbClr val="000000"/>
                          </a:solidFill>
                          <a:latin typeface="Calibri"/>
                          <a:ea typeface="Calibri"/>
                          <a:cs typeface="Calibri"/>
                          <a:sym typeface="Calibri"/>
                        </a:rPr>
                        <a:t>72</a:t>
                      </a:r>
                      <a:endParaRPr/>
                    </a:p>
                  </a:txBody>
                  <a:tcPr marL="4325" marR="4325" marT="43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c>
                  <a:txBody>
                    <a:bodyPr/>
                    <a:lstStyle/>
                    <a:p>
                      <a:pPr marL="0" marR="0" lvl="0" indent="0" algn="ctr" rtl="0">
                        <a:spcBef>
                          <a:spcPts val="0"/>
                        </a:spcBef>
                        <a:spcAft>
                          <a:spcPts val="0"/>
                        </a:spcAft>
                        <a:buNone/>
                      </a:pPr>
                      <a:r>
                        <a:rPr lang="ca-ES" sz="1500" b="0" i="0" u="none" strike="noStrike" cap="none">
                          <a:solidFill>
                            <a:srgbClr val="000000"/>
                          </a:solidFill>
                          <a:latin typeface="Calibri"/>
                          <a:ea typeface="Calibri"/>
                          <a:cs typeface="Calibri"/>
                          <a:sym typeface="Calibri"/>
                        </a:rPr>
                        <a:t>69</a:t>
                      </a:r>
                      <a:endParaRPr/>
                    </a:p>
                  </a:txBody>
                  <a:tcPr marL="4325" marR="4325" marT="43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c>
                  <a:txBody>
                    <a:bodyPr/>
                    <a:lstStyle/>
                    <a:p>
                      <a:pPr marL="0" marR="0" lvl="0" indent="0" algn="ctr" rtl="0">
                        <a:spcBef>
                          <a:spcPts val="0"/>
                        </a:spcBef>
                        <a:spcAft>
                          <a:spcPts val="0"/>
                        </a:spcAft>
                        <a:buNone/>
                      </a:pPr>
                      <a:r>
                        <a:rPr lang="ca-ES" sz="1500" b="0" i="0" u="none" strike="noStrike" cap="none">
                          <a:solidFill>
                            <a:srgbClr val="000000"/>
                          </a:solidFill>
                          <a:latin typeface="Calibri"/>
                          <a:ea typeface="Calibri"/>
                          <a:cs typeface="Calibri"/>
                          <a:sym typeface="Calibri"/>
                        </a:rPr>
                        <a:t>70,4</a:t>
                      </a:r>
                      <a:endParaRPr/>
                    </a:p>
                  </a:txBody>
                  <a:tcPr marL="4325" marR="4325" marT="43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c>
                  <a:txBody>
                    <a:bodyPr/>
                    <a:lstStyle/>
                    <a:p>
                      <a:pPr marL="0" marR="0" lvl="0" indent="0" algn="ctr" rtl="0">
                        <a:spcBef>
                          <a:spcPts val="0"/>
                        </a:spcBef>
                        <a:spcAft>
                          <a:spcPts val="0"/>
                        </a:spcAft>
                        <a:buNone/>
                      </a:pPr>
                      <a:r>
                        <a:rPr lang="ca-ES" sz="1500" b="0" i="0" u="none" strike="noStrike" cap="none">
                          <a:solidFill>
                            <a:srgbClr val="000000"/>
                          </a:solidFill>
                          <a:latin typeface="Calibri"/>
                          <a:ea typeface="Calibri"/>
                          <a:cs typeface="Calibri"/>
                          <a:sym typeface="Calibri"/>
                        </a:rPr>
                        <a:t>70</a:t>
                      </a:r>
                      <a:endParaRPr/>
                    </a:p>
                  </a:txBody>
                  <a:tcPr marL="4325" marR="4325" marT="43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c>
                  <a:txBody>
                    <a:bodyPr/>
                    <a:lstStyle/>
                    <a:p>
                      <a:pPr marL="0" marR="0" lvl="0" indent="0" algn="ctr" rtl="0">
                        <a:spcBef>
                          <a:spcPts val="0"/>
                        </a:spcBef>
                        <a:spcAft>
                          <a:spcPts val="0"/>
                        </a:spcAft>
                        <a:buNone/>
                      </a:pPr>
                      <a:r>
                        <a:rPr lang="ca-ES" sz="1500" b="0" i="0" u="none" strike="noStrike" cap="none">
                          <a:solidFill>
                            <a:srgbClr val="000000"/>
                          </a:solidFill>
                          <a:latin typeface="Calibri"/>
                          <a:ea typeface="Calibri"/>
                          <a:cs typeface="Calibri"/>
                          <a:sym typeface="Calibri"/>
                        </a:rPr>
                        <a:t>69</a:t>
                      </a:r>
                      <a:endParaRPr/>
                    </a:p>
                  </a:txBody>
                  <a:tcPr marL="4325" marR="4325" marT="43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c>
                  <a:txBody>
                    <a:bodyPr/>
                    <a:lstStyle/>
                    <a:p>
                      <a:pPr marL="0" marR="0" lvl="0" indent="0" algn="ctr" rtl="0">
                        <a:spcBef>
                          <a:spcPts val="0"/>
                        </a:spcBef>
                        <a:spcAft>
                          <a:spcPts val="0"/>
                        </a:spcAft>
                        <a:buNone/>
                      </a:pPr>
                      <a:r>
                        <a:rPr lang="ca-ES" sz="1500" b="0" i="0" u="none" strike="noStrike" cap="none">
                          <a:solidFill>
                            <a:srgbClr val="000000"/>
                          </a:solidFill>
                          <a:latin typeface="Calibri"/>
                          <a:ea typeface="Calibri"/>
                          <a:cs typeface="Calibri"/>
                          <a:sym typeface="Calibri"/>
                        </a:rPr>
                        <a:t> 66</a:t>
                      </a:r>
                      <a:endParaRPr/>
                    </a:p>
                  </a:txBody>
                  <a:tcPr marL="4325" marR="4325" marT="43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c>
                  <a:txBody>
                    <a:bodyPr/>
                    <a:lstStyle/>
                    <a:p>
                      <a:pPr marL="0" marR="0" lvl="0" indent="0" algn="ctr" rtl="0">
                        <a:spcBef>
                          <a:spcPts val="0"/>
                        </a:spcBef>
                        <a:spcAft>
                          <a:spcPts val="0"/>
                        </a:spcAft>
                        <a:buNone/>
                      </a:pPr>
                      <a:r>
                        <a:rPr lang="ca-ES" sz="1500" b="0" i="0" u="none" strike="noStrike" cap="none">
                          <a:solidFill>
                            <a:srgbClr val="000000"/>
                          </a:solidFill>
                          <a:latin typeface="Calibri"/>
                          <a:ea typeface="Calibri"/>
                          <a:cs typeface="Calibri"/>
                          <a:sym typeface="Calibri"/>
                        </a:rPr>
                        <a:t>68</a:t>
                      </a:r>
                      <a:endParaRPr sz="1500" b="0" i="0" u="none" strike="noStrike" cap="none">
                        <a:solidFill>
                          <a:srgbClr val="000000"/>
                        </a:solidFill>
                        <a:latin typeface="Calibri"/>
                        <a:ea typeface="Calibri"/>
                        <a:cs typeface="Calibri"/>
                        <a:sym typeface="Calibri"/>
                      </a:endParaRPr>
                    </a:p>
                  </a:txBody>
                  <a:tcPr marL="4325" marR="4325" marT="43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c>
                  <a:txBody>
                    <a:bodyPr/>
                    <a:lstStyle/>
                    <a:p>
                      <a:pPr marL="0" marR="0" lvl="0" indent="0" algn="ctr" rtl="0">
                        <a:spcBef>
                          <a:spcPts val="0"/>
                        </a:spcBef>
                        <a:spcAft>
                          <a:spcPts val="0"/>
                        </a:spcAft>
                        <a:buNone/>
                      </a:pPr>
                      <a:r>
                        <a:rPr lang="ca-ES" sz="1500" b="0" i="0" u="none" strike="noStrike" cap="none">
                          <a:solidFill>
                            <a:srgbClr val="000000"/>
                          </a:solidFill>
                          <a:latin typeface="Calibri"/>
                          <a:ea typeface="Calibri"/>
                          <a:cs typeface="Calibri"/>
                          <a:sym typeface="Calibri"/>
                        </a:rPr>
                        <a:t>68</a:t>
                      </a:r>
                      <a:endParaRPr/>
                    </a:p>
                  </a:txBody>
                  <a:tcPr marL="4325" marR="4325" marT="43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c>
                  <a:txBody>
                    <a:bodyPr/>
                    <a:lstStyle/>
                    <a:p>
                      <a:pPr marL="0" marR="0" lvl="0" indent="0" algn="ctr" rtl="0">
                        <a:spcBef>
                          <a:spcPts val="0"/>
                        </a:spcBef>
                        <a:spcAft>
                          <a:spcPts val="0"/>
                        </a:spcAft>
                        <a:buNone/>
                      </a:pPr>
                      <a:r>
                        <a:rPr lang="ca-ES" sz="1500" b="0" i="0" u="none" strike="noStrike" cap="none">
                          <a:solidFill>
                            <a:srgbClr val="000000"/>
                          </a:solidFill>
                          <a:latin typeface="Calibri"/>
                          <a:ea typeface="Calibri"/>
                          <a:cs typeface="Calibri"/>
                          <a:sym typeface="Calibri"/>
                        </a:rPr>
                        <a:t>67</a:t>
                      </a:r>
                      <a:endParaRPr/>
                    </a:p>
                  </a:txBody>
                  <a:tcPr marL="4325" marR="4325" marT="43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c>
                  <a:txBody>
                    <a:bodyPr/>
                    <a:lstStyle/>
                    <a:p>
                      <a:pPr marL="0" marR="0" lvl="0" indent="0" algn="ctr" rtl="0">
                        <a:spcBef>
                          <a:spcPts val="0"/>
                        </a:spcBef>
                        <a:spcAft>
                          <a:spcPts val="0"/>
                        </a:spcAft>
                        <a:buNone/>
                      </a:pPr>
                      <a:r>
                        <a:rPr lang="ca-ES" sz="1500">
                          <a:latin typeface="Calibri"/>
                          <a:ea typeface="Calibri"/>
                          <a:cs typeface="Calibri"/>
                          <a:sym typeface="Calibri"/>
                        </a:rPr>
                        <a:t>64.6</a:t>
                      </a:r>
                      <a:endParaRPr sz="1500" b="0" i="0" u="none" strike="noStrike" cap="none">
                        <a:solidFill>
                          <a:srgbClr val="000000"/>
                        </a:solidFill>
                        <a:latin typeface="Calibri"/>
                        <a:ea typeface="Calibri"/>
                        <a:cs typeface="Calibri"/>
                        <a:sym typeface="Calibri"/>
                      </a:endParaRPr>
                    </a:p>
                  </a:txBody>
                  <a:tcPr marL="4325" marR="4325" marT="432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extLst>
                  <a:ext uri="{0D108BD9-81ED-4DB2-BD59-A6C34878D82A}">
                    <a16:rowId xmlns:a16="http://schemas.microsoft.com/office/drawing/2014/main" xmlns="" val="10008"/>
                  </a:ext>
                </a:extLst>
              </a:tr>
              <a:tr h="389700">
                <a:tc>
                  <a:txBody>
                    <a:bodyPr/>
                    <a:lstStyle/>
                    <a:p>
                      <a:pPr marL="0" marR="0" lvl="0" indent="0" algn="l" rtl="0">
                        <a:spcBef>
                          <a:spcPts val="0"/>
                        </a:spcBef>
                        <a:spcAft>
                          <a:spcPts val="0"/>
                        </a:spcAft>
                        <a:buNone/>
                      </a:pPr>
                      <a:r>
                        <a:rPr lang="ca-ES" sz="1500" b="1" i="0" u="none" strike="noStrike" cap="none">
                          <a:solidFill>
                            <a:srgbClr val="002060"/>
                          </a:solidFill>
                          <a:latin typeface="Calibri"/>
                          <a:ea typeface="Calibri"/>
                          <a:cs typeface="Calibri"/>
                          <a:sym typeface="Calibri"/>
                        </a:rPr>
                        <a:t>Fosfomicina</a:t>
                      </a:r>
                      <a:endParaRPr sz="1500" b="1" i="0" u="none" strike="noStrike" cap="none">
                        <a:solidFill>
                          <a:srgbClr val="002060"/>
                        </a:solidFill>
                        <a:latin typeface="Calibri"/>
                        <a:ea typeface="Calibri"/>
                        <a:cs typeface="Calibri"/>
                        <a:sym typeface="Calibri"/>
                      </a:endParaRPr>
                    </a:p>
                  </a:txBody>
                  <a:tcPr marL="4325" marR="4325" marT="432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ca-ES" sz="1500" b="0" i="0" u="none" strike="noStrike" cap="none">
                          <a:solidFill>
                            <a:srgbClr val="000000"/>
                          </a:solidFill>
                          <a:latin typeface="Calibri"/>
                          <a:ea typeface="Calibri"/>
                          <a:cs typeface="Calibri"/>
                          <a:sym typeface="Calibri"/>
                        </a:rPr>
                        <a:t>99,5</a:t>
                      </a:r>
                      <a:endParaRPr/>
                    </a:p>
                  </a:txBody>
                  <a:tcPr marL="4325" marR="4325" marT="432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c>
                  <a:txBody>
                    <a:bodyPr/>
                    <a:lstStyle/>
                    <a:p>
                      <a:pPr marL="0" marR="0" lvl="0" indent="0" algn="ctr" rtl="0">
                        <a:spcBef>
                          <a:spcPts val="0"/>
                        </a:spcBef>
                        <a:spcAft>
                          <a:spcPts val="0"/>
                        </a:spcAft>
                        <a:buNone/>
                      </a:pPr>
                      <a:r>
                        <a:rPr lang="ca-ES" sz="1500" b="0" i="0" u="none" strike="noStrike" cap="none">
                          <a:solidFill>
                            <a:srgbClr val="000000"/>
                          </a:solidFill>
                          <a:latin typeface="Calibri"/>
                          <a:ea typeface="Calibri"/>
                          <a:cs typeface="Calibri"/>
                          <a:sym typeface="Calibri"/>
                        </a:rPr>
                        <a:t>99</a:t>
                      </a:r>
                      <a:endParaRPr/>
                    </a:p>
                  </a:txBody>
                  <a:tcPr marL="4325" marR="4325" marT="43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c>
                  <a:txBody>
                    <a:bodyPr/>
                    <a:lstStyle/>
                    <a:p>
                      <a:pPr marL="0" marR="0" lvl="0" indent="0" algn="ctr" rtl="0">
                        <a:spcBef>
                          <a:spcPts val="0"/>
                        </a:spcBef>
                        <a:spcAft>
                          <a:spcPts val="0"/>
                        </a:spcAft>
                        <a:buNone/>
                      </a:pPr>
                      <a:r>
                        <a:rPr lang="ca-ES" sz="1500" b="0" i="0" u="none" strike="noStrike" cap="none">
                          <a:solidFill>
                            <a:srgbClr val="000000"/>
                          </a:solidFill>
                          <a:latin typeface="Calibri"/>
                          <a:ea typeface="Calibri"/>
                          <a:cs typeface="Calibri"/>
                          <a:sym typeface="Calibri"/>
                        </a:rPr>
                        <a:t>98</a:t>
                      </a:r>
                      <a:endParaRPr/>
                    </a:p>
                  </a:txBody>
                  <a:tcPr marL="4325" marR="4325" marT="43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c>
                  <a:txBody>
                    <a:bodyPr/>
                    <a:lstStyle/>
                    <a:p>
                      <a:pPr marL="0" marR="0" lvl="0" indent="0" algn="ctr" rtl="0">
                        <a:spcBef>
                          <a:spcPts val="0"/>
                        </a:spcBef>
                        <a:spcAft>
                          <a:spcPts val="0"/>
                        </a:spcAft>
                        <a:buNone/>
                      </a:pPr>
                      <a:r>
                        <a:rPr lang="ca-ES" sz="1500" b="0" i="0" u="none" strike="noStrike" cap="none">
                          <a:solidFill>
                            <a:srgbClr val="000000"/>
                          </a:solidFill>
                          <a:latin typeface="Calibri"/>
                          <a:ea typeface="Calibri"/>
                          <a:cs typeface="Calibri"/>
                          <a:sym typeface="Calibri"/>
                        </a:rPr>
                        <a:t>98</a:t>
                      </a:r>
                      <a:endParaRPr/>
                    </a:p>
                  </a:txBody>
                  <a:tcPr marL="4325" marR="4325" marT="43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c>
                  <a:txBody>
                    <a:bodyPr/>
                    <a:lstStyle/>
                    <a:p>
                      <a:pPr marL="0" marR="0" lvl="0" indent="0" algn="ctr" rtl="0">
                        <a:spcBef>
                          <a:spcPts val="0"/>
                        </a:spcBef>
                        <a:spcAft>
                          <a:spcPts val="0"/>
                        </a:spcAft>
                        <a:buNone/>
                      </a:pPr>
                      <a:r>
                        <a:rPr lang="ca-ES" sz="1500" b="0" i="0" u="none" strike="noStrike" cap="none">
                          <a:solidFill>
                            <a:srgbClr val="000000"/>
                          </a:solidFill>
                          <a:latin typeface="Calibri"/>
                          <a:ea typeface="Calibri"/>
                          <a:cs typeface="Calibri"/>
                          <a:sym typeface="Calibri"/>
                        </a:rPr>
                        <a:t>98</a:t>
                      </a:r>
                      <a:endParaRPr/>
                    </a:p>
                  </a:txBody>
                  <a:tcPr marL="4325" marR="4325" marT="43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c>
                  <a:txBody>
                    <a:bodyPr/>
                    <a:lstStyle/>
                    <a:p>
                      <a:pPr marL="0" marR="0" lvl="0" indent="0" algn="ctr" rtl="0">
                        <a:spcBef>
                          <a:spcPts val="0"/>
                        </a:spcBef>
                        <a:spcAft>
                          <a:spcPts val="0"/>
                        </a:spcAft>
                        <a:buNone/>
                      </a:pPr>
                      <a:r>
                        <a:rPr lang="ca-ES" sz="1500" b="0" i="0" u="none" strike="noStrike" cap="none">
                          <a:solidFill>
                            <a:srgbClr val="000000"/>
                          </a:solidFill>
                          <a:latin typeface="Calibri"/>
                          <a:ea typeface="Calibri"/>
                          <a:cs typeface="Calibri"/>
                          <a:sym typeface="Calibri"/>
                        </a:rPr>
                        <a:t>99</a:t>
                      </a:r>
                      <a:endParaRPr/>
                    </a:p>
                  </a:txBody>
                  <a:tcPr marL="4325" marR="4325" marT="43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c>
                  <a:txBody>
                    <a:bodyPr/>
                    <a:lstStyle/>
                    <a:p>
                      <a:pPr marL="0" marR="0" lvl="0" indent="0" algn="ctr" rtl="0">
                        <a:spcBef>
                          <a:spcPts val="0"/>
                        </a:spcBef>
                        <a:spcAft>
                          <a:spcPts val="0"/>
                        </a:spcAft>
                        <a:buNone/>
                      </a:pPr>
                      <a:r>
                        <a:rPr lang="ca-ES" sz="1500" b="0" i="0" u="none" strike="noStrike" cap="none">
                          <a:solidFill>
                            <a:srgbClr val="000000"/>
                          </a:solidFill>
                          <a:latin typeface="Calibri"/>
                          <a:ea typeface="Calibri"/>
                          <a:cs typeface="Calibri"/>
                          <a:sym typeface="Calibri"/>
                        </a:rPr>
                        <a:t>98</a:t>
                      </a:r>
                      <a:endParaRPr/>
                    </a:p>
                  </a:txBody>
                  <a:tcPr marL="4325" marR="4325" marT="43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c>
                  <a:txBody>
                    <a:bodyPr/>
                    <a:lstStyle/>
                    <a:p>
                      <a:pPr marL="0" marR="0" lvl="0" indent="0" algn="ctr" rtl="0">
                        <a:spcBef>
                          <a:spcPts val="0"/>
                        </a:spcBef>
                        <a:spcAft>
                          <a:spcPts val="0"/>
                        </a:spcAft>
                        <a:buNone/>
                      </a:pPr>
                      <a:r>
                        <a:rPr lang="ca-ES" sz="1500" b="0" i="0" u="none" strike="noStrike" cap="none">
                          <a:solidFill>
                            <a:srgbClr val="000000"/>
                          </a:solidFill>
                          <a:latin typeface="Calibri"/>
                          <a:ea typeface="Calibri"/>
                          <a:cs typeface="Calibri"/>
                          <a:sym typeface="Calibri"/>
                        </a:rPr>
                        <a:t>-</a:t>
                      </a:r>
                      <a:endParaRPr/>
                    </a:p>
                  </a:txBody>
                  <a:tcPr marL="4325" marR="4325" marT="43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c>
                  <a:txBody>
                    <a:bodyPr/>
                    <a:lstStyle/>
                    <a:p>
                      <a:pPr marL="0" marR="0" lvl="0" indent="0" algn="ctr" rtl="0">
                        <a:spcBef>
                          <a:spcPts val="0"/>
                        </a:spcBef>
                        <a:spcAft>
                          <a:spcPts val="0"/>
                        </a:spcAft>
                        <a:buNone/>
                      </a:pPr>
                      <a:r>
                        <a:rPr lang="ca-ES" sz="1500" b="0" i="0" u="none" strike="noStrike" cap="none">
                          <a:solidFill>
                            <a:srgbClr val="000000"/>
                          </a:solidFill>
                          <a:latin typeface="Calibri"/>
                          <a:ea typeface="Calibri"/>
                          <a:cs typeface="Calibri"/>
                          <a:sym typeface="Calibri"/>
                        </a:rPr>
                        <a:t>94</a:t>
                      </a:r>
                      <a:endParaRPr/>
                    </a:p>
                  </a:txBody>
                  <a:tcPr marL="4325" marR="4325" marT="43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c>
                  <a:txBody>
                    <a:bodyPr/>
                    <a:lstStyle/>
                    <a:p>
                      <a:pPr marL="0" marR="0" lvl="0" indent="0" algn="ctr" rtl="0">
                        <a:spcBef>
                          <a:spcPts val="0"/>
                        </a:spcBef>
                        <a:spcAft>
                          <a:spcPts val="0"/>
                        </a:spcAft>
                        <a:buNone/>
                      </a:pPr>
                      <a:r>
                        <a:rPr lang="ca-ES" sz="1500" b="0" i="0" u="none" strike="noStrike" cap="none">
                          <a:solidFill>
                            <a:srgbClr val="000000"/>
                          </a:solidFill>
                          <a:latin typeface="Calibri"/>
                          <a:ea typeface="Calibri"/>
                          <a:cs typeface="Calibri"/>
                          <a:sym typeface="Calibri"/>
                        </a:rPr>
                        <a:t>97</a:t>
                      </a:r>
                      <a:endParaRPr/>
                    </a:p>
                  </a:txBody>
                  <a:tcPr marL="4325" marR="4325" marT="43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c>
                  <a:txBody>
                    <a:bodyPr/>
                    <a:lstStyle/>
                    <a:p>
                      <a:pPr marL="0" marR="0" lvl="0" indent="0" algn="ctr" rtl="0">
                        <a:spcBef>
                          <a:spcPts val="0"/>
                        </a:spcBef>
                        <a:spcAft>
                          <a:spcPts val="0"/>
                        </a:spcAft>
                        <a:buNone/>
                      </a:pPr>
                      <a:r>
                        <a:rPr lang="ca-ES" sz="1500" b="0" i="0" u="none" strike="noStrike" cap="none">
                          <a:solidFill>
                            <a:srgbClr val="000000"/>
                          </a:solidFill>
                          <a:latin typeface="Calibri"/>
                          <a:ea typeface="Calibri"/>
                          <a:cs typeface="Calibri"/>
                          <a:sym typeface="Calibri"/>
                        </a:rPr>
                        <a:t> 97</a:t>
                      </a:r>
                      <a:endParaRPr/>
                    </a:p>
                  </a:txBody>
                  <a:tcPr marL="4325" marR="4325" marT="43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c>
                  <a:txBody>
                    <a:bodyPr/>
                    <a:lstStyle/>
                    <a:p>
                      <a:pPr marL="0" marR="0" lvl="0" indent="0" algn="ctr" rtl="0">
                        <a:spcBef>
                          <a:spcPts val="0"/>
                        </a:spcBef>
                        <a:spcAft>
                          <a:spcPts val="0"/>
                        </a:spcAft>
                        <a:buNone/>
                      </a:pPr>
                      <a:r>
                        <a:rPr lang="ca-ES" sz="1500" b="0" i="0" u="none" strike="noStrike" cap="none">
                          <a:solidFill>
                            <a:srgbClr val="000000"/>
                          </a:solidFill>
                          <a:latin typeface="Calibri"/>
                          <a:ea typeface="Calibri"/>
                          <a:cs typeface="Calibri"/>
                          <a:sym typeface="Calibri"/>
                        </a:rPr>
                        <a:t>97</a:t>
                      </a:r>
                      <a:endParaRPr sz="1500" b="0" i="0" u="none" strike="noStrike" cap="none">
                        <a:solidFill>
                          <a:srgbClr val="000000"/>
                        </a:solidFill>
                        <a:latin typeface="Calibri"/>
                        <a:ea typeface="Calibri"/>
                        <a:cs typeface="Calibri"/>
                        <a:sym typeface="Calibri"/>
                      </a:endParaRPr>
                    </a:p>
                  </a:txBody>
                  <a:tcPr marL="4325" marR="4325" marT="43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c>
                  <a:txBody>
                    <a:bodyPr/>
                    <a:lstStyle/>
                    <a:p>
                      <a:pPr marL="0" marR="0" lvl="0" indent="0" algn="ctr" rtl="0">
                        <a:spcBef>
                          <a:spcPts val="0"/>
                        </a:spcBef>
                        <a:spcAft>
                          <a:spcPts val="0"/>
                        </a:spcAft>
                        <a:buNone/>
                      </a:pPr>
                      <a:r>
                        <a:rPr lang="ca-ES" sz="1500" b="1" i="0" u="none" strike="noStrike" cap="none">
                          <a:solidFill>
                            <a:srgbClr val="000000"/>
                          </a:solidFill>
                          <a:latin typeface="Calibri"/>
                          <a:ea typeface="Calibri"/>
                          <a:cs typeface="Calibri"/>
                          <a:sym typeface="Calibri"/>
                        </a:rPr>
                        <a:t>97</a:t>
                      </a:r>
                      <a:endParaRPr/>
                    </a:p>
                  </a:txBody>
                  <a:tcPr marL="4325" marR="4325" marT="43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c>
                  <a:txBody>
                    <a:bodyPr/>
                    <a:lstStyle/>
                    <a:p>
                      <a:pPr marL="0" marR="0" lvl="0" indent="0" algn="ctr" rtl="0">
                        <a:spcBef>
                          <a:spcPts val="0"/>
                        </a:spcBef>
                        <a:spcAft>
                          <a:spcPts val="0"/>
                        </a:spcAft>
                        <a:buNone/>
                      </a:pPr>
                      <a:r>
                        <a:rPr lang="ca-ES" sz="1500" b="1" i="0" u="none" strike="noStrike" cap="none">
                          <a:solidFill>
                            <a:srgbClr val="000000"/>
                          </a:solidFill>
                          <a:latin typeface="Calibri"/>
                          <a:ea typeface="Calibri"/>
                          <a:cs typeface="Calibri"/>
                          <a:sym typeface="Calibri"/>
                        </a:rPr>
                        <a:t>97</a:t>
                      </a:r>
                      <a:endParaRPr/>
                    </a:p>
                  </a:txBody>
                  <a:tcPr marL="4325" marR="4325" marT="43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c>
                  <a:txBody>
                    <a:bodyPr/>
                    <a:lstStyle/>
                    <a:p>
                      <a:pPr marL="0" marR="0" lvl="0" indent="0" algn="ctr" rtl="0">
                        <a:spcBef>
                          <a:spcPts val="0"/>
                        </a:spcBef>
                        <a:spcAft>
                          <a:spcPts val="0"/>
                        </a:spcAft>
                        <a:buNone/>
                      </a:pPr>
                      <a:r>
                        <a:rPr lang="ca-ES" sz="1500" b="1">
                          <a:latin typeface="Calibri"/>
                          <a:ea typeface="Calibri"/>
                          <a:cs typeface="Calibri"/>
                          <a:sym typeface="Calibri"/>
                        </a:rPr>
                        <a:t>96.4</a:t>
                      </a:r>
                      <a:endParaRPr sz="1500" b="1" i="0" u="none" strike="noStrike" cap="none">
                        <a:solidFill>
                          <a:srgbClr val="000000"/>
                        </a:solidFill>
                        <a:latin typeface="Calibri"/>
                        <a:ea typeface="Calibri"/>
                        <a:cs typeface="Calibri"/>
                        <a:sym typeface="Calibri"/>
                      </a:endParaRPr>
                    </a:p>
                  </a:txBody>
                  <a:tcPr marL="4325" marR="4325" marT="432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extLst>
                  <a:ext uri="{0D108BD9-81ED-4DB2-BD59-A6C34878D82A}">
                    <a16:rowId xmlns:a16="http://schemas.microsoft.com/office/drawing/2014/main" xmlns="" val="10009"/>
                  </a:ext>
                </a:extLst>
              </a:tr>
              <a:tr h="389700">
                <a:tc>
                  <a:txBody>
                    <a:bodyPr/>
                    <a:lstStyle/>
                    <a:p>
                      <a:pPr marL="0" marR="0" lvl="0" indent="0" algn="l" rtl="0">
                        <a:spcBef>
                          <a:spcPts val="0"/>
                        </a:spcBef>
                        <a:spcAft>
                          <a:spcPts val="0"/>
                        </a:spcAft>
                        <a:buNone/>
                      </a:pPr>
                      <a:r>
                        <a:rPr lang="ca-ES" sz="1500" b="1" i="0" u="none" strike="noStrike" cap="none">
                          <a:solidFill>
                            <a:srgbClr val="002060"/>
                          </a:solidFill>
                          <a:latin typeface="Calibri"/>
                          <a:ea typeface="Calibri"/>
                          <a:cs typeface="Calibri"/>
                          <a:sym typeface="Calibri"/>
                        </a:rPr>
                        <a:t>Nitrofurantoina</a:t>
                      </a:r>
                      <a:endParaRPr sz="1500" b="1" i="0" u="none" strike="noStrike" cap="none">
                        <a:solidFill>
                          <a:srgbClr val="002060"/>
                        </a:solidFill>
                        <a:latin typeface="Calibri"/>
                        <a:ea typeface="Calibri"/>
                        <a:cs typeface="Calibri"/>
                        <a:sym typeface="Calibri"/>
                      </a:endParaRPr>
                    </a:p>
                  </a:txBody>
                  <a:tcPr marL="4325" marR="4325" marT="432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ca-ES" sz="1500" b="0" i="0" u="none" strike="noStrike" cap="none">
                          <a:solidFill>
                            <a:srgbClr val="000000"/>
                          </a:solidFill>
                          <a:latin typeface="Calibri"/>
                          <a:ea typeface="Calibri"/>
                          <a:cs typeface="Calibri"/>
                          <a:sym typeface="Calibri"/>
                        </a:rPr>
                        <a:t>88</a:t>
                      </a:r>
                      <a:endParaRPr/>
                    </a:p>
                  </a:txBody>
                  <a:tcPr marL="4325" marR="4325" marT="432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c>
                  <a:txBody>
                    <a:bodyPr/>
                    <a:lstStyle/>
                    <a:p>
                      <a:pPr marL="0" marR="0" lvl="0" indent="0" algn="ctr" rtl="0">
                        <a:spcBef>
                          <a:spcPts val="0"/>
                        </a:spcBef>
                        <a:spcAft>
                          <a:spcPts val="0"/>
                        </a:spcAft>
                        <a:buNone/>
                      </a:pPr>
                      <a:r>
                        <a:rPr lang="ca-ES" sz="1500" b="0" i="0" u="none" strike="noStrike" cap="none">
                          <a:solidFill>
                            <a:srgbClr val="000000"/>
                          </a:solidFill>
                          <a:latin typeface="Calibri"/>
                          <a:ea typeface="Calibri"/>
                          <a:cs typeface="Calibri"/>
                          <a:sym typeface="Calibri"/>
                        </a:rPr>
                        <a:t>91</a:t>
                      </a:r>
                      <a:endParaRPr/>
                    </a:p>
                  </a:txBody>
                  <a:tcPr marL="4325" marR="4325" marT="43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c>
                  <a:txBody>
                    <a:bodyPr/>
                    <a:lstStyle/>
                    <a:p>
                      <a:pPr marL="0" marR="0" lvl="0" indent="0" algn="ctr" rtl="0">
                        <a:spcBef>
                          <a:spcPts val="0"/>
                        </a:spcBef>
                        <a:spcAft>
                          <a:spcPts val="0"/>
                        </a:spcAft>
                        <a:buNone/>
                      </a:pPr>
                      <a:r>
                        <a:rPr lang="ca-ES" sz="1500" b="0" i="0" u="none" strike="noStrike" cap="none">
                          <a:solidFill>
                            <a:srgbClr val="000000"/>
                          </a:solidFill>
                          <a:latin typeface="Calibri"/>
                          <a:ea typeface="Calibri"/>
                          <a:cs typeface="Calibri"/>
                          <a:sym typeface="Calibri"/>
                        </a:rPr>
                        <a:t>92</a:t>
                      </a:r>
                      <a:endParaRPr/>
                    </a:p>
                  </a:txBody>
                  <a:tcPr marL="4325" marR="4325" marT="43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c>
                  <a:txBody>
                    <a:bodyPr/>
                    <a:lstStyle/>
                    <a:p>
                      <a:pPr marL="0" marR="0" lvl="0" indent="0" algn="ctr" rtl="0">
                        <a:spcBef>
                          <a:spcPts val="0"/>
                        </a:spcBef>
                        <a:spcAft>
                          <a:spcPts val="0"/>
                        </a:spcAft>
                        <a:buNone/>
                      </a:pPr>
                      <a:r>
                        <a:rPr lang="ca-ES" sz="1500" b="0" i="0" u="none" strike="noStrike" cap="none">
                          <a:solidFill>
                            <a:srgbClr val="000000"/>
                          </a:solidFill>
                          <a:latin typeface="Calibri"/>
                          <a:ea typeface="Calibri"/>
                          <a:cs typeface="Calibri"/>
                          <a:sym typeface="Calibri"/>
                        </a:rPr>
                        <a:t>91</a:t>
                      </a:r>
                      <a:endParaRPr/>
                    </a:p>
                  </a:txBody>
                  <a:tcPr marL="4325" marR="4325" marT="43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c>
                  <a:txBody>
                    <a:bodyPr/>
                    <a:lstStyle/>
                    <a:p>
                      <a:pPr marL="0" marR="0" lvl="0" indent="0" algn="ctr" rtl="0">
                        <a:spcBef>
                          <a:spcPts val="0"/>
                        </a:spcBef>
                        <a:spcAft>
                          <a:spcPts val="0"/>
                        </a:spcAft>
                        <a:buNone/>
                      </a:pPr>
                      <a:r>
                        <a:rPr lang="ca-ES" sz="1500" b="0" i="0" u="none" strike="noStrike" cap="none">
                          <a:solidFill>
                            <a:srgbClr val="000000"/>
                          </a:solidFill>
                          <a:latin typeface="Calibri"/>
                          <a:ea typeface="Calibri"/>
                          <a:cs typeface="Calibri"/>
                          <a:sym typeface="Calibri"/>
                        </a:rPr>
                        <a:t>91</a:t>
                      </a:r>
                      <a:endParaRPr/>
                    </a:p>
                  </a:txBody>
                  <a:tcPr marL="4325" marR="4325" marT="43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c>
                  <a:txBody>
                    <a:bodyPr/>
                    <a:lstStyle/>
                    <a:p>
                      <a:pPr marL="0" marR="0" lvl="0" indent="0" algn="ctr" rtl="0">
                        <a:spcBef>
                          <a:spcPts val="0"/>
                        </a:spcBef>
                        <a:spcAft>
                          <a:spcPts val="0"/>
                        </a:spcAft>
                        <a:buNone/>
                      </a:pPr>
                      <a:r>
                        <a:rPr lang="ca-ES" sz="1500" b="0" i="0" u="none" strike="noStrike" cap="none">
                          <a:solidFill>
                            <a:srgbClr val="000000"/>
                          </a:solidFill>
                          <a:latin typeface="Calibri"/>
                          <a:ea typeface="Calibri"/>
                          <a:cs typeface="Calibri"/>
                          <a:sym typeface="Calibri"/>
                        </a:rPr>
                        <a:t>92</a:t>
                      </a:r>
                      <a:endParaRPr/>
                    </a:p>
                  </a:txBody>
                  <a:tcPr marL="4325" marR="4325" marT="43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c>
                  <a:txBody>
                    <a:bodyPr/>
                    <a:lstStyle/>
                    <a:p>
                      <a:pPr marL="0" marR="0" lvl="0" indent="0" algn="ctr" rtl="0">
                        <a:spcBef>
                          <a:spcPts val="0"/>
                        </a:spcBef>
                        <a:spcAft>
                          <a:spcPts val="0"/>
                        </a:spcAft>
                        <a:buNone/>
                      </a:pPr>
                      <a:r>
                        <a:rPr lang="ca-ES" sz="1500" b="0" i="0" u="none" strike="noStrike" cap="none">
                          <a:solidFill>
                            <a:srgbClr val="000000"/>
                          </a:solidFill>
                          <a:latin typeface="Calibri"/>
                          <a:ea typeface="Calibri"/>
                          <a:cs typeface="Calibri"/>
                          <a:sym typeface="Calibri"/>
                        </a:rPr>
                        <a:t>94</a:t>
                      </a:r>
                      <a:endParaRPr/>
                    </a:p>
                  </a:txBody>
                  <a:tcPr marL="4325" marR="4325" marT="43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c>
                  <a:txBody>
                    <a:bodyPr/>
                    <a:lstStyle/>
                    <a:p>
                      <a:pPr marL="0" marR="0" lvl="0" indent="0" algn="ctr" rtl="0">
                        <a:spcBef>
                          <a:spcPts val="0"/>
                        </a:spcBef>
                        <a:spcAft>
                          <a:spcPts val="0"/>
                        </a:spcAft>
                        <a:buNone/>
                      </a:pPr>
                      <a:r>
                        <a:rPr lang="ca-ES" sz="1500" b="0" i="0" u="none" strike="noStrike" cap="none">
                          <a:solidFill>
                            <a:srgbClr val="000000"/>
                          </a:solidFill>
                          <a:latin typeface="Calibri"/>
                          <a:ea typeface="Calibri"/>
                          <a:cs typeface="Calibri"/>
                          <a:sym typeface="Calibri"/>
                        </a:rPr>
                        <a:t>91,8</a:t>
                      </a:r>
                      <a:endParaRPr/>
                    </a:p>
                  </a:txBody>
                  <a:tcPr marL="4325" marR="4325" marT="43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c>
                  <a:txBody>
                    <a:bodyPr/>
                    <a:lstStyle/>
                    <a:p>
                      <a:pPr marL="0" marR="0" lvl="0" indent="0" algn="ctr" rtl="0">
                        <a:spcBef>
                          <a:spcPts val="0"/>
                        </a:spcBef>
                        <a:spcAft>
                          <a:spcPts val="0"/>
                        </a:spcAft>
                        <a:buNone/>
                      </a:pPr>
                      <a:r>
                        <a:rPr lang="ca-ES" sz="1500" b="0" i="0" u="none" strike="noStrike" cap="none">
                          <a:solidFill>
                            <a:srgbClr val="000000"/>
                          </a:solidFill>
                          <a:latin typeface="Calibri"/>
                          <a:ea typeface="Calibri"/>
                          <a:cs typeface="Calibri"/>
                          <a:sym typeface="Calibri"/>
                        </a:rPr>
                        <a:t>92</a:t>
                      </a:r>
                      <a:endParaRPr/>
                    </a:p>
                  </a:txBody>
                  <a:tcPr marL="4325" marR="4325" marT="43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c>
                  <a:txBody>
                    <a:bodyPr/>
                    <a:lstStyle/>
                    <a:p>
                      <a:pPr marL="0" marR="0" lvl="0" indent="0" algn="ctr" rtl="0">
                        <a:spcBef>
                          <a:spcPts val="0"/>
                        </a:spcBef>
                        <a:spcAft>
                          <a:spcPts val="0"/>
                        </a:spcAft>
                        <a:buNone/>
                      </a:pPr>
                      <a:r>
                        <a:rPr lang="ca-ES" sz="1500" b="0" i="0" u="none" strike="noStrike" cap="none">
                          <a:solidFill>
                            <a:srgbClr val="000000"/>
                          </a:solidFill>
                          <a:latin typeface="Calibri"/>
                          <a:ea typeface="Calibri"/>
                          <a:cs typeface="Calibri"/>
                          <a:sym typeface="Calibri"/>
                        </a:rPr>
                        <a:t>91</a:t>
                      </a:r>
                      <a:endParaRPr/>
                    </a:p>
                  </a:txBody>
                  <a:tcPr marL="4325" marR="4325" marT="43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c>
                  <a:txBody>
                    <a:bodyPr/>
                    <a:lstStyle/>
                    <a:p>
                      <a:pPr marL="0" marR="0" lvl="0" indent="0" algn="ctr" rtl="0">
                        <a:spcBef>
                          <a:spcPts val="0"/>
                        </a:spcBef>
                        <a:spcAft>
                          <a:spcPts val="0"/>
                        </a:spcAft>
                        <a:buNone/>
                      </a:pPr>
                      <a:r>
                        <a:rPr lang="ca-ES" sz="1500" b="0" i="0" u="none" strike="noStrike" cap="none">
                          <a:solidFill>
                            <a:srgbClr val="000000"/>
                          </a:solidFill>
                          <a:latin typeface="Calibri"/>
                          <a:ea typeface="Calibri"/>
                          <a:cs typeface="Calibri"/>
                          <a:sym typeface="Calibri"/>
                        </a:rPr>
                        <a:t>90 </a:t>
                      </a:r>
                      <a:endParaRPr/>
                    </a:p>
                  </a:txBody>
                  <a:tcPr marL="4325" marR="4325" marT="43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c>
                  <a:txBody>
                    <a:bodyPr/>
                    <a:lstStyle/>
                    <a:p>
                      <a:pPr marL="0" marR="0" lvl="0" indent="0" algn="ctr" rtl="0">
                        <a:spcBef>
                          <a:spcPts val="0"/>
                        </a:spcBef>
                        <a:spcAft>
                          <a:spcPts val="0"/>
                        </a:spcAft>
                        <a:buNone/>
                      </a:pPr>
                      <a:r>
                        <a:rPr lang="ca-ES" sz="1500" b="0" i="0" u="none" strike="noStrike" cap="none">
                          <a:solidFill>
                            <a:srgbClr val="000000"/>
                          </a:solidFill>
                          <a:latin typeface="Calibri"/>
                          <a:ea typeface="Calibri"/>
                          <a:cs typeface="Calibri"/>
                          <a:sym typeface="Calibri"/>
                        </a:rPr>
                        <a:t>91</a:t>
                      </a:r>
                      <a:endParaRPr sz="1500" b="0" i="0" u="none" strike="noStrike" cap="none">
                        <a:solidFill>
                          <a:srgbClr val="000000"/>
                        </a:solidFill>
                        <a:latin typeface="Calibri"/>
                        <a:ea typeface="Calibri"/>
                        <a:cs typeface="Calibri"/>
                        <a:sym typeface="Calibri"/>
                      </a:endParaRPr>
                    </a:p>
                  </a:txBody>
                  <a:tcPr marL="4325" marR="4325" marT="43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c>
                  <a:txBody>
                    <a:bodyPr/>
                    <a:lstStyle/>
                    <a:p>
                      <a:pPr marL="0" marR="0" lvl="0" indent="0" algn="ctr" rtl="0">
                        <a:spcBef>
                          <a:spcPts val="0"/>
                        </a:spcBef>
                        <a:spcAft>
                          <a:spcPts val="0"/>
                        </a:spcAft>
                        <a:buNone/>
                      </a:pPr>
                      <a:r>
                        <a:rPr lang="ca-ES" sz="1500" b="0" i="0" u="none" strike="noStrike" cap="none">
                          <a:solidFill>
                            <a:srgbClr val="000000"/>
                          </a:solidFill>
                          <a:latin typeface="Calibri"/>
                          <a:ea typeface="Calibri"/>
                          <a:cs typeface="Calibri"/>
                          <a:sym typeface="Calibri"/>
                        </a:rPr>
                        <a:t>89</a:t>
                      </a:r>
                      <a:endParaRPr/>
                    </a:p>
                  </a:txBody>
                  <a:tcPr marL="4325" marR="4325" marT="43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c>
                  <a:txBody>
                    <a:bodyPr/>
                    <a:lstStyle/>
                    <a:p>
                      <a:pPr marL="0" marR="0" lvl="0" indent="0" algn="ctr" rtl="0">
                        <a:spcBef>
                          <a:spcPts val="0"/>
                        </a:spcBef>
                        <a:spcAft>
                          <a:spcPts val="0"/>
                        </a:spcAft>
                        <a:buNone/>
                      </a:pPr>
                      <a:r>
                        <a:rPr lang="ca-ES" sz="1500" b="0" i="0" u="none" strike="noStrike" cap="none">
                          <a:solidFill>
                            <a:srgbClr val="000000"/>
                          </a:solidFill>
                          <a:latin typeface="Calibri"/>
                          <a:ea typeface="Calibri"/>
                          <a:cs typeface="Calibri"/>
                          <a:sym typeface="Calibri"/>
                        </a:rPr>
                        <a:t>90</a:t>
                      </a:r>
                      <a:endParaRPr/>
                    </a:p>
                  </a:txBody>
                  <a:tcPr marL="4325" marR="4325" marT="43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c>
                  <a:txBody>
                    <a:bodyPr/>
                    <a:lstStyle/>
                    <a:p>
                      <a:pPr marL="0" marR="0" lvl="0" indent="0" algn="ctr" rtl="0">
                        <a:spcBef>
                          <a:spcPts val="0"/>
                        </a:spcBef>
                        <a:spcAft>
                          <a:spcPts val="0"/>
                        </a:spcAft>
                        <a:buNone/>
                      </a:pPr>
                      <a:r>
                        <a:rPr lang="ca-ES" sz="1500">
                          <a:latin typeface="Calibri"/>
                          <a:ea typeface="Calibri"/>
                          <a:cs typeface="Calibri"/>
                          <a:sym typeface="Calibri"/>
                        </a:rPr>
                        <a:t>100</a:t>
                      </a:r>
                      <a:endParaRPr sz="1500" b="0" i="0" u="none" strike="noStrike" cap="none">
                        <a:solidFill>
                          <a:srgbClr val="000000"/>
                        </a:solidFill>
                        <a:latin typeface="Calibri"/>
                        <a:ea typeface="Calibri"/>
                        <a:cs typeface="Calibri"/>
                        <a:sym typeface="Calibri"/>
                      </a:endParaRPr>
                    </a:p>
                  </a:txBody>
                  <a:tcPr marL="4325" marR="4325" marT="432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extLst>
                  <a:ext uri="{0D108BD9-81ED-4DB2-BD59-A6C34878D82A}">
                    <a16:rowId xmlns:a16="http://schemas.microsoft.com/office/drawing/2014/main" xmlns="" val="10010"/>
                  </a:ext>
                </a:extLst>
              </a:tr>
              <a:tr h="389700">
                <a:tc>
                  <a:txBody>
                    <a:bodyPr/>
                    <a:lstStyle/>
                    <a:p>
                      <a:pPr marL="0" marR="0" lvl="0" indent="0" algn="l" rtl="0">
                        <a:spcBef>
                          <a:spcPts val="0"/>
                        </a:spcBef>
                        <a:spcAft>
                          <a:spcPts val="0"/>
                        </a:spcAft>
                        <a:buNone/>
                      </a:pPr>
                      <a:r>
                        <a:rPr lang="ca-ES" sz="1500" b="1" i="0" u="none" strike="noStrike" cap="none">
                          <a:solidFill>
                            <a:srgbClr val="002060"/>
                          </a:solidFill>
                          <a:latin typeface="Calibri"/>
                          <a:ea typeface="Calibri"/>
                          <a:cs typeface="Calibri"/>
                          <a:sym typeface="Calibri"/>
                        </a:rPr>
                        <a:t>Gentamicina</a:t>
                      </a:r>
                      <a:endParaRPr sz="1500" b="1" i="0" u="none" strike="noStrike" cap="none">
                        <a:solidFill>
                          <a:srgbClr val="002060"/>
                        </a:solidFill>
                        <a:latin typeface="Calibri"/>
                        <a:ea typeface="Calibri"/>
                        <a:cs typeface="Calibri"/>
                        <a:sym typeface="Calibri"/>
                      </a:endParaRPr>
                    </a:p>
                  </a:txBody>
                  <a:tcPr marL="4325" marR="4325" marT="432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ca-ES" sz="1500" b="0" i="0" u="none" strike="noStrike" cap="none">
                          <a:solidFill>
                            <a:srgbClr val="000000"/>
                          </a:solidFill>
                          <a:latin typeface="Calibri"/>
                          <a:ea typeface="Calibri"/>
                          <a:cs typeface="Calibri"/>
                          <a:sym typeface="Calibri"/>
                        </a:rPr>
                        <a:t>94</a:t>
                      </a:r>
                      <a:endParaRPr/>
                    </a:p>
                  </a:txBody>
                  <a:tcPr marL="4325" marR="4325" marT="432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00"/>
                    </a:solidFill>
                  </a:tcPr>
                </a:tc>
                <a:tc>
                  <a:txBody>
                    <a:bodyPr/>
                    <a:lstStyle/>
                    <a:p>
                      <a:pPr marL="0" marR="0" lvl="0" indent="0" algn="ctr" rtl="0">
                        <a:spcBef>
                          <a:spcPts val="0"/>
                        </a:spcBef>
                        <a:spcAft>
                          <a:spcPts val="0"/>
                        </a:spcAft>
                        <a:buNone/>
                      </a:pPr>
                      <a:r>
                        <a:rPr lang="ca-ES" sz="1500" b="0" i="0" u="none" strike="noStrike" cap="none">
                          <a:solidFill>
                            <a:srgbClr val="000000"/>
                          </a:solidFill>
                          <a:latin typeface="Calibri"/>
                          <a:ea typeface="Calibri"/>
                          <a:cs typeface="Calibri"/>
                          <a:sym typeface="Calibri"/>
                        </a:rPr>
                        <a:t>92</a:t>
                      </a:r>
                      <a:endParaRPr/>
                    </a:p>
                  </a:txBody>
                  <a:tcPr marL="4325" marR="4325" marT="43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00"/>
                    </a:solidFill>
                  </a:tcPr>
                </a:tc>
                <a:tc>
                  <a:txBody>
                    <a:bodyPr/>
                    <a:lstStyle/>
                    <a:p>
                      <a:pPr marL="0" marR="0" lvl="0" indent="0" algn="ctr" rtl="0">
                        <a:spcBef>
                          <a:spcPts val="0"/>
                        </a:spcBef>
                        <a:spcAft>
                          <a:spcPts val="0"/>
                        </a:spcAft>
                        <a:buNone/>
                      </a:pPr>
                      <a:r>
                        <a:rPr lang="ca-ES" sz="1500" b="0" i="0" u="none" strike="noStrike" cap="none">
                          <a:solidFill>
                            <a:srgbClr val="000000"/>
                          </a:solidFill>
                          <a:latin typeface="Calibri"/>
                          <a:ea typeface="Calibri"/>
                          <a:cs typeface="Calibri"/>
                          <a:sym typeface="Calibri"/>
                        </a:rPr>
                        <a:t>92</a:t>
                      </a:r>
                      <a:endParaRPr/>
                    </a:p>
                  </a:txBody>
                  <a:tcPr marL="4325" marR="4325" marT="43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00"/>
                    </a:solidFill>
                  </a:tcPr>
                </a:tc>
                <a:tc>
                  <a:txBody>
                    <a:bodyPr/>
                    <a:lstStyle/>
                    <a:p>
                      <a:pPr marL="0" marR="0" lvl="0" indent="0" algn="ctr" rtl="0">
                        <a:spcBef>
                          <a:spcPts val="0"/>
                        </a:spcBef>
                        <a:spcAft>
                          <a:spcPts val="0"/>
                        </a:spcAft>
                        <a:buNone/>
                      </a:pPr>
                      <a:r>
                        <a:rPr lang="ca-ES" sz="1500" b="0" i="0" u="none" strike="noStrike" cap="none">
                          <a:solidFill>
                            <a:srgbClr val="000000"/>
                          </a:solidFill>
                          <a:latin typeface="Calibri"/>
                          <a:ea typeface="Calibri"/>
                          <a:cs typeface="Calibri"/>
                          <a:sym typeface="Calibri"/>
                        </a:rPr>
                        <a:t>93</a:t>
                      </a:r>
                      <a:endParaRPr/>
                    </a:p>
                  </a:txBody>
                  <a:tcPr marL="4325" marR="4325" marT="43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00"/>
                    </a:solidFill>
                  </a:tcPr>
                </a:tc>
                <a:tc>
                  <a:txBody>
                    <a:bodyPr/>
                    <a:lstStyle/>
                    <a:p>
                      <a:pPr marL="0" marR="0" lvl="0" indent="0" algn="ctr" rtl="0">
                        <a:spcBef>
                          <a:spcPts val="0"/>
                        </a:spcBef>
                        <a:spcAft>
                          <a:spcPts val="0"/>
                        </a:spcAft>
                        <a:buNone/>
                      </a:pPr>
                      <a:r>
                        <a:rPr lang="ca-ES" sz="1500" b="0" i="0" u="none" strike="noStrike" cap="none">
                          <a:solidFill>
                            <a:srgbClr val="000000"/>
                          </a:solidFill>
                          <a:latin typeface="Calibri"/>
                          <a:ea typeface="Calibri"/>
                          <a:cs typeface="Calibri"/>
                          <a:sym typeface="Calibri"/>
                        </a:rPr>
                        <a:t>93</a:t>
                      </a:r>
                      <a:endParaRPr/>
                    </a:p>
                  </a:txBody>
                  <a:tcPr marL="4325" marR="4325" marT="43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00"/>
                    </a:solidFill>
                  </a:tcPr>
                </a:tc>
                <a:tc>
                  <a:txBody>
                    <a:bodyPr/>
                    <a:lstStyle/>
                    <a:p>
                      <a:pPr marL="0" marR="0" lvl="0" indent="0" algn="ctr" rtl="0">
                        <a:spcBef>
                          <a:spcPts val="0"/>
                        </a:spcBef>
                        <a:spcAft>
                          <a:spcPts val="0"/>
                        </a:spcAft>
                        <a:buNone/>
                      </a:pPr>
                      <a:r>
                        <a:rPr lang="ca-ES" sz="1500" b="0" i="0" u="none" strike="noStrike" cap="none">
                          <a:solidFill>
                            <a:srgbClr val="000000"/>
                          </a:solidFill>
                          <a:latin typeface="Calibri"/>
                          <a:ea typeface="Calibri"/>
                          <a:cs typeface="Calibri"/>
                          <a:sym typeface="Calibri"/>
                        </a:rPr>
                        <a:t>93</a:t>
                      </a:r>
                      <a:endParaRPr/>
                    </a:p>
                  </a:txBody>
                  <a:tcPr marL="4325" marR="4325" marT="43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00"/>
                    </a:solidFill>
                  </a:tcPr>
                </a:tc>
                <a:tc>
                  <a:txBody>
                    <a:bodyPr/>
                    <a:lstStyle/>
                    <a:p>
                      <a:pPr marL="0" marR="0" lvl="0" indent="0" algn="ctr" rtl="0">
                        <a:spcBef>
                          <a:spcPts val="0"/>
                        </a:spcBef>
                        <a:spcAft>
                          <a:spcPts val="0"/>
                        </a:spcAft>
                        <a:buNone/>
                      </a:pPr>
                      <a:r>
                        <a:rPr lang="ca-ES" sz="1500" b="0" i="0" u="none" strike="noStrike" cap="none">
                          <a:solidFill>
                            <a:srgbClr val="000000"/>
                          </a:solidFill>
                          <a:latin typeface="Calibri"/>
                          <a:ea typeface="Calibri"/>
                          <a:cs typeface="Calibri"/>
                          <a:sym typeface="Calibri"/>
                        </a:rPr>
                        <a:t>92</a:t>
                      </a:r>
                      <a:endParaRPr/>
                    </a:p>
                  </a:txBody>
                  <a:tcPr marL="4325" marR="4325" marT="43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00"/>
                    </a:solidFill>
                  </a:tcPr>
                </a:tc>
                <a:tc>
                  <a:txBody>
                    <a:bodyPr/>
                    <a:lstStyle/>
                    <a:p>
                      <a:pPr marL="0" marR="0" lvl="0" indent="0" algn="ctr" rtl="0">
                        <a:spcBef>
                          <a:spcPts val="0"/>
                        </a:spcBef>
                        <a:spcAft>
                          <a:spcPts val="0"/>
                        </a:spcAft>
                        <a:buNone/>
                      </a:pPr>
                      <a:r>
                        <a:rPr lang="ca-ES" sz="1500" b="0" i="0" u="none" strike="noStrike" cap="none">
                          <a:solidFill>
                            <a:srgbClr val="000000"/>
                          </a:solidFill>
                          <a:latin typeface="Calibri"/>
                          <a:ea typeface="Calibri"/>
                          <a:cs typeface="Calibri"/>
                          <a:sym typeface="Calibri"/>
                        </a:rPr>
                        <a:t>93,3</a:t>
                      </a:r>
                      <a:endParaRPr/>
                    </a:p>
                  </a:txBody>
                  <a:tcPr marL="4325" marR="4325" marT="43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00"/>
                    </a:solidFill>
                  </a:tcPr>
                </a:tc>
                <a:tc>
                  <a:txBody>
                    <a:bodyPr/>
                    <a:lstStyle/>
                    <a:p>
                      <a:pPr marL="0" marR="0" lvl="0" indent="0" algn="ctr" rtl="0">
                        <a:spcBef>
                          <a:spcPts val="0"/>
                        </a:spcBef>
                        <a:spcAft>
                          <a:spcPts val="0"/>
                        </a:spcAft>
                        <a:buNone/>
                      </a:pPr>
                      <a:r>
                        <a:rPr lang="ca-ES" sz="1500" b="0" i="0" u="none" strike="noStrike" cap="none">
                          <a:solidFill>
                            <a:srgbClr val="000000"/>
                          </a:solidFill>
                          <a:latin typeface="Calibri"/>
                          <a:ea typeface="Calibri"/>
                          <a:cs typeface="Calibri"/>
                          <a:sym typeface="Calibri"/>
                        </a:rPr>
                        <a:t>92</a:t>
                      </a:r>
                      <a:endParaRPr/>
                    </a:p>
                  </a:txBody>
                  <a:tcPr marL="4325" marR="4325" marT="43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00"/>
                    </a:solidFill>
                  </a:tcPr>
                </a:tc>
                <a:tc>
                  <a:txBody>
                    <a:bodyPr/>
                    <a:lstStyle/>
                    <a:p>
                      <a:pPr marL="0" marR="0" lvl="0" indent="0" algn="ctr" rtl="0">
                        <a:spcBef>
                          <a:spcPts val="0"/>
                        </a:spcBef>
                        <a:spcAft>
                          <a:spcPts val="0"/>
                        </a:spcAft>
                        <a:buNone/>
                      </a:pPr>
                      <a:r>
                        <a:rPr lang="ca-ES" sz="1500" b="0" i="0" u="none" strike="noStrike" cap="none">
                          <a:solidFill>
                            <a:srgbClr val="000000"/>
                          </a:solidFill>
                          <a:latin typeface="Calibri"/>
                          <a:ea typeface="Calibri"/>
                          <a:cs typeface="Calibri"/>
                          <a:sym typeface="Calibri"/>
                        </a:rPr>
                        <a:t>91</a:t>
                      </a:r>
                      <a:endParaRPr/>
                    </a:p>
                  </a:txBody>
                  <a:tcPr marL="4325" marR="4325" marT="43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00"/>
                    </a:solidFill>
                  </a:tcPr>
                </a:tc>
                <a:tc>
                  <a:txBody>
                    <a:bodyPr/>
                    <a:lstStyle/>
                    <a:p>
                      <a:pPr marL="0" marR="0" lvl="0" indent="0" algn="ctr" rtl="0">
                        <a:spcBef>
                          <a:spcPts val="0"/>
                        </a:spcBef>
                        <a:spcAft>
                          <a:spcPts val="0"/>
                        </a:spcAft>
                        <a:buNone/>
                      </a:pPr>
                      <a:r>
                        <a:rPr lang="ca-ES" sz="1500" b="0" i="0" u="none" strike="noStrike" cap="none">
                          <a:solidFill>
                            <a:srgbClr val="000000"/>
                          </a:solidFill>
                          <a:latin typeface="Calibri"/>
                          <a:ea typeface="Calibri"/>
                          <a:cs typeface="Calibri"/>
                          <a:sym typeface="Calibri"/>
                        </a:rPr>
                        <a:t>91 </a:t>
                      </a:r>
                      <a:endParaRPr/>
                    </a:p>
                  </a:txBody>
                  <a:tcPr marL="4325" marR="4325" marT="43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00"/>
                    </a:solidFill>
                  </a:tcPr>
                </a:tc>
                <a:tc>
                  <a:txBody>
                    <a:bodyPr/>
                    <a:lstStyle/>
                    <a:p>
                      <a:pPr marL="0" marR="0" lvl="0" indent="0" algn="ctr" rtl="0">
                        <a:spcBef>
                          <a:spcPts val="0"/>
                        </a:spcBef>
                        <a:spcAft>
                          <a:spcPts val="0"/>
                        </a:spcAft>
                        <a:buNone/>
                      </a:pPr>
                      <a:r>
                        <a:rPr lang="ca-ES" sz="1500" b="0" i="0" u="none" strike="noStrike" cap="none">
                          <a:solidFill>
                            <a:srgbClr val="000000"/>
                          </a:solidFill>
                          <a:latin typeface="Calibri"/>
                          <a:ea typeface="Calibri"/>
                          <a:cs typeface="Calibri"/>
                          <a:sym typeface="Calibri"/>
                        </a:rPr>
                        <a:t>91</a:t>
                      </a:r>
                      <a:endParaRPr sz="1500" b="0" i="0" u="none" strike="noStrike" cap="none">
                        <a:solidFill>
                          <a:srgbClr val="000000"/>
                        </a:solidFill>
                        <a:latin typeface="Calibri"/>
                        <a:ea typeface="Calibri"/>
                        <a:cs typeface="Calibri"/>
                        <a:sym typeface="Calibri"/>
                      </a:endParaRPr>
                    </a:p>
                  </a:txBody>
                  <a:tcPr marL="4325" marR="4325" marT="43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00"/>
                    </a:solidFill>
                  </a:tcPr>
                </a:tc>
                <a:tc>
                  <a:txBody>
                    <a:bodyPr/>
                    <a:lstStyle/>
                    <a:p>
                      <a:pPr marL="0" marR="0" lvl="0" indent="0" algn="ctr" rtl="0">
                        <a:spcBef>
                          <a:spcPts val="0"/>
                        </a:spcBef>
                        <a:spcAft>
                          <a:spcPts val="0"/>
                        </a:spcAft>
                        <a:buNone/>
                      </a:pPr>
                      <a:r>
                        <a:rPr lang="ca-ES" sz="1500" b="0" i="0" u="none" strike="noStrike" cap="none">
                          <a:solidFill>
                            <a:srgbClr val="000000"/>
                          </a:solidFill>
                          <a:latin typeface="Calibri"/>
                          <a:ea typeface="Calibri"/>
                          <a:cs typeface="Calibri"/>
                          <a:sym typeface="Calibri"/>
                        </a:rPr>
                        <a:t>90</a:t>
                      </a:r>
                      <a:endParaRPr/>
                    </a:p>
                  </a:txBody>
                  <a:tcPr marL="4325" marR="4325" marT="43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00"/>
                    </a:solidFill>
                  </a:tcPr>
                </a:tc>
                <a:tc>
                  <a:txBody>
                    <a:bodyPr/>
                    <a:lstStyle/>
                    <a:p>
                      <a:pPr marL="0" marR="0" lvl="0" indent="0" algn="ctr" rtl="0">
                        <a:spcBef>
                          <a:spcPts val="0"/>
                        </a:spcBef>
                        <a:spcAft>
                          <a:spcPts val="0"/>
                        </a:spcAft>
                        <a:buNone/>
                      </a:pPr>
                      <a:r>
                        <a:rPr lang="ca-ES" sz="1500" b="0" i="0" u="none" strike="noStrike" cap="none">
                          <a:solidFill>
                            <a:srgbClr val="000000"/>
                          </a:solidFill>
                          <a:latin typeface="Calibri"/>
                          <a:ea typeface="Calibri"/>
                          <a:cs typeface="Calibri"/>
                          <a:sym typeface="Calibri"/>
                        </a:rPr>
                        <a:t>89</a:t>
                      </a:r>
                      <a:endParaRPr/>
                    </a:p>
                  </a:txBody>
                  <a:tcPr marL="4325" marR="4325" marT="43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00"/>
                    </a:solidFill>
                  </a:tcPr>
                </a:tc>
                <a:tc>
                  <a:txBody>
                    <a:bodyPr/>
                    <a:lstStyle/>
                    <a:p>
                      <a:pPr marL="0" marR="0" lvl="0" indent="0" algn="ctr" rtl="0">
                        <a:spcBef>
                          <a:spcPts val="0"/>
                        </a:spcBef>
                        <a:spcAft>
                          <a:spcPts val="0"/>
                        </a:spcAft>
                        <a:buNone/>
                      </a:pPr>
                      <a:r>
                        <a:rPr lang="ca-ES" sz="1500">
                          <a:latin typeface="Calibri"/>
                          <a:ea typeface="Calibri"/>
                          <a:cs typeface="Calibri"/>
                          <a:sym typeface="Calibri"/>
                        </a:rPr>
                        <a:t>85.5</a:t>
                      </a:r>
                      <a:endParaRPr sz="1500" b="0" i="0" u="none" strike="noStrike" cap="none">
                        <a:solidFill>
                          <a:srgbClr val="000000"/>
                        </a:solidFill>
                        <a:latin typeface="Calibri"/>
                        <a:ea typeface="Calibri"/>
                        <a:cs typeface="Calibri"/>
                        <a:sym typeface="Calibri"/>
                      </a:endParaRPr>
                    </a:p>
                  </a:txBody>
                  <a:tcPr marL="4325" marR="4325" marT="432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00"/>
                    </a:solidFill>
                  </a:tcPr>
                </a:tc>
                <a:extLst>
                  <a:ext uri="{0D108BD9-81ED-4DB2-BD59-A6C34878D82A}">
                    <a16:rowId xmlns:a16="http://schemas.microsoft.com/office/drawing/2014/main" xmlns="" val="10011"/>
                  </a:ext>
                </a:extLst>
              </a:tr>
            </a:tbl>
          </a:graphicData>
        </a:graphic>
      </p:graphicFrame>
      <p:sp>
        <p:nvSpPr>
          <p:cNvPr id="901" name="Shape 901"/>
          <p:cNvSpPr/>
          <p:nvPr/>
        </p:nvSpPr>
        <p:spPr>
          <a:xfrm>
            <a:off x="1692275" y="2205038"/>
            <a:ext cx="360363" cy="287337"/>
          </a:xfrm>
          <a:prstGeom prst="noSmoking">
            <a:avLst>
              <a:gd name="adj" fmla="val 18750"/>
            </a:avLst>
          </a:prstGeom>
          <a:solidFill>
            <a:schemeClr val="accent2"/>
          </a:solidFill>
          <a:ln w="127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accent2"/>
              </a:solidFill>
              <a:latin typeface="Arial"/>
              <a:ea typeface="Arial"/>
              <a:cs typeface="Arial"/>
              <a:sym typeface="Arial"/>
            </a:endParaRPr>
          </a:p>
        </p:txBody>
      </p:sp>
      <p:sp>
        <p:nvSpPr>
          <p:cNvPr id="902" name="Shape 902"/>
          <p:cNvSpPr/>
          <p:nvPr/>
        </p:nvSpPr>
        <p:spPr>
          <a:xfrm>
            <a:off x="1692275" y="3068638"/>
            <a:ext cx="360363" cy="287337"/>
          </a:xfrm>
          <a:prstGeom prst="noSmoking">
            <a:avLst>
              <a:gd name="adj" fmla="val 18750"/>
            </a:avLst>
          </a:prstGeom>
          <a:solidFill>
            <a:schemeClr val="accent2"/>
          </a:solidFill>
          <a:ln w="127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accent2"/>
              </a:solidFill>
              <a:latin typeface="Arial"/>
              <a:ea typeface="Arial"/>
              <a:cs typeface="Arial"/>
              <a:sym typeface="Arial"/>
            </a:endParaRPr>
          </a:p>
        </p:txBody>
      </p:sp>
      <p:sp>
        <p:nvSpPr>
          <p:cNvPr id="903" name="Shape 903"/>
          <p:cNvSpPr/>
          <p:nvPr/>
        </p:nvSpPr>
        <p:spPr>
          <a:xfrm>
            <a:off x="1692275" y="4221163"/>
            <a:ext cx="360363" cy="287337"/>
          </a:xfrm>
          <a:prstGeom prst="noSmoking">
            <a:avLst>
              <a:gd name="adj" fmla="val 18750"/>
            </a:avLst>
          </a:prstGeom>
          <a:solidFill>
            <a:schemeClr val="accent2"/>
          </a:solidFill>
          <a:ln w="127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accent2"/>
              </a:solidFill>
              <a:latin typeface="Arial"/>
              <a:ea typeface="Arial"/>
              <a:cs typeface="Arial"/>
              <a:sym typeface="Arial"/>
            </a:endParaRPr>
          </a:p>
        </p:txBody>
      </p:sp>
      <p:sp>
        <p:nvSpPr>
          <p:cNvPr id="904" name="Shape 904"/>
          <p:cNvSpPr/>
          <p:nvPr/>
        </p:nvSpPr>
        <p:spPr>
          <a:xfrm>
            <a:off x="1692275" y="5013325"/>
            <a:ext cx="360363" cy="287338"/>
          </a:xfrm>
          <a:prstGeom prst="noSmoking">
            <a:avLst>
              <a:gd name="adj" fmla="val 18750"/>
            </a:avLst>
          </a:prstGeom>
          <a:solidFill>
            <a:schemeClr val="accent2"/>
          </a:solidFill>
          <a:ln w="127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accent2"/>
              </a:solidFill>
              <a:latin typeface="Arial"/>
              <a:ea typeface="Arial"/>
              <a:cs typeface="Arial"/>
              <a:sym typeface="Arial"/>
            </a:endParaRPr>
          </a:p>
        </p:txBody>
      </p:sp>
      <p:sp>
        <p:nvSpPr>
          <p:cNvPr id="905" name="Shape 905"/>
          <p:cNvSpPr/>
          <p:nvPr/>
        </p:nvSpPr>
        <p:spPr>
          <a:xfrm>
            <a:off x="1692275" y="2636838"/>
            <a:ext cx="360363" cy="298450"/>
          </a:xfrm>
          <a:custGeom>
            <a:avLst/>
            <a:gdLst/>
            <a:ahLst/>
            <a:cxnLst/>
            <a:rect l="0" t="0" r="0" b="0"/>
            <a:pathLst>
              <a:path w="120000" h="120000" extrusionOk="0">
                <a:moveTo>
                  <a:pt x="59761" y="120177"/>
                </a:moveTo>
                <a:lnTo>
                  <a:pt x="28816" y="120177"/>
                </a:lnTo>
                <a:lnTo>
                  <a:pt x="472" y="97272"/>
                </a:lnTo>
                <a:lnTo>
                  <a:pt x="472" y="60272"/>
                </a:lnTo>
                <a:lnTo>
                  <a:pt x="472" y="450"/>
                </a:lnTo>
                <a:lnTo>
                  <a:pt x="59761" y="450"/>
                </a:lnTo>
                <a:lnTo>
                  <a:pt x="120588" y="450"/>
                </a:lnTo>
                <a:lnTo>
                  <a:pt x="120588" y="59177"/>
                </a:lnTo>
                <a:lnTo>
                  <a:pt x="120588" y="120177"/>
                </a:lnTo>
                <a:lnTo>
                  <a:pt x="59761" y="120177"/>
                </a:lnTo>
                <a:close/>
              </a:path>
              <a:path w="120000" h="120000" extrusionOk="0">
                <a:moveTo>
                  <a:pt x="472" y="97272"/>
                </a:moveTo>
                <a:lnTo>
                  <a:pt x="28816" y="97272"/>
                </a:lnTo>
                <a:lnTo>
                  <a:pt x="28816" y="120177"/>
                </a:lnTo>
                <a:lnTo>
                  <a:pt x="472" y="97272"/>
                </a:lnTo>
                <a:close/>
              </a:path>
              <a:path w="120000" h="120000" extrusionOk="0">
                <a:moveTo>
                  <a:pt x="46294" y="22361"/>
                </a:moveTo>
                <a:lnTo>
                  <a:pt x="69444" y="22361"/>
                </a:lnTo>
                <a:lnTo>
                  <a:pt x="69444" y="61633"/>
                </a:lnTo>
                <a:lnTo>
                  <a:pt x="77238" y="61633"/>
                </a:lnTo>
                <a:lnTo>
                  <a:pt x="77238" y="64544"/>
                </a:lnTo>
                <a:lnTo>
                  <a:pt x="43933" y="64544"/>
                </a:lnTo>
                <a:lnTo>
                  <a:pt x="43933" y="61544"/>
                </a:lnTo>
                <a:lnTo>
                  <a:pt x="52322" y="61544"/>
                </a:lnTo>
                <a:lnTo>
                  <a:pt x="52322" y="25272"/>
                </a:lnTo>
                <a:lnTo>
                  <a:pt x="46294" y="25272"/>
                </a:lnTo>
                <a:lnTo>
                  <a:pt x="46294" y="22361"/>
                </a:lnTo>
                <a:close/>
              </a:path>
              <a:path w="120000" h="120000" extrusionOk="0">
                <a:moveTo>
                  <a:pt x="50666" y="11816"/>
                </a:moveTo>
                <a:lnTo>
                  <a:pt x="50666" y="9905"/>
                </a:lnTo>
                <a:lnTo>
                  <a:pt x="51494" y="8544"/>
                </a:lnTo>
                <a:lnTo>
                  <a:pt x="53266" y="6633"/>
                </a:lnTo>
                <a:lnTo>
                  <a:pt x="55627" y="5544"/>
                </a:lnTo>
                <a:lnTo>
                  <a:pt x="57755" y="4722"/>
                </a:lnTo>
                <a:lnTo>
                  <a:pt x="60588" y="4450"/>
                </a:lnTo>
                <a:lnTo>
                  <a:pt x="63777" y="5000"/>
                </a:lnTo>
                <a:lnTo>
                  <a:pt x="66255" y="5816"/>
                </a:lnTo>
                <a:lnTo>
                  <a:pt x="68144" y="7177"/>
                </a:lnTo>
                <a:lnTo>
                  <a:pt x="69444" y="8816"/>
                </a:lnTo>
                <a:lnTo>
                  <a:pt x="70272" y="10177"/>
                </a:lnTo>
                <a:lnTo>
                  <a:pt x="70511" y="11905"/>
                </a:lnTo>
                <a:lnTo>
                  <a:pt x="70272" y="13450"/>
                </a:lnTo>
                <a:lnTo>
                  <a:pt x="69444" y="15450"/>
                </a:lnTo>
                <a:lnTo>
                  <a:pt x="68500" y="17000"/>
                </a:lnTo>
                <a:lnTo>
                  <a:pt x="66022" y="18361"/>
                </a:lnTo>
                <a:lnTo>
                  <a:pt x="63894" y="19177"/>
                </a:lnTo>
                <a:lnTo>
                  <a:pt x="60350" y="19722"/>
                </a:lnTo>
                <a:lnTo>
                  <a:pt x="57755" y="19544"/>
                </a:lnTo>
                <a:lnTo>
                  <a:pt x="55272" y="18450"/>
                </a:lnTo>
                <a:lnTo>
                  <a:pt x="52911" y="17361"/>
                </a:lnTo>
                <a:lnTo>
                  <a:pt x="51727" y="15361"/>
                </a:lnTo>
                <a:lnTo>
                  <a:pt x="51022" y="13544"/>
                </a:lnTo>
                <a:lnTo>
                  <a:pt x="50666" y="11816"/>
                </a:lnTo>
                <a:close/>
              </a:path>
            </a:pathLst>
          </a:custGeom>
          <a:solidFill>
            <a:srgbClr val="FFCC00"/>
          </a:solidFill>
          <a:ln w="9525" cap="flat" cmpd="sng">
            <a:solidFill>
              <a:srgbClr val="000000"/>
            </a:solidFill>
            <a:prstDash val="solid"/>
            <a:miter lim="8000"/>
            <a:headEnd type="none" w="sm" len="sm"/>
            <a:tailEnd type="none" w="sm" len="sm"/>
          </a:ln>
          <a:effectLst>
            <a:outerShdw dist="107763" dir="2700000" algn="ctr" rotWithShape="0">
              <a:srgbClr val="808080"/>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06" name="Shape 906"/>
          <p:cNvSpPr/>
          <p:nvPr/>
        </p:nvSpPr>
        <p:spPr>
          <a:xfrm>
            <a:off x="1692275" y="3500438"/>
            <a:ext cx="360363" cy="298450"/>
          </a:xfrm>
          <a:custGeom>
            <a:avLst/>
            <a:gdLst/>
            <a:ahLst/>
            <a:cxnLst/>
            <a:rect l="0" t="0" r="0" b="0"/>
            <a:pathLst>
              <a:path w="120000" h="120000" extrusionOk="0">
                <a:moveTo>
                  <a:pt x="59761" y="120177"/>
                </a:moveTo>
                <a:lnTo>
                  <a:pt x="28816" y="120177"/>
                </a:lnTo>
                <a:lnTo>
                  <a:pt x="472" y="97272"/>
                </a:lnTo>
                <a:lnTo>
                  <a:pt x="472" y="60272"/>
                </a:lnTo>
                <a:lnTo>
                  <a:pt x="472" y="450"/>
                </a:lnTo>
                <a:lnTo>
                  <a:pt x="59761" y="450"/>
                </a:lnTo>
                <a:lnTo>
                  <a:pt x="120588" y="450"/>
                </a:lnTo>
                <a:lnTo>
                  <a:pt x="120588" y="59177"/>
                </a:lnTo>
                <a:lnTo>
                  <a:pt x="120588" y="120177"/>
                </a:lnTo>
                <a:lnTo>
                  <a:pt x="59761" y="120177"/>
                </a:lnTo>
                <a:close/>
              </a:path>
              <a:path w="120000" h="120000" extrusionOk="0">
                <a:moveTo>
                  <a:pt x="472" y="97272"/>
                </a:moveTo>
                <a:lnTo>
                  <a:pt x="28816" y="97272"/>
                </a:lnTo>
                <a:lnTo>
                  <a:pt x="28816" y="120177"/>
                </a:lnTo>
                <a:lnTo>
                  <a:pt x="472" y="97272"/>
                </a:lnTo>
                <a:close/>
              </a:path>
              <a:path w="120000" h="120000" extrusionOk="0">
                <a:moveTo>
                  <a:pt x="46294" y="22361"/>
                </a:moveTo>
                <a:lnTo>
                  <a:pt x="69444" y="22361"/>
                </a:lnTo>
                <a:lnTo>
                  <a:pt x="69444" y="61633"/>
                </a:lnTo>
                <a:lnTo>
                  <a:pt x="77238" y="61633"/>
                </a:lnTo>
                <a:lnTo>
                  <a:pt x="77238" y="64544"/>
                </a:lnTo>
                <a:lnTo>
                  <a:pt x="43933" y="64544"/>
                </a:lnTo>
                <a:lnTo>
                  <a:pt x="43933" y="61544"/>
                </a:lnTo>
                <a:lnTo>
                  <a:pt x="52322" y="61544"/>
                </a:lnTo>
                <a:lnTo>
                  <a:pt x="52322" y="25272"/>
                </a:lnTo>
                <a:lnTo>
                  <a:pt x="46294" y="25272"/>
                </a:lnTo>
                <a:lnTo>
                  <a:pt x="46294" y="22361"/>
                </a:lnTo>
                <a:close/>
              </a:path>
              <a:path w="120000" h="120000" extrusionOk="0">
                <a:moveTo>
                  <a:pt x="50666" y="11816"/>
                </a:moveTo>
                <a:lnTo>
                  <a:pt x="50666" y="9905"/>
                </a:lnTo>
                <a:lnTo>
                  <a:pt x="51494" y="8544"/>
                </a:lnTo>
                <a:lnTo>
                  <a:pt x="53266" y="6633"/>
                </a:lnTo>
                <a:lnTo>
                  <a:pt x="55627" y="5544"/>
                </a:lnTo>
                <a:lnTo>
                  <a:pt x="57755" y="4722"/>
                </a:lnTo>
                <a:lnTo>
                  <a:pt x="60588" y="4450"/>
                </a:lnTo>
                <a:lnTo>
                  <a:pt x="63777" y="5000"/>
                </a:lnTo>
                <a:lnTo>
                  <a:pt x="66255" y="5816"/>
                </a:lnTo>
                <a:lnTo>
                  <a:pt x="68144" y="7177"/>
                </a:lnTo>
                <a:lnTo>
                  <a:pt x="69444" y="8816"/>
                </a:lnTo>
                <a:lnTo>
                  <a:pt x="70272" y="10177"/>
                </a:lnTo>
                <a:lnTo>
                  <a:pt x="70511" y="11905"/>
                </a:lnTo>
                <a:lnTo>
                  <a:pt x="70272" y="13450"/>
                </a:lnTo>
                <a:lnTo>
                  <a:pt x="69444" y="15450"/>
                </a:lnTo>
                <a:lnTo>
                  <a:pt x="68500" y="17000"/>
                </a:lnTo>
                <a:lnTo>
                  <a:pt x="66022" y="18361"/>
                </a:lnTo>
                <a:lnTo>
                  <a:pt x="63894" y="19177"/>
                </a:lnTo>
                <a:lnTo>
                  <a:pt x="60350" y="19722"/>
                </a:lnTo>
                <a:lnTo>
                  <a:pt x="57755" y="19544"/>
                </a:lnTo>
                <a:lnTo>
                  <a:pt x="55272" y="18450"/>
                </a:lnTo>
                <a:lnTo>
                  <a:pt x="52911" y="17361"/>
                </a:lnTo>
                <a:lnTo>
                  <a:pt x="51727" y="15361"/>
                </a:lnTo>
                <a:lnTo>
                  <a:pt x="51022" y="13544"/>
                </a:lnTo>
                <a:lnTo>
                  <a:pt x="50666" y="11816"/>
                </a:lnTo>
                <a:close/>
              </a:path>
            </a:pathLst>
          </a:custGeom>
          <a:solidFill>
            <a:srgbClr val="FFCC00"/>
          </a:solidFill>
          <a:ln w="9525" cap="flat" cmpd="sng">
            <a:solidFill>
              <a:srgbClr val="000000"/>
            </a:solidFill>
            <a:prstDash val="solid"/>
            <a:miter lim="8000"/>
            <a:headEnd type="none" w="sm" len="sm"/>
            <a:tailEnd type="none" w="sm" len="sm"/>
          </a:ln>
          <a:effectLst>
            <a:outerShdw dist="107763" dir="2700000" algn="ctr" rotWithShape="0">
              <a:srgbClr val="808080"/>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07" name="Shape 907"/>
          <p:cNvSpPr/>
          <p:nvPr/>
        </p:nvSpPr>
        <p:spPr>
          <a:xfrm>
            <a:off x="1692275" y="4652963"/>
            <a:ext cx="360363" cy="298450"/>
          </a:xfrm>
          <a:custGeom>
            <a:avLst/>
            <a:gdLst/>
            <a:ahLst/>
            <a:cxnLst/>
            <a:rect l="0" t="0" r="0" b="0"/>
            <a:pathLst>
              <a:path w="120000" h="120000" extrusionOk="0">
                <a:moveTo>
                  <a:pt x="59761" y="120177"/>
                </a:moveTo>
                <a:lnTo>
                  <a:pt x="28816" y="120177"/>
                </a:lnTo>
                <a:lnTo>
                  <a:pt x="472" y="97272"/>
                </a:lnTo>
                <a:lnTo>
                  <a:pt x="472" y="60272"/>
                </a:lnTo>
                <a:lnTo>
                  <a:pt x="472" y="450"/>
                </a:lnTo>
                <a:lnTo>
                  <a:pt x="59761" y="450"/>
                </a:lnTo>
                <a:lnTo>
                  <a:pt x="120588" y="450"/>
                </a:lnTo>
                <a:lnTo>
                  <a:pt x="120588" y="59177"/>
                </a:lnTo>
                <a:lnTo>
                  <a:pt x="120588" y="120177"/>
                </a:lnTo>
                <a:lnTo>
                  <a:pt x="59761" y="120177"/>
                </a:lnTo>
                <a:close/>
              </a:path>
              <a:path w="120000" h="120000" extrusionOk="0">
                <a:moveTo>
                  <a:pt x="472" y="97272"/>
                </a:moveTo>
                <a:lnTo>
                  <a:pt x="28816" y="97272"/>
                </a:lnTo>
                <a:lnTo>
                  <a:pt x="28816" y="120177"/>
                </a:lnTo>
                <a:lnTo>
                  <a:pt x="472" y="97272"/>
                </a:lnTo>
                <a:close/>
              </a:path>
              <a:path w="120000" h="120000" extrusionOk="0">
                <a:moveTo>
                  <a:pt x="46294" y="22361"/>
                </a:moveTo>
                <a:lnTo>
                  <a:pt x="69444" y="22361"/>
                </a:lnTo>
                <a:lnTo>
                  <a:pt x="69444" y="61633"/>
                </a:lnTo>
                <a:lnTo>
                  <a:pt x="77238" y="61633"/>
                </a:lnTo>
                <a:lnTo>
                  <a:pt x="77238" y="64544"/>
                </a:lnTo>
                <a:lnTo>
                  <a:pt x="43933" y="64544"/>
                </a:lnTo>
                <a:lnTo>
                  <a:pt x="43933" y="61544"/>
                </a:lnTo>
                <a:lnTo>
                  <a:pt x="52322" y="61544"/>
                </a:lnTo>
                <a:lnTo>
                  <a:pt x="52322" y="25272"/>
                </a:lnTo>
                <a:lnTo>
                  <a:pt x="46294" y="25272"/>
                </a:lnTo>
                <a:lnTo>
                  <a:pt x="46294" y="22361"/>
                </a:lnTo>
                <a:close/>
              </a:path>
              <a:path w="120000" h="120000" extrusionOk="0">
                <a:moveTo>
                  <a:pt x="50666" y="11816"/>
                </a:moveTo>
                <a:lnTo>
                  <a:pt x="50666" y="9905"/>
                </a:lnTo>
                <a:lnTo>
                  <a:pt x="51494" y="8544"/>
                </a:lnTo>
                <a:lnTo>
                  <a:pt x="53266" y="6633"/>
                </a:lnTo>
                <a:lnTo>
                  <a:pt x="55627" y="5544"/>
                </a:lnTo>
                <a:lnTo>
                  <a:pt x="57755" y="4722"/>
                </a:lnTo>
                <a:lnTo>
                  <a:pt x="60588" y="4450"/>
                </a:lnTo>
                <a:lnTo>
                  <a:pt x="63777" y="5000"/>
                </a:lnTo>
                <a:lnTo>
                  <a:pt x="66255" y="5816"/>
                </a:lnTo>
                <a:lnTo>
                  <a:pt x="68144" y="7177"/>
                </a:lnTo>
                <a:lnTo>
                  <a:pt x="69444" y="8816"/>
                </a:lnTo>
                <a:lnTo>
                  <a:pt x="70272" y="10177"/>
                </a:lnTo>
                <a:lnTo>
                  <a:pt x="70511" y="11905"/>
                </a:lnTo>
                <a:lnTo>
                  <a:pt x="70272" y="13450"/>
                </a:lnTo>
                <a:lnTo>
                  <a:pt x="69444" y="15450"/>
                </a:lnTo>
                <a:lnTo>
                  <a:pt x="68500" y="17000"/>
                </a:lnTo>
                <a:lnTo>
                  <a:pt x="66022" y="18361"/>
                </a:lnTo>
                <a:lnTo>
                  <a:pt x="63894" y="19177"/>
                </a:lnTo>
                <a:lnTo>
                  <a:pt x="60350" y="19722"/>
                </a:lnTo>
                <a:lnTo>
                  <a:pt x="57755" y="19544"/>
                </a:lnTo>
                <a:lnTo>
                  <a:pt x="55272" y="18450"/>
                </a:lnTo>
                <a:lnTo>
                  <a:pt x="52911" y="17361"/>
                </a:lnTo>
                <a:lnTo>
                  <a:pt x="51727" y="15361"/>
                </a:lnTo>
                <a:lnTo>
                  <a:pt x="51022" y="13544"/>
                </a:lnTo>
                <a:lnTo>
                  <a:pt x="50666" y="11816"/>
                </a:lnTo>
                <a:close/>
              </a:path>
            </a:pathLst>
          </a:custGeom>
          <a:solidFill>
            <a:srgbClr val="FFCC00"/>
          </a:solidFill>
          <a:ln w="9525" cap="flat" cmpd="sng">
            <a:solidFill>
              <a:srgbClr val="000000"/>
            </a:solidFill>
            <a:prstDash val="solid"/>
            <a:miter lim="8000"/>
            <a:headEnd type="none" w="sm" len="sm"/>
            <a:tailEnd type="none" w="sm" len="sm"/>
          </a:ln>
          <a:effectLst>
            <a:outerShdw dist="107763" dir="2700000" algn="ctr" rotWithShape="0">
              <a:srgbClr val="808080"/>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08" name="Shape 908"/>
          <p:cNvSpPr/>
          <p:nvPr/>
        </p:nvSpPr>
        <p:spPr>
          <a:xfrm>
            <a:off x="1692275" y="3933825"/>
            <a:ext cx="360363" cy="265113"/>
          </a:xfrm>
          <a:prstGeom prst="smileyFace">
            <a:avLst>
              <a:gd name="adj" fmla="val 4653"/>
            </a:avLst>
          </a:prstGeom>
          <a:solidFill>
            <a:srgbClr val="00B050"/>
          </a:solidFill>
          <a:ln w="127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09" name="Shape 909"/>
          <p:cNvSpPr/>
          <p:nvPr/>
        </p:nvSpPr>
        <p:spPr>
          <a:xfrm>
            <a:off x="1692275" y="5445125"/>
            <a:ext cx="360363" cy="265113"/>
          </a:xfrm>
          <a:prstGeom prst="smileyFace">
            <a:avLst>
              <a:gd name="adj" fmla="val 4653"/>
            </a:avLst>
          </a:prstGeom>
          <a:solidFill>
            <a:srgbClr val="00B050"/>
          </a:solidFill>
          <a:ln w="127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10" name="Shape 910"/>
          <p:cNvSpPr/>
          <p:nvPr/>
        </p:nvSpPr>
        <p:spPr>
          <a:xfrm>
            <a:off x="1692275" y="5805488"/>
            <a:ext cx="360363" cy="265112"/>
          </a:xfrm>
          <a:prstGeom prst="smileyFace">
            <a:avLst>
              <a:gd name="adj" fmla="val 4653"/>
            </a:avLst>
          </a:prstGeom>
          <a:solidFill>
            <a:srgbClr val="00B050"/>
          </a:solidFill>
          <a:ln w="127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11" name="Shape 911"/>
          <p:cNvSpPr/>
          <p:nvPr/>
        </p:nvSpPr>
        <p:spPr>
          <a:xfrm>
            <a:off x="1692275" y="6237288"/>
            <a:ext cx="360363" cy="265112"/>
          </a:xfrm>
          <a:prstGeom prst="smileyFace">
            <a:avLst>
              <a:gd name="adj" fmla="val 4653"/>
            </a:avLst>
          </a:prstGeom>
          <a:solidFill>
            <a:srgbClr val="00B050"/>
          </a:solidFill>
          <a:ln w="127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95"/>
        <p:cNvGrpSpPr/>
        <p:nvPr/>
      </p:nvGrpSpPr>
      <p:grpSpPr>
        <a:xfrm>
          <a:off x="0" y="0"/>
          <a:ext cx="0" cy="0"/>
          <a:chOff x="0" y="0"/>
          <a:chExt cx="0" cy="0"/>
        </a:xfrm>
      </p:grpSpPr>
      <p:sp>
        <p:nvSpPr>
          <p:cNvPr id="1596" name="Shape 1596"/>
          <p:cNvSpPr txBox="1">
            <a:spLocks noGrp="1"/>
          </p:cNvSpPr>
          <p:nvPr>
            <p:ph type="title" idx="4294967295"/>
          </p:nvPr>
        </p:nvSpPr>
        <p:spPr>
          <a:xfrm>
            <a:off x="1371600" y="277813"/>
            <a:ext cx="7772400" cy="1143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ca-ES" sz="4400" b="0" i="0" u="none" strike="noStrike" cap="none">
                <a:solidFill>
                  <a:schemeClr val="dk2"/>
                </a:solidFill>
                <a:latin typeface="Verdana"/>
                <a:ea typeface="Verdana"/>
                <a:cs typeface="Verdana"/>
                <a:sym typeface="Verdana"/>
              </a:rPr>
              <a:t>CONCLUSIONS</a:t>
            </a:r>
            <a:endParaRPr sz="4200" b="0" i="0" u="none" strike="noStrike" cap="none">
              <a:solidFill>
                <a:schemeClr val="dk2"/>
              </a:solidFill>
              <a:latin typeface="Verdana"/>
              <a:ea typeface="Verdana"/>
              <a:cs typeface="Verdana"/>
              <a:sym typeface="Verdana"/>
            </a:endParaRPr>
          </a:p>
        </p:txBody>
      </p:sp>
      <p:sp>
        <p:nvSpPr>
          <p:cNvPr id="1597" name="Shape 1597"/>
          <p:cNvSpPr txBox="1">
            <a:spLocks noGrp="1"/>
          </p:cNvSpPr>
          <p:nvPr>
            <p:ph type="body" idx="4294967295"/>
          </p:nvPr>
        </p:nvSpPr>
        <p:spPr>
          <a:xfrm>
            <a:off x="539552" y="1052513"/>
            <a:ext cx="7690048" cy="5078412"/>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folHlink"/>
              </a:buClr>
              <a:buFont typeface="Noto Sans Symbols"/>
              <a:buNone/>
            </a:pPr>
            <a:r>
              <a:rPr lang="ca-ES" sz="3400" b="1" i="0" u="none" strike="noStrike" cap="none">
                <a:solidFill>
                  <a:srgbClr val="336600"/>
                </a:solidFill>
                <a:latin typeface="Arial"/>
                <a:ea typeface="Arial"/>
                <a:cs typeface="Arial"/>
                <a:sym typeface="Arial"/>
              </a:rPr>
              <a:t> </a:t>
            </a:r>
            <a:br>
              <a:rPr lang="ca-ES" sz="3400" b="1" i="0" u="none" strike="noStrike" cap="none">
                <a:solidFill>
                  <a:srgbClr val="336600"/>
                </a:solidFill>
                <a:latin typeface="Arial"/>
                <a:ea typeface="Arial"/>
                <a:cs typeface="Arial"/>
                <a:sym typeface="Arial"/>
              </a:rPr>
            </a:br>
            <a:r>
              <a:rPr lang="ca-ES" sz="2800" b="1" i="0" u="none" strike="noStrike" cap="none">
                <a:solidFill>
                  <a:srgbClr val="336600"/>
                </a:solidFill>
                <a:latin typeface="Times New Roman"/>
                <a:ea typeface="Times New Roman"/>
                <a:cs typeface="Times New Roman"/>
                <a:sym typeface="Times New Roman"/>
              </a:rPr>
              <a:t/>
            </a:r>
            <a:br>
              <a:rPr lang="ca-ES" sz="2800" b="1" i="0" u="none" strike="noStrike" cap="none">
                <a:solidFill>
                  <a:srgbClr val="336600"/>
                </a:solidFill>
                <a:latin typeface="Times New Roman"/>
                <a:ea typeface="Times New Roman"/>
                <a:cs typeface="Times New Roman"/>
                <a:sym typeface="Times New Roman"/>
              </a:rPr>
            </a:br>
            <a:r>
              <a:rPr lang="ca-ES" sz="2800" b="0" i="0" u="none" strike="noStrike" cap="none">
                <a:solidFill>
                  <a:schemeClr val="dk1"/>
                </a:solidFill>
                <a:latin typeface="Verdana"/>
                <a:ea typeface="Verdana"/>
                <a:cs typeface="Verdana"/>
                <a:sym typeface="Verdana"/>
              </a:rPr>
              <a:t>- Es pot millorar el </a:t>
            </a:r>
            <a:r>
              <a:rPr lang="ca-ES" sz="2800" b="0" i="0" u="sng" strike="noStrike" cap="none">
                <a:solidFill>
                  <a:schemeClr val="dk1"/>
                </a:solidFill>
                <a:latin typeface="Verdana"/>
                <a:ea typeface="Verdana"/>
                <a:cs typeface="Verdana"/>
                <a:sym typeface="Verdana"/>
              </a:rPr>
              <a:t>maneig</a:t>
            </a:r>
            <a:r>
              <a:rPr lang="ca-ES" sz="2800" b="0" i="0" u="none" strike="noStrike" cap="none">
                <a:solidFill>
                  <a:schemeClr val="dk1"/>
                </a:solidFill>
                <a:latin typeface="Verdana"/>
                <a:ea typeface="Verdana"/>
                <a:cs typeface="Verdana"/>
                <a:sym typeface="Verdana"/>
              </a:rPr>
              <a:t> de les ITU.</a:t>
            </a:r>
            <a:endParaRPr/>
          </a:p>
          <a:p>
            <a:pPr marL="342900" marR="0" lvl="0" indent="-342900" algn="l" rtl="0">
              <a:spcBef>
                <a:spcPts val="560"/>
              </a:spcBef>
              <a:spcAft>
                <a:spcPts val="0"/>
              </a:spcAft>
              <a:buClr>
                <a:schemeClr val="folHlink"/>
              </a:buClr>
              <a:buFont typeface="Noto Sans Symbols"/>
              <a:buNone/>
            </a:pPr>
            <a:r>
              <a:rPr lang="ca-ES" sz="2800" b="0" i="0" u="none" strike="noStrike" cap="none">
                <a:solidFill>
                  <a:schemeClr val="dk1"/>
                </a:solidFill>
                <a:latin typeface="Verdana"/>
                <a:ea typeface="Verdana"/>
                <a:cs typeface="Verdana"/>
                <a:sym typeface="Verdana"/>
              </a:rPr>
              <a:t/>
            </a:r>
            <a:br>
              <a:rPr lang="ca-ES" sz="2800" b="0" i="0" u="none" strike="noStrike" cap="none">
                <a:solidFill>
                  <a:schemeClr val="dk1"/>
                </a:solidFill>
                <a:latin typeface="Verdana"/>
                <a:ea typeface="Verdana"/>
                <a:cs typeface="Verdana"/>
                <a:sym typeface="Verdana"/>
              </a:rPr>
            </a:br>
            <a:r>
              <a:rPr lang="ca-ES" sz="2800" b="0" i="0" u="none" strike="noStrike" cap="none">
                <a:solidFill>
                  <a:schemeClr val="dk1"/>
                </a:solidFill>
                <a:latin typeface="Verdana"/>
                <a:ea typeface="Verdana"/>
                <a:cs typeface="Verdana"/>
                <a:sym typeface="Verdana"/>
              </a:rPr>
              <a:t>- Escassa </a:t>
            </a:r>
            <a:r>
              <a:rPr lang="ca-ES" sz="2800" b="0" i="0" u="sng" strike="noStrike" cap="none">
                <a:solidFill>
                  <a:schemeClr val="dk1"/>
                </a:solidFill>
                <a:latin typeface="Verdana"/>
                <a:ea typeface="Verdana"/>
                <a:cs typeface="Verdana"/>
                <a:sym typeface="Verdana"/>
              </a:rPr>
              <a:t>adherència</a:t>
            </a:r>
            <a:r>
              <a:rPr lang="ca-ES" sz="2800" b="0" i="0" u="none" strike="noStrike" cap="none">
                <a:solidFill>
                  <a:schemeClr val="dk1"/>
                </a:solidFill>
                <a:latin typeface="Verdana"/>
                <a:ea typeface="Verdana"/>
                <a:cs typeface="Verdana"/>
                <a:sym typeface="Verdana"/>
              </a:rPr>
              <a:t> del MF a les recomanacions actuals.</a:t>
            </a:r>
            <a:endParaRPr/>
          </a:p>
          <a:p>
            <a:pPr marL="342900" marR="0" lvl="0" indent="-342900" algn="l" rtl="0">
              <a:spcBef>
                <a:spcPts val="560"/>
              </a:spcBef>
              <a:spcAft>
                <a:spcPts val="0"/>
              </a:spcAft>
              <a:buClr>
                <a:schemeClr val="folHlink"/>
              </a:buClr>
              <a:buFont typeface="Noto Sans Symbols"/>
              <a:buNone/>
            </a:pPr>
            <a:r>
              <a:rPr lang="ca-ES" sz="2800" b="0" i="0" u="none" strike="noStrike" cap="none">
                <a:solidFill>
                  <a:schemeClr val="dk1"/>
                </a:solidFill>
                <a:latin typeface="Verdana"/>
                <a:ea typeface="Verdana"/>
                <a:cs typeface="Verdana"/>
                <a:sym typeface="Verdana"/>
              </a:rPr>
              <a:t/>
            </a:r>
            <a:br>
              <a:rPr lang="ca-ES" sz="2800" b="0" i="0" u="none" strike="noStrike" cap="none">
                <a:solidFill>
                  <a:schemeClr val="dk1"/>
                </a:solidFill>
                <a:latin typeface="Verdana"/>
                <a:ea typeface="Verdana"/>
                <a:cs typeface="Verdana"/>
                <a:sym typeface="Verdana"/>
              </a:rPr>
            </a:br>
            <a:r>
              <a:rPr lang="ca-ES" sz="2800" b="0" i="0" u="none" strike="noStrike" cap="none">
                <a:solidFill>
                  <a:schemeClr val="dk1"/>
                </a:solidFill>
                <a:latin typeface="Verdana"/>
                <a:ea typeface="Verdana"/>
                <a:cs typeface="Verdana"/>
                <a:sym typeface="Verdana"/>
              </a:rPr>
              <a:t>- Inadequació en la sol·licitud d’</a:t>
            </a:r>
            <a:r>
              <a:rPr lang="ca-ES" sz="2800" b="0" i="0" u="sng" strike="noStrike" cap="none">
                <a:solidFill>
                  <a:schemeClr val="dk1"/>
                </a:solidFill>
                <a:latin typeface="Verdana"/>
                <a:ea typeface="Verdana"/>
                <a:cs typeface="Verdana"/>
                <a:sym typeface="Verdana"/>
              </a:rPr>
              <a:t>urocultiu</a:t>
            </a:r>
            <a:r>
              <a:rPr lang="ca-ES" sz="2800" b="0" i="0" u="none" strike="noStrike" cap="none">
                <a:solidFill>
                  <a:schemeClr val="dk1"/>
                </a:solidFill>
                <a:latin typeface="Verdana"/>
                <a:ea typeface="Verdana"/>
                <a:cs typeface="Verdana"/>
                <a:sym typeface="Verdana"/>
              </a:rPr>
              <a:t>.</a:t>
            </a:r>
            <a:endParaRPr/>
          </a:p>
          <a:p>
            <a:pPr marL="342900" marR="0" lvl="0" indent="-342900" algn="l" rtl="0">
              <a:spcBef>
                <a:spcPts val="560"/>
              </a:spcBef>
              <a:spcAft>
                <a:spcPts val="0"/>
              </a:spcAft>
              <a:buClr>
                <a:schemeClr val="folHlink"/>
              </a:buClr>
              <a:buFont typeface="Noto Sans Symbols"/>
              <a:buNone/>
            </a:pPr>
            <a:r>
              <a:rPr lang="ca-ES" sz="2800" b="0" i="0" u="none" strike="noStrike" cap="none">
                <a:solidFill>
                  <a:schemeClr val="dk1"/>
                </a:solidFill>
                <a:latin typeface="Verdana"/>
                <a:ea typeface="Verdana"/>
                <a:cs typeface="Verdana"/>
                <a:sym typeface="Verdana"/>
              </a:rPr>
              <a:t/>
            </a:r>
            <a:br>
              <a:rPr lang="ca-ES" sz="2800" b="0" i="0" u="none" strike="noStrike" cap="none">
                <a:solidFill>
                  <a:schemeClr val="dk1"/>
                </a:solidFill>
                <a:latin typeface="Verdana"/>
                <a:ea typeface="Verdana"/>
                <a:cs typeface="Verdana"/>
                <a:sym typeface="Verdana"/>
              </a:rPr>
            </a:br>
            <a:r>
              <a:rPr lang="ca-ES" sz="2800" b="0" i="0" u="none" strike="noStrike" cap="none">
                <a:solidFill>
                  <a:schemeClr val="dk1"/>
                </a:solidFill>
                <a:latin typeface="Verdana"/>
                <a:ea typeface="Verdana"/>
                <a:cs typeface="Verdana"/>
                <a:sym typeface="Verdana"/>
              </a:rPr>
              <a:t>- Infrautilització d’</a:t>
            </a:r>
            <a:r>
              <a:rPr lang="ca-ES" sz="2800" b="0" i="0" u="sng" strike="noStrike" cap="none">
                <a:solidFill>
                  <a:schemeClr val="dk1"/>
                </a:solidFill>
                <a:latin typeface="Verdana"/>
                <a:ea typeface="Verdana"/>
                <a:cs typeface="Verdana"/>
                <a:sym typeface="Verdana"/>
              </a:rPr>
              <a:t>antibiòtics</a:t>
            </a:r>
            <a:r>
              <a:rPr lang="ca-ES" sz="2800" b="0" i="0" u="none" strike="noStrike" cap="none">
                <a:solidFill>
                  <a:schemeClr val="dk1"/>
                </a:solidFill>
                <a:latin typeface="Verdana"/>
                <a:ea typeface="Verdana"/>
                <a:cs typeface="Verdana"/>
                <a:sym typeface="Verdana"/>
              </a:rPr>
              <a:t> de primera elecció.</a:t>
            </a:r>
            <a:br>
              <a:rPr lang="ca-ES" sz="2800" b="0" i="0" u="none" strike="noStrike" cap="none">
                <a:solidFill>
                  <a:schemeClr val="dk1"/>
                </a:solidFill>
                <a:latin typeface="Verdana"/>
                <a:ea typeface="Verdana"/>
                <a:cs typeface="Verdana"/>
                <a:sym typeface="Verdana"/>
              </a:rPr>
            </a:br>
            <a:endParaRPr sz="2800" b="0" i="0" u="none" strike="noStrike" cap="none">
              <a:solidFill>
                <a:schemeClr val="dk1"/>
              </a:solidFill>
              <a:latin typeface="Verdana"/>
              <a:ea typeface="Verdana"/>
              <a:cs typeface="Verdana"/>
              <a:sym typeface="Verdana"/>
            </a:endParaRPr>
          </a:p>
        </p:txBody>
      </p:sp>
      <p:pic>
        <p:nvPicPr>
          <p:cNvPr id="1598" name="Shape 1598" descr="MC900334026[1]"/>
          <p:cNvPicPr preferRelativeResize="0"/>
          <p:nvPr/>
        </p:nvPicPr>
        <p:blipFill rotWithShape="1">
          <a:blip r:embed="rId3">
            <a:alphaModFix/>
          </a:blip>
          <a:srcRect/>
          <a:stretch/>
        </p:blipFill>
        <p:spPr>
          <a:xfrm>
            <a:off x="7451725" y="0"/>
            <a:ext cx="815975" cy="1292225"/>
          </a:xfrm>
          <a:prstGeom prst="rect">
            <a:avLst/>
          </a:prstGeom>
          <a:noFill/>
          <a:ln>
            <a:noFill/>
          </a:ln>
        </p:spPr>
      </p:pic>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Shape 915"/>
        <p:cNvGrpSpPr/>
        <p:nvPr/>
      </p:nvGrpSpPr>
      <p:grpSpPr>
        <a:xfrm>
          <a:off x="0" y="0"/>
          <a:ext cx="0" cy="0"/>
          <a:chOff x="0" y="0"/>
          <a:chExt cx="0" cy="0"/>
        </a:xfrm>
      </p:grpSpPr>
      <p:sp>
        <p:nvSpPr>
          <p:cNvPr id="916" name="Shape 916"/>
          <p:cNvSpPr txBox="1">
            <a:spLocks noGrp="1"/>
          </p:cNvSpPr>
          <p:nvPr>
            <p:ph type="title"/>
          </p:nvPr>
        </p:nvSpPr>
        <p:spPr>
          <a:xfrm>
            <a:off x="1258888" y="277813"/>
            <a:ext cx="7428000" cy="8478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ca-ES" sz="2400" b="0" i="0" u="none" strike="noStrike" cap="none">
                <a:solidFill>
                  <a:schemeClr val="dk2"/>
                </a:solidFill>
                <a:latin typeface="Verdana"/>
                <a:ea typeface="Verdana"/>
                <a:cs typeface="Verdana"/>
                <a:sym typeface="Verdana"/>
              </a:rPr>
              <a:t>Sensibilitats E.coli en ITUS no complicades.</a:t>
            </a:r>
            <a:br>
              <a:rPr lang="ca-ES" sz="2400" b="0" i="0" u="none" strike="noStrike" cap="none">
                <a:solidFill>
                  <a:schemeClr val="dk2"/>
                </a:solidFill>
                <a:latin typeface="Verdana"/>
                <a:ea typeface="Verdana"/>
                <a:cs typeface="Verdana"/>
                <a:sym typeface="Verdana"/>
              </a:rPr>
            </a:br>
            <a:r>
              <a:rPr lang="ca-ES" sz="2400" b="0" i="0" u="none" strike="noStrike" cap="none">
                <a:solidFill>
                  <a:schemeClr val="dk2"/>
                </a:solidFill>
                <a:latin typeface="Verdana"/>
                <a:ea typeface="Verdana"/>
                <a:cs typeface="Verdana"/>
                <a:sym typeface="Verdana"/>
              </a:rPr>
              <a:t>Comparativa estudis</a:t>
            </a:r>
            <a:endParaRPr sz="2400"/>
          </a:p>
        </p:txBody>
      </p:sp>
      <p:pic>
        <p:nvPicPr>
          <p:cNvPr id="917" name="Shape 917"/>
          <p:cNvPicPr preferRelativeResize="0"/>
          <p:nvPr/>
        </p:nvPicPr>
        <p:blipFill>
          <a:blip r:embed="rId3">
            <a:alphaModFix/>
          </a:blip>
          <a:stretch>
            <a:fillRect/>
          </a:stretch>
        </p:blipFill>
        <p:spPr>
          <a:xfrm>
            <a:off x="1051525" y="1490125"/>
            <a:ext cx="7635374" cy="6041126"/>
          </a:xfrm>
          <a:prstGeom prst="rect">
            <a:avLst/>
          </a:prstGeom>
          <a:noFill/>
          <a:ln>
            <a:noFill/>
          </a:ln>
        </p:spPr>
      </p:pic>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Shape 921"/>
        <p:cNvGrpSpPr/>
        <p:nvPr/>
      </p:nvGrpSpPr>
      <p:grpSpPr>
        <a:xfrm>
          <a:off x="0" y="0"/>
          <a:ext cx="0" cy="0"/>
          <a:chOff x="0" y="0"/>
          <a:chExt cx="0" cy="0"/>
        </a:xfrm>
      </p:grpSpPr>
      <p:sp>
        <p:nvSpPr>
          <p:cNvPr id="922" name="Shape 922"/>
          <p:cNvSpPr txBox="1">
            <a:spLocks noGrp="1"/>
          </p:cNvSpPr>
          <p:nvPr>
            <p:ph type="title"/>
          </p:nvPr>
        </p:nvSpPr>
        <p:spPr>
          <a:xfrm>
            <a:off x="914400" y="277813"/>
            <a:ext cx="7772400" cy="11430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endParaRPr sz="2400">
              <a:latin typeface="Verdana"/>
              <a:ea typeface="Verdana"/>
              <a:cs typeface="Verdana"/>
              <a:sym typeface="Verdana"/>
            </a:endParaRPr>
          </a:p>
          <a:p>
            <a:pPr marL="0" lvl="0" indent="0">
              <a:spcBef>
                <a:spcPts val="0"/>
              </a:spcBef>
              <a:spcAft>
                <a:spcPts val="0"/>
              </a:spcAft>
              <a:buNone/>
            </a:pPr>
            <a:endParaRPr sz="2400">
              <a:latin typeface="Verdana"/>
              <a:ea typeface="Verdana"/>
              <a:cs typeface="Verdana"/>
              <a:sym typeface="Verdana"/>
            </a:endParaRPr>
          </a:p>
          <a:p>
            <a:pPr marL="0" lvl="0" indent="0">
              <a:spcBef>
                <a:spcPts val="0"/>
              </a:spcBef>
              <a:spcAft>
                <a:spcPts val="0"/>
              </a:spcAft>
              <a:buClr>
                <a:schemeClr val="dk1"/>
              </a:buClr>
              <a:buFont typeface="Arial"/>
              <a:buNone/>
            </a:pPr>
            <a:r>
              <a:rPr lang="ca-ES" sz="2400">
                <a:latin typeface="Verdana"/>
                <a:ea typeface="Verdana"/>
                <a:cs typeface="Verdana"/>
                <a:sym typeface="Verdana"/>
              </a:rPr>
              <a:t>Sensibilitats E.coli en ITUS no complicades.</a:t>
            </a:r>
            <a:br>
              <a:rPr lang="ca-ES" sz="2400">
                <a:latin typeface="Verdana"/>
                <a:ea typeface="Verdana"/>
                <a:cs typeface="Verdana"/>
                <a:sym typeface="Verdana"/>
              </a:rPr>
            </a:br>
            <a:r>
              <a:rPr lang="ca-ES" sz="2400">
                <a:latin typeface="Verdana"/>
                <a:ea typeface="Verdana"/>
                <a:cs typeface="Verdana"/>
                <a:sym typeface="Verdana"/>
              </a:rPr>
              <a:t>Comparativa estudis</a:t>
            </a:r>
            <a:endParaRPr sz="2400"/>
          </a:p>
          <a:p>
            <a:pPr marL="0" lvl="0" indent="0">
              <a:spcBef>
                <a:spcPts val="0"/>
              </a:spcBef>
              <a:spcAft>
                <a:spcPts val="0"/>
              </a:spcAft>
              <a:buNone/>
            </a:pPr>
            <a:endParaRPr/>
          </a:p>
        </p:txBody>
      </p:sp>
      <p:graphicFrame>
        <p:nvGraphicFramePr>
          <p:cNvPr id="923" name="Shape 923"/>
          <p:cNvGraphicFramePr/>
          <p:nvPr/>
        </p:nvGraphicFramePr>
        <p:xfrm>
          <a:off x="1052925" y="1720875"/>
          <a:ext cx="7239000" cy="3169680"/>
        </p:xfrm>
        <a:graphic>
          <a:graphicData uri="http://schemas.openxmlformats.org/drawingml/2006/table">
            <a:tbl>
              <a:tblPr>
                <a:noFill/>
                <a:tableStyleId>{4E306F01-A10D-47C5-BE16-F5095E8B2894}</a:tableStyleId>
              </a:tblPr>
              <a:tblGrid>
                <a:gridCol w="2413000">
                  <a:extLst>
                    <a:ext uri="{9D8B030D-6E8A-4147-A177-3AD203B41FA5}">
                      <a16:colId xmlns:a16="http://schemas.microsoft.com/office/drawing/2014/main" xmlns="" val="20000"/>
                    </a:ext>
                  </a:extLst>
                </a:gridCol>
                <a:gridCol w="2413000">
                  <a:extLst>
                    <a:ext uri="{9D8B030D-6E8A-4147-A177-3AD203B41FA5}">
                      <a16:colId xmlns:a16="http://schemas.microsoft.com/office/drawing/2014/main" xmlns="" val="20001"/>
                    </a:ext>
                  </a:extLst>
                </a:gridCol>
                <a:gridCol w="2413000">
                  <a:extLst>
                    <a:ext uri="{9D8B030D-6E8A-4147-A177-3AD203B41FA5}">
                      <a16:colId xmlns:a16="http://schemas.microsoft.com/office/drawing/2014/main" xmlns="" val="20002"/>
                    </a:ext>
                  </a:extLst>
                </a:gridCol>
              </a:tblGrid>
              <a:tr h="381000">
                <a:tc>
                  <a:txBody>
                    <a:bodyPr/>
                    <a:lstStyle/>
                    <a:p>
                      <a:pPr marL="0" lvl="0" indent="0">
                        <a:spcBef>
                          <a:spcPts val="0"/>
                        </a:spcBef>
                        <a:spcAft>
                          <a:spcPts val="0"/>
                        </a:spcAft>
                        <a:buNone/>
                      </a:pPr>
                      <a:endParaRPr/>
                    </a:p>
                  </a:txBody>
                  <a:tcPr marL="91425" marR="91425" marT="91425" marB="91425"/>
                </a:tc>
                <a:tc>
                  <a:txBody>
                    <a:bodyPr/>
                    <a:lstStyle/>
                    <a:p>
                      <a:pPr marL="0" lvl="0" indent="0">
                        <a:spcBef>
                          <a:spcPts val="0"/>
                        </a:spcBef>
                        <a:spcAft>
                          <a:spcPts val="0"/>
                        </a:spcAft>
                        <a:buNone/>
                      </a:pPr>
                      <a:r>
                        <a:rPr lang="ca-ES" b="1"/>
                        <a:t>Pre</a:t>
                      </a:r>
                      <a:r>
                        <a:rPr lang="ca-ES"/>
                        <a:t>menopàusiques (380)</a:t>
                      </a:r>
                      <a:endParaRPr/>
                    </a:p>
                  </a:txBody>
                  <a:tcPr marL="91425" marR="91425" marT="91425" marB="91425">
                    <a:solidFill>
                      <a:srgbClr val="FFE599"/>
                    </a:solidFill>
                  </a:tcPr>
                </a:tc>
                <a:tc>
                  <a:txBody>
                    <a:bodyPr/>
                    <a:lstStyle/>
                    <a:p>
                      <a:pPr marL="0" lvl="0" indent="0" rtl="0">
                        <a:spcBef>
                          <a:spcPts val="0"/>
                        </a:spcBef>
                        <a:spcAft>
                          <a:spcPts val="0"/>
                        </a:spcAft>
                        <a:buNone/>
                      </a:pPr>
                      <a:r>
                        <a:rPr lang="ca-ES" b="1"/>
                        <a:t>Post</a:t>
                      </a:r>
                      <a:r>
                        <a:rPr lang="ca-ES"/>
                        <a:t>menopàussiques (135)</a:t>
                      </a:r>
                      <a:endParaRPr/>
                    </a:p>
                  </a:txBody>
                  <a:tcPr marL="91425" marR="91425" marT="91425" marB="91425">
                    <a:solidFill>
                      <a:srgbClr val="FFE599"/>
                    </a:solidFill>
                  </a:tcPr>
                </a:tc>
                <a:extLst>
                  <a:ext uri="{0D108BD9-81ED-4DB2-BD59-A6C34878D82A}">
                    <a16:rowId xmlns:a16="http://schemas.microsoft.com/office/drawing/2014/main" xmlns="" val="10000"/>
                  </a:ext>
                </a:extLst>
              </a:tr>
              <a:tr h="381000">
                <a:tc>
                  <a:txBody>
                    <a:bodyPr/>
                    <a:lstStyle/>
                    <a:p>
                      <a:pPr marL="0" lvl="0" indent="0">
                        <a:spcBef>
                          <a:spcPts val="0"/>
                        </a:spcBef>
                        <a:spcAft>
                          <a:spcPts val="0"/>
                        </a:spcAft>
                        <a:buNone/>
                      </a:pPr>
                      <a:r>
                        <a:rPr lang="ca-ES"/>
                        <a:t>Ampicil.lina</a:t>
                      </a:r>
                      <a:endParaRPr/>
                    </a:p>
                  </a:txBody>
                  <a:tcPr marL="91425" marR="91425" marT="91425" marB="91425"/>
                </a:tc>
                <a:tc>
                  <a:txBody>
                    <a:bodyPr/>
                    <a:lstStyle/>
                    <a:p>
                      <a:pPr marL="0" lvl="0" indent="0">
                        <a:spcBef>
                          <a:spcPts val="0"/>
                        </a:spcBef>
                        <a:spcAft>
                          <a:spcPts val="0"/>
                        </a:spcAft>
                        <a:buNone/>
                      </a:pPr>
                      <a:r>
                        <a:rPr lang="ca-ES"/>
                        <a:t>35.0%</a:t>
                      </a:r>
                      <a:endParaRPr/>
                    </a:p>
                  </a:txBody>
                  <a:tcPr marL="91425" marR="91425" marT="91425" marB="91425">
                    <a:solidFill>
                      <a:srgbClr val="F1C232"/>
                    </a:solidFill>
                  </a:tcPr>
                </a:tc>
                <a:tc>
                  <a:txBody>
                    <a:bodyPr/>
                    <a:lstStyle/>
                    <a:p>
                      <a:pPr marL="0" lvl="0" indent="0">
                        <a:spcBef>
                          <a:spcPts val="0"/>
                        </a:spcBef>
                        <a:spcAft>
                          <a:spcPts val="0"/>
                        </a:spcAft>
                        <a:buNone/>
                      </a:pPr>
                      <a:r>
                        <a:rPr lang="ca-ES"/>
                        <a:t>36.2%</a:t>
                      </a:r>
                      <a:endParaRPr/>
                    </a:p>
                  </a:txBody>
                  <a:tcPr marL="91425" marR="91425" marT="91425" marB="91425">
                    <a:solidFill>
                      <a:srgbClr val="F1C232"/>
                    </a:solidFill>
                  </a:tcPr>
                </a:tc>
                <a:extLst>
                  <a:ext uri="{0D108BD9-81ED-4DB2-BD59-A6C34878D82A}">
                    <a16:rowId xmlns:a16="http://schemas.microsoft.com/office/drawing/2014/main" xmlns="" val="10001"/>
                  </a:ext>
                </a:extLst>
              </a:tr>
              <a:tr h="381000">
                <a:tc>
                  <a:txBody>
                    <a:bodyPr/>
                    <a:lstStyle/>
                    <a:p>
                      <a:pPr marL="0" lvl="0" indent="0">
                        <a:spcBef>
                          <a:spcPts val="0"/>
                        </a:spcBef>
                        <a:spcAft>
                          <a:spcPts val="0"/>
                        </a:spcAft>
                        <a:buNone/>
                      </a:pPr>
                      <a:r>
                        <a:rPr lang="ca-ES"/>
                        <a:t>Amoxicil.lina-clavulàmic</a:t>
                      </a:r>
                      <a:endParaRPr/>
                    </a:p>
                  </a:txBody>
                  <a:tcPr marL="91425" marR="91425" marT="91425" marB="91425"/>
                </a:tc>
                <a:tc>
                  <a:txBody>
                    <a:bodyPr/>
                    <a:lstStyle/>
                    <a:p>
                      <a:pPr marL="0" lvl="0" indent="0">
                        <a:spcBef>
                          <a:spcPts val="0"/>
                        </a:spcBef>
                        <a:spcAft>
                          <a:spcPts val="0"/>
                        </a:spcAft>
                        <a:buNone/>
                      </a:pPr>
                      <a:r>
                        <a:rPr lang="ca-ES"/>
                        <a:t>79.9%</a:t>
                      </a:r>
                      <a:endParaRPr/>
                    </a:p>
                  </a:txBody>
                  <a:tcPr marL="91425" marR="91425" marT="91425" marB="91425">
                    <a:solidFill>
                      <a:srgbClr val="F1C232"/>
                    </a:solidFill>
                  </a:tcPr>
                </a:tc>
                <a:tc>
                  <a:txBody>
                    <a:bodyPr/>
                    <a:lstStyle/>
                    <a:p>
                      <a:pPr marL="0" lvl="0" indent="0">
                        <a:spcBef>
                          <a:spcPts val="0"/>
                        </a:spcBef>
                        <a:spcAft>
                          <a:spcPts val="0"/>
                        </a:spcAft>
                        <a:buNone/>
                      </a:pPr>
                      <a:r>
                        <a:rPr lang="ca-ES"/>
                        <a:t>73.2%</a:t>
                      </a:r>
                      <a:endParaRPr/>
                    </a:p>
                  </a:txBody>
                  <a:tcPr marL="91425" marR="91425" marT="91425" marB="91425">
                    <a:solidFill>
                      <a:srgbClr val="F1C232"/>
                    </a:solidFill>
                  </a:tcPr>
                </a:tc>
                <a:extLst>
                  <a:ext uri="{0D108BD9-81ED-4DB2-BD59-A6C34878D82A}">
                    <a16:rowId xmlns:a16="http://schemas.microsoft.com/office/drawing/2014/main" xmlns="" val="10002"/>
                  </a:ext>
                </a:extLst>
              </a:tr>
              <a:tr h="381000">
                <a:tc>
                  <a:txBody>
                    <a:bodyPr/>
                    <a:lstStyle/>
                    <a:p>
                      <a:pPr marL="0" lvl="0" indent="0">
                        <a:spcBef>
                          <a:spcPts val="0"/>
                        </a:spcBef>
                        <a:spcAft>
                          <a:spcPts val="0"/>
                        </a:spcAft>
                        <a:buNone/>
                      </a:pPr>
                      <a:r>
                        <a:rPr lang="ca-ES"/>
                        <a:t>Cefuroxima</a:t>
                      </a:r>
                      <a:endParaRPr/>
                    </a:p>
                  </a:txBody>
                  <a:tcPr marL="91425" marR="91425" marT="91425" marB="91425"/>
                </a:tc>
                <a:tc>
                  <a:txBody>
                    <a:bodyPr/>
                    <a:lstStyle/>
                    <a:p>
                      <a:pPr marL="0" lvl="0" indent="0">
                        <a:spcBef>
                          <a:spcPts val="0"/>
                        </a:spcBef>
                        <a:spcAft>
                          <a:spcPts val="0"/>
                        </a:spcAft>
                        <a:buNone/>
                      </a:pPr>
                      <a:r>
                        <a:rPr lang="ca-ES"/>
                        <a:t>78.3%</a:t>
                      </a:r>
                      <a:endParaRPr/>
                    </a:p>
                  </a:txBody>
                  <a:tcPr marL="91425" marR="91425" marT="91425" marB="91425">
                    <a:solidFill>
                      <a:srgbClr val="F1C232"/>
                    </a:solidFill>
                  </a:tcPr>
                </a:tc>
                <a:tc>
                  <a:txBody>
                    <a:bodyPr/>
                    <a:lstStyle/>
                    <a:p>
                      <a:pPr marL="0" lvl="0" indent="0">
                        <a:spcBef>
                          <a:spcPts val="0"/>
                        </a:spcBef>
                        <a:spcAft>
                          <a:spcPts val="0"/>
                        </a:spcAft>
                        <a:buNone/>
                      </a:pPr>
                      <a:r>
                        <a:rPr lang="ca-ES"/>
                        <a:t>69.6%</a:t>
                      </a:r>
                      <a:endParaRPr/>
                    </a:p>
                  </a:txBody>
                  <a:tcPr marL="91425" marR="91425" marT="91425" marB="91425">
                    <a:solidFill>
                      <a:srgbClr val="F1C232"/>
                    </a:solidFill>
                  </a:tcPr>
                </a:tc>
                <a:extLst>
                  <a:ext uri="{0D108BD9-81ED-4DB2-BD59-A6C34878D82A}">
                    <a16:rowId xmlns:a16="http://schemas.microsoft.com/office/drawing/2014/main" xmlns="" val="10003"/>
                  </a:ext>
                </a:extLst>
              </a:tr>
              <a:tr h="381000">
                <a:tc>
                  <a:txBody>
                    <a:bodyPr/>
                    <a:lstStyle/>
                    <a:p>
                      <a:pPr marL="0" lvl="0" indent="0">
                        <a:spcBef>
                          <a:spcPts val="0"/>
                        </a:spcBef>
                        <a:spcAft>
                          <a:spcPts val="0"/>
                        </a:spcAft>
                        <a:buNone/>
                      </a:pPr>
                      <a:r>
                        <a:rPr lang="ca-ES"/>
                        <a:t>Ciprofloxacino</a:t>
                      </a:r>
                      <a:endParaRPr/>
                    </a:p>
                  </a:txBody>
                  <a:tcPr marL="91425" marR="91425" marT="91425" marB="91425"/>
                </a:tc>
                <a:tc>
                  <a:txBody>
                    <a:bodyPr/>
                    <a:lstStyle/>
                    <a:p>
                      <a:pPr marL="0" lvl="0" indent="0">
                        <a:spcBef>
                          <a:spcPts val="0"/>
                        </a:spcBef>
                        <a:spcAft>
                          <a:spcPts val="0"/>
                        </a:spcAft>
                        <a:buNone/>
                      </a:pPr>
                      <a:r>
                        <a:rPr lang="ca-ES"/>
                        <a:t>90.3%</a:t>
                      </a:r>
                      <a:endParaRPr/>
                    </a:p>
                  </a:txBody>
                  <a:tcPr marL="91425" marR="91425" marT="91425" marB="91425">
                    <a:solidFill>
                      <a:srgbClr val="F1C232"/>
                    </a:solidFill>
                  </a:tcPr>
                </a:tc>
                <a:tc>
                  <a:txBody>
                    <a:bodyPr/>
                    <a:lstStyle/>
                    <a:p>
                      <a:pPr marL="0" lvl="0" indent="0">
                        <a:spcBef>
                          <a:spcPts val="0"/>
                        </a:spcBef>
                        <a:spcAft>
                          <a:spcPts val="0"/>
                        </a:spcAft>
                        <a:buNone/>
                      </a:pPr>
                      <a:r>
                        <a:rPr lang="ca-ES"/>
                        <a:t>83.3%</a:t>
                      </a:r>
                      <a:endParaRPr/>
                    </a:p>
                  </a:txBody>
                  <a:tcPr marL="91425" marR="91425" marT="91425" marB="91425">
                    <a:solidFill>
                      <a:srgbClr val="F1C232"/>
                    </a:solidFill>
                  </a:tcPr>
                </a:tc>
                <a:extLst>
                  <a:ext uri="{0D108BD9-81ED-4DB2-BD59-A6C34878D82A}">
                    <a16:rowId xmlns:a16="http://schemas.microsoft.com/office/drawing/2014/main" xmlns="" val="10004"/>
                  </a:ext>
                </a:extLst>
              </a:tr>
              <a:tr h="381000">
                <a:tc>
                  <a:txBody>
                    <a:bodyPr/>
                    <a:lstStyle/>
                    <a:p>
                      <a:pPr marL="0" lvl="0" indent="0">
                        <a:spcBef>
                          <a:spcPts val="0"/>
                        </a:spcBef>
                        <a:spcAft>
                          <a:spcPts val="0"/>
                        </a:spcAft>
                        <a:buNone/>
                      </a:pPr>
                      <a:r>
                        <a:rPr lang="ca-ES"/>
                        <a:t>Fosfomicina-Trometamol</a:t>
                      </a:r>
                      <a:endParaRPr/>
                    </a:p>
                  </a:txBody>
                  <a:tcPr marL="91425" marR="91425" marT="91425" marB="91425"/>
                </a:tc>
                <a:tc>
                  <a:txBody>
                    <a:bodyPr/>
                    <a:lstStyle/>
                    <a:p>
                      <a:pPr marL="0" lvl="0" indent="0">
                        <a:spcBef>
                          <a:spcPts val="0"/>
                        </a:spcBef>
                        <a:spcAft>
                          <a:spcPts val="0"/>
                        </a:spcAft>
                        <a:buNone/>
                      </a:pPr>
                      <a:r>
                        <a:rPr lang="ca-ES"/>
                        <a:t>97.4%</a:t>
                      </a:r>
                      <a:endParaRPr/>
                    </a:p>
                  </a:txBody>
                  <a:tcPr marL="91425" marR="91425" marT="91425" marB="91425">
                    <a:solidFill>
                      <a:srgbClr val="F1C232"/>
                    </a:solidFill>
                  </a:tcPr>
                </a:tc>
                <a:tc>
                  <a:txBody>
                    <a:bodyPr/>
                    <a:lstStyle/>
                    <a:p>
                      <a:pPr marL="0" lvl="0" indent="0">
                        <a:spcBef>
                          <a:spcPts val="0"/>
                        </a:spcBef>
                        <a:spcAft>
                          <a:spcPts val="0"/>
                        </a:spcAft>
                        <a:buNone/>
                      </a:pPr>
                      <a:r>
                        <a:rPr lang="ca-ES"/>
                        <a:t>97.8%</a:t>
                      </a:r>
                      <a:endParaRPr/>
                    </a:p>
                  </a:txBody>
                  <a:tcPr marL="91425" marR="91425" marT="91425" marB="91425">
                    <a:solidFill>
                      <a:srgbClr val="F1C232"/>
                    </a:solidFill>
                  </a:tcPr>
                </a:tc>
                <a:extLst>
                  <a:ext uri="{0D108BD9-81ED-4DB2-BD59-A6C34878D82A}">
                    <a16:rowId xmlns:a16="http://schemas.microsoft.com/office/drawing/2014/main" xmlns="" val="10005"/>
                  </a:ext>
                </a:extLst>
              </a:tr>
              <a:tr h="381000">
                <a:tc>
                  <a:txBody>
                    <a:bodyPr/>
                    <a:lstStyle/>
                    <a:p>
                      <a:pPr marL="0" lvl="0" indent="0">
                        <a:spcBef>
                          <a:spcPts val="0"/>
                        </a:spcBef>
                        <a:spcAft>
                          <a:spcPts val="0"/>
                        </a:spcAft>
                        <a:buNone/>
                      </a:pPr>
                      <a:r>
                        <a:rPr lang="ca-ES"/>
                        <a:t>Nitrofurantoïna</a:t>
                      </a:r>
                      <a:endParaRPr/>
                    </a:p>
                  </a:txBody>
                  <a:tcPr marL="91425" marR="91425" marT="91425" marB="91425"/>
                </a:tc>
                <a:tc>
                  <a:txBody>
                    <a:bodyPr/>
                    <a:lstStyle/>
                    <a:p>
                      <a:pPr marL="0" lvl="0" indent="0">
                        <a:spcBef>
                          <a:spcPts val="0"/>
                        </a:spcBef>
                        <a:spcAft>
                          <a:spcPts val="0"/>
                        </a:spcAft>
                        <a:buNone/>
                      </a:pPr>
                      <a:r>
                        <a:rPr lang="ca-ES"/>
                        <a:t>93.8%</a:t>
                      </a:r>
                      <a:endParaRPr/>
                    </a:p>
                  </a:txBody>
                  <a:tcPr marL="91425" marR="91425" marT="91425" marB="91425">
                    <a:solidFill>
                      <a:srgbClr val="F1C232"/>
                    </a:solidFill>
                  </a:tcPr>
                </a:tc>
                <a:tc>
                  <a:txBody>
                    <a:bodyPr/>
                    <a:lstStyle/>
                    <a:p>
                      <a:pPr marL="0" lvl="0" indent="0">
                        <a:spcBef>
                          <a:spcPts val="0"/>
                        </a:spcBef>
                        <a:spcAft>
                          <a:spcPts val="0"/>
                        </a:spcAft>
                        <a:buNone/>
                      </a:pPr>
                      <a:r>
                        <a:rPr lang="ca-ES"/>
                        <a:t>93.5%</a:t>
                      </a:r>
                      <a:endParaRPr/>
                    </a:p>
                  </a:txBody>
                  <a:tcPr marL="91425" marR="91425" marT="91425" marB="91425">
                    <a:solidFill>
                      <a:srgbClr val="F1C232"/>
                    </a:solidFill>
                  </a:tcPr>
                </a:tc>
                <a:extLst>
                  <a:ext uri="{0D108BD9-81ED-4DB2-BD59-A6C34878D82A}">
                    <a16:rowId xmlns:a16="http://schemas.microsoft.com/office/drawing/2014/main" xmlns="" val="10006"/>
                  </a:ext>
                </a:extLst>
              </a:tr>
              <a:tr h="381000">
                <a:tc>
                  <a:txBody>
                    <a:bodyPr/>
                    <a:lstStyle/>
                    <a:p>
                      <a:pPr marL="0" lvl="0" indent="0">
                        <a:spcBef>
                          <a:spcPts val="0"/>
                        </a:spcBef>
                        <a:spcAft>
                          <a:spcPts val="0"/>
                        </a:spcAft>
                        <a:buNone/>
                      </a:pPr>
                      <a:r>
                        <a:rPr lang="ca-ES"/>
                        <a:t>Cotrimoxzazol</a:t>
                      </a:r>
                      <a:endParaRPr/>
                    </a:p>
                  </a:txBody>
                  <a:tcPr marL="91425" marR="91425" marT="91425" marB="91425"/>
                </a:tc>
                <a:tc>
                  <a:txBody>
                    <a:bodyPr/>
                    <a:lstStyle/>
                    <a:p>
                      <a:pPr marL="0" lvl="0" indent="0">
                        <a:spcBef>
                          <a:spcPts val="0"/>
                        </a:spcBef>
                        <a:spcAft>
                          <a:spcPts val="0"/>
                        </a:spcAft>
                        <a:buNone/>
                      </a:pPr>
                      <a:r>
                        <a:rPr lang="ca-ES"/>
                        <a:t>67.6%</a:t>
                      </a:r>
                      <a:endParaRPr/>
                    </a:p>
                  </a:txBody>
                  <a:tcPr marL="91425" marR="91425" marT="91425" marB="91425">
                    <a:solidFill>
                      <a:srgbClr val="F1C232"/>
                    </a:solidFill>
                  </a:tcPr>
                </a:tc>
                <a:tc>
                  <a:txBody>
                    <a:bodyPr/>
                    <a:lstStyle/>
                    <a:p>
                      <a:pPr marL="0" lvl="0" indent="0">
                        <a:spcBef>
                          <a:spcPts val="0"/>
                        </a:spcBef>
                        <a:spcAft>
                          <a:spcPts val="0"/>
                        </a:spcAft>
                        <a:buNone/>
                      </a:pPr>
                      <a:r>
                        <a:rPr lang="ca-ES"/>
                        <a:t>65.9%</a:t>
                      </a:r>
                      <a:endParaRPr/>
                    </a:p>
                  </a:txBody>
                  <a:tcPr marL="91425" marR="91425" marT="91425" marB="91425">
                    <a:solidFill>
                      <a:srgbClr val="F1C232"/>
                    </a:solidFill>
                  </a:tcPr>
                </a:tc>
                <a:extLst>
                  <a:ext uri="{0D108BD9-81ED-4DB2-BD59-A6C34878D82A}">
                    <a16:rowId xmlns:a16="http://schemas.microsoft.com/office/drawing/2014/main" xmlns="" val="10007"/>
                  </a:ext>
                </a:extLst>
              </a:tr>
            </a:tbl>
          </a:graphicData>
        </a:graphic>
      </p:graphicFrame>
      <p:sp>
        <p:nvSpPr>
          <p:cNvPr id="924" name="Shape 924"/>
          <p:cNvSpPr txBox="1"/>
          <p:nvPr/>
        </p:nvSpPr>
        <p:spPr>
          <a:xfrm>
            <a:off x="258250" y="5394575"/>
            <a:ext cx="8493600" cy="13056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ca-ES" sz="1800" i="1">
                <a:solidFill>
                  <a:srgbClr val="7030A0"/>
                </a:solidFill>
              </a:rPr>
              <a:t>Palou et al. “Etiologia y sensibilidad de los uropatógenos identificados en infecciones urinarias bajas no complicadas de la mujer (Estudio ARESC): implicaciones en la terapia empírica”</a:t>
            </a:r>
            <a:endParaRPr sz="1800" i="1">
              <a:solidFill>
                <a:srgbClr val="7030A0"/>
              </a:solidFill>
            </a:endParaRPr>
          </a:p>
          <a:p>
            <a:pPr marL="0" lvl="0" indent="0">
              <a:spcBef>
                <a:spcPts val="0"/>
              </a:spcBef>
              <a:spcAft>
                <a:spcPts val="0"/>
              </a:spcAft>
              <a:buNone/>
            </a:pPr>
            <a:r>
              <a:rPr lang="ca-ES" sz="1800" i="1">
                <a:solidFill>
                  <a:srgbClr val="7030A0"/>
                </a:solidFill>
              </a:rPr>
              <a:t>Med Clin(Barce).2011;136(1):1-7</a:t>
            </a:r>
            <a:endParaRPr sz="1800" i="1">
              <a:solidFill>
                <a:srgbClr val="7030A0"/>
              </a:solidFill>
            </a:endParaRP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928"/>
        <p:cNvGrpSpPr/>
        <p:nvPr/>
      </p:nvGrpSpPr>
      <p:grpSpPr>
        <a:xfrm>
          <a:off x="0" y="0"/>
          <a:ext cx="0" cy="0"/>
          <a:chOff x="0" y="0"/>
          <a:chExt cx="0" cy="0"/>
        </a:xfrm>
      </p:grpSpPr>
      <p:sp>
        <p:nvSpPr>
          <p:cNvPr id="929" name="Shape 929"/>
          <p:cNvSpPr txBox="1">
            <a:spLocks noGrp="1"/>
          </p:cNvSpPr>
          <p:nvPr>
            <p:ph type="title"/>
          </p:nvPr>
        </p:nvSpPr>
        <p:spPr>
          <a:xfrm>
            <a:off x="971600" y="457200"/>
            <a:ext cx="7632847" cy="595313"/>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ca-ES" sz="1600" b="0" i="1" u="none" strike="noStrike" cap="none" dirty="0" err="1">
                <a:solidFill>
                  <a:srgbClr val="7030A0"/>
                </a:solidFill>
                <a:latin typeface="Verdana"/>
                <a:ea typeface="Verdana"/>
                <a:cs typeface="Verdana"/>
                <a:sym typeface="Verdana"/>
              </a:rPr>
              <a:t>Kahlmeter</a:t>
            </a:r>
            <a:r>
              <a:rPr lang="ca-ES" sz="1600" b="0" i="1" u="none" strike="noStrike" cap="none" dirty="0">
                <a:solidFill>
                  <a:srgbClr val="7030A0"/>
                </a:solidFill>
                <a:latin typeface="Verdana"/>
                <a:ea typeface="Verdana"/>
                <a:cs typeface="Verdana"/>
                <a:sym typeface="Verdana"/>
              </a:rPr>
              <a:t> G. </a:t>
            </a:r>
            <a:r>
              <a:rPr lang="ca-ES" sz="1600" b="0" i="1" u="none" strike="noStrike" cap="none" dirty="0" err="1">
                <a:solidFill>
                  <a:srgbClr val="7030A0"/>
                </a:solidFill>
                <a:latin typeface="Verdana"/>
                <a:ea typeface="Verdana"/>
                <a:cs typeface="Verdana"/>
                <a:sym typeface="Verdana"/>
              </a:rPr>
              <a:t>An</a:t>
            </a:r>
            <a:r>
              <a:rPr lang="ca-ES" sz="1600" b="0" i="1" u="none" strike="noStrike" cap="none" dirty="0">
                <a:solidFill>
                  <a:srgbClr val="7030A0"/>
                </a:solidFill>
                <a:latin typeface="Verdana"/>
                <a:ea typeface="Verdana"/>
                <a:cs typeface="Verdana"/>
                <a:sym typeface="Verdana"/>
              </a:rPr>
              <a:t> </a:t>
            </a:r>
            <a:r>
              <a:rPr lang="ca-ES" sz="1600" b="0" i="1" u="none" strike="noStrike" cap="none" dirty="0" err="1">
                <a:solidFill>
                  <a:srgbClr val="7030A0"/>
                </a:solidFill>
                <a:latin typeface="Verdana"/>
                <a:ea typeface="Verdana"/>
                <a:cs typeface="Verdana"/>
                <a:sym typeface="Verdana"/>
              </a:rPr>
              <a:t>international</a:t>
            </a:r>
            <a:r>
              <a:rPr lang="ca-ES" sz="1600" b="0" i="1" u="none" strike="noStrike" cap="none" dirty="0">
                <a:solidFill>
                  <a:srgbClr val="7030A0"/>
                </a:solidFill>
                <a:latin typeface="Verdana"/>
                <a:ea typeface="Verdana"/>
                <a:cs typeface="Verdana"/>
                <a:sym typeface="Verdana"/>
              </a:rPr>
              <a:t> </a:t>
            </a:r>
            <a:r>
              <a:rPr lang="ca-ES" sz="1600" b="0" i="1" u="none" strike="noStrike" cap="none" dirty="0" err="1">
                <a:solidFill>
                  <a:srgbClr val="7030A0"/>
                </a:solidFill>
                <a:latin typeface="Verdana"/>
                <a:ea typeface="Verdana"/>
                <a:cs typeface="Verdana"/>
                <a:sym typeface="Verdana"/>
              </a:rPr>
              <a:t>survey</a:t>
            </a:r>
            <a:r>
              <a:rPr lang="ca-ES" sz="1600" b="0" i="1" u="none" strike="noStrike" cap="none" dirty="0">
                <a:solidFill>
                  <a:srgbClr val="7030A0"/>
                </a:solidFill>
                <a:latin typeface="Verdana"/>
                <a:ea typeface="Verdana"/>
                <a:cs typeface="Verdana"/>
                <a:sym typeface="Verdana"/>
              </a:rPr>
              <a:t> of </a:t>
            </a:r>
            <a:r>
              <a:rPr lang="ca-ES" sz="1600" b="0" i="1" u="none" strike="noStrike" cap="none" dirty="0" err="1">
                <a:solidFill>
                  <a:srgbClr val="7030A0"/>
                </a:solidFill>
                <a:latin typeface="Verdana"/>
                <a:ea typeface="Verdana"/>
                <a:cs typeface="Verdana"/>
                <a:sym typeface="Verdana"/>
              </a:rPr>
              <a:t>the</a:t>
            </a:r>
            <a:r>
              <a:rPr lang="ca-ES" sz="1600" b="0" i="1" u="none" strike="noStrike" cap="none" dirty="0">
                <a:solidFill>
                  <a:srgbClr val="7030A0"/>
                </a:solidFill>
                <a:latin typeface="Verdana"/>
                <a:ea typeface="Verdana"/>
                <a:cs typeface="Verdana"/>
                <a:sym typeface="Verdana"/>
              </a:rPr>
              <a:t> </a:t>
            </a:r>
            <a:r>
              <a:rPr lang="ca-ES" sz="1600" b="0" i="1" u="none" strike="noStrike" cap="none" dirty="0" err="1">
                <a:solidFill>
                  <a:srgbClr val="7030A0"/>
                </a:solidFill>
                <a:latin typeface="Verdana"/>
                <a:ea typeface="Verdana"/>
                <a:cs typeface="Verdana"/>
                <a:sym typeface="Verdana"/>
              </a:rPr>
              <a:t>antimicrobial</a:t>
            </a:r>
            <a:r>
              <a:rPr lang="ca-ES" sz="1600" b="0" i="1" u="none" strike="noStrike" cap="none" dirty="0">
                <a:solidFill>
                  <a:srgbClr val="7030A0"/>
                </a:solidFill>
                <a:latin typeface="Verdana"/>
                <a:ea typeface="Verdana"/>
                <a:cs typeface="Verdana"/>
                <a:sym typeface="Verdana"/>
              </a:rPr>
              <a:t> </a:t>
            </a:r>
            <a:r>
              <a:rPr lang="ca-ES" sz="1600" b="0" i="1" u="none" strike="noStrike" cap="none" dirty="0" err="1">
                <a:solidFill>
                  <a:srgbClr val="7030A0"/>
                </a:solidFill>
                <a:latin typeface="Verdana"/>
                <a:ea typeface="Verdana"/>
                <a:cs typeface="Verdana"/>
                <a:sym typeface="Verdana"/>
              </a:rPr>
              <a:t>susceptibility</a:t>
            </a:r>
            <a:r>
              <a:rPr lang="ca-ES" sz="1600" b="0" i="1" u="none" strike="noStrike" cap="none" dirty="0">
                <a:solidFill>
                  <a:srgbClr val="7030A0"/>
                </a:solidFill>
                <a:latin typeface="Verdana"/>
                <a:ea typeface="Verdana"/>
                <a:cs typeface="Verdana"/>
                <a:sym typeface="Verdana"/>
              </a:rPr>
              <a:t> of </a:t>
            </a:r>
            <a:r>
              <a:rPr lang="ca-ES" sz="1600" b="0" i="1" u="none" strike="noStrike" cap="none" dirty="0" err="1">
                <a:solidFill>
                  <a:srgbClr val="7030A0"/>
                </a:solidFill>
                <a:latin typeface="Verdana"/>
                <a:ea typeface="Verdana"/>
                <a:cs typeface="Verdana"/>
                <a:sym typeface="Verdana"/>
              </a:rPr>
              <a:t>pathogens</a:t>
            </a:r>
            <a:r>
              <a:rPr lang="ca-ES" sz="1600" b="0" i="1" u="none" strike="noStrike" cap="none" dirty="0">
                <a:solidFill>
                  <a:srgbClr val="7030A0"/>
                </a:solidFill>
                <a:latin typeface="Verdana"/>
                <a:ea typeface="Verdana"/>
                <a:cs typeface="Verdana"/>
                <a:sym typeface="Verdana"/>
              </a:rPr>
              <a:t> </a:t>
            </a:r>
            <a:r>
              <a:rPr lang="ca-ES" sz="1600" b="0" i="1" u="none" strike="noStrike" cap="none" dirty="0" err="1">
                <a:solidFill>
                  <a:srgbClr val="7030A0"/>
                </a:solidFill>
                <a:latin typeface="Verdana"/>
                <a:ea typeface="Verdana"/>
                <a:cs typeface="Verdana"/>
                <a:sym typeface="Verdana"/>
              </a:rPr>
              <a:t>from</a:t>
            </a:r>
            <a:r>
              <a:rPr lang="ca-ES" sz="1600" b="0" i="1" u="none" strike="noStrike" cap="none" dirty="0">
                <a:solidFill>
                  <a:srgbClr val="7030A0"/>
                </a:solidFill>
                <a:latin typeface="Verdana"/>
                <a:ea typeface="Verdana"/>
                <a:cs typeface="Verdana"/>
                <a:sym typeface="Verdana"/>
              </a:rPr>
              <a:t> </a:t>
            </a:r>
            <a:r>
              <a:rPr lang="ca-ES" sz="1600" b="0" i="1" u="none" strike="noStrike" cap="none" dirty="0" err="1">
                <a:solidFill>
                  <a:srgbClr val="7030A0"/>
                </a:solidFill>
                <a:latin typeface="Verdana"/>
                <a:ea typeface="Verdana"/>
                <a:cs typeface="Verdana"/>
                <a:sym typeface="Verdana"/>
              </a:rPr>
              <a:t>uncomplicated</a:t>
            </a:r>
            <a:r>
              <a:rPr lang="ca-ES" sz="1600" b="0" i="1" u="none" strike="noStrike" cap="none" dirty="0">
                <a:solidFill>
                  <a:srgbClr val="7030A0"/>
                </a:solidFill>
                <a:latin typeface="Verdana"/>
                <a:ea typeface="Verdana"/>
                <a:cs typeface="Verdana"/>
                <a:sym typeface="Verdana"/>
              </a:rPr>
              <a:t> </a:t>
            </a:r>
            <a:r>
              <a:rPr lang="ca-ES" sz="1600" b="0" i="1" u="none" strike="noStrike" cap="none" dirty="0" err="1">
                <a:solidFill>
                  <a:srgbClr val="7030A0"/>
                </a:solidFill>
                <a:latin typeface="Verdana"/>
                <a:ea typeface="Verdana"/>
                <a:cs typeface="Verdana"/>
                <a:sym typeface="Verdana"/>
              </a:rPr>
              <a:t>urinary</a:t>
            </a:r>
            <a:r>
              <a:rPr lang="ca-ES" sz="1600" b="0" i="1" u="none" strike="noStrike" cap="none" dirty="0">
                <a:solidFill>
                  <a:srgbClr val="7030A0"/>
                </a:solidFill>
                <a:latin typeface="Verdana"/>
                <a:ea typeface="Verdana"/>
                <a:cs typeface="Verdana"/>
                <a:sym typeface="Verdana"/>
              </a:rPr>
              <a:t> </a:t>
            </a:r>
            <a:r>
              <a:rPr lang="ca-ES" sz="1600" b="0" i="1" u="none" strike="noStrike" cap="none" dirty="0" err="1">
                <a:solidFill>
                  <a:srgbClr val="7030A0"/>
                </a:solidFill>
                <a:latin typeface="Verdana"/>
                <a:ea typeface="Verdana"/>
                <a:cs typeface="Verdana"/>
                <a:sym typeface="Verdana"/>
              </a:rPr>
              <a:t>tract</a:t>
            </a:r>
            <a:r>
              <a:rPr lang="ca-ES" sz="1600" b="0" i="1" u="none" strike="noStrike" cap="none" dirty="0">
                <a:solidFill>
                  <a:srgbClr val="7030A0"/>
                </a:solidFill>
                <a:latin typeface="Verdana"/>
                <a:ea typeface="Verdana"/>
                <a:cs typeface="Verdana"/>
                <a:sym typeface="Verdana"/>
              </a:rPr>
              <a:t> </a:t>
            </a:r>
            <a:r>
              <a:rPr lang="ca-ES" sz="1600" b="0" i="1" u="none" strike="noStrike" cap="none" dirty="0" err="1">
                <a:solidFill>
                  <a:srgbClr val="7030A0"/>
                </a:solidFill>
                <a:latin typeface="Verdana"/>
                <a:ea typeface="Verdana"/>
                <a:cs typeface="Verdana"/>
                <a:sym typeface="Verdana"/>
              </a:rPr>
              <a:t>infections</a:t>
            </a:r>
            <a:r>
              <a:rPr lang="ca-ES" sz="1600" b="0" i="1" u="none" strike="noStrike" cap="none" dirty="0">
                <a:solidFill>
                  <a:srgbClr val="7030A0"/>
                </a:solidFill>
                <a:latin typeface="Verdana"/>
                <a:ea typeface="Verdana"/>
                <a:cs typeface="Verdana"/>
                <a:sym typeface="Verdana"/>
              </a:rPr>
              <a:t>: </a:t>
            </a:r>
            <a:r>
              <a:rPr lang="ca-ES" sz="1600" b="0" i="1" u="none" strike="noStrike" cap="none" dirty="0" err="1">
                <a:solidFill>
                  <a:srgbClr val="7030A0"/>
                </a:solidFill>
                <a:latin typeface="Verdana"/>
                <a:ea typeface="Verdana"/>
                <a:cs typeface="Verdana"/>
                <a:sym typeface="Verdana"/>
              </a:rPr>
              <a:t>the</a:t>
            </a:r>
            <a:r>
              <a:rPr lang="ca-ES" sz="1600" b="0" i="1" u="none" strike="noStrike" cap="none" dirty="0">
                <a:solidFill>
                  <a:srgbClr val="7030A0"/>
                </a:solidFill>
                <a:latin typeface="Verdana"/>
                <a:ea typeface="Verdana"/>
                <a:cs typeface="Verdana"/>
                <a:sym typeface="Verdana"/>
              </a:rPr>
              <a:t> ECO-SENS Project. J of </a:t>
            </a:r>
            <a:r>
              <a:rPr lang="ca-ES" sz="1600" b="0" i="1" u="none" strike="noStrike" cap="none" dirty="0" err="1">
                <a:solidFill>
                  <a:srgbClr val="7030A0"/>
                </a:solidFill>
                <a:latin typeface="Verdana"/>
                <a:ea typeface="Verdana"/>
                <a:cs typeface="Verdana"/>
                <a:sym typeface="Verdana"/>
              </a:rPr>
              <a:t>Antimicrobial</a:t>
            </a:r>
            <a:r>
              <a:rPr lang="ca-ES" sz="1600" b="0" i="1" u="none" strike="noStrike" cap="none" dirty="0">
                <a:solidFill>
                  <a:srgbClr val="7030A0"/>
                </a:solidFill>
                <a:latin typeface="Verdana"/>
                <a:ea typeface="Verdana"/>
                <a:cs typeface="Verdana"/>
                <a:sym typeface="Verdana"/>
              </a:rPr>
              <a:t> </a:t>
            </a:r>
            <a:r>
              <a:rPr lang="ca-ES" sz="1600" b="0" i="1" u="none" strike="noStrike" cap="none" dirty="0" err="1">
                <a:solidFill>
                  <a:srgbClr val="7030A0"/>
                </a:solidFill>
                <a:latin typeface="Verdana"/>
                <a:ea typeface="Verdana"/>
                <a:cs typeface="Verdana"/>
                <a:sym typeface="Verdana"/>
              </a:rPr>
              <a:t>Chemotherapy</a:t>
            </a:r>
            <a:r>
              <a:rPr lang="ca-ES" sz="1600" b="0" i="1" u="none" strike="noStrike" cap="none" dirty="0">
                <a:solidFill>
                  <a:srgbClr val="7030A0"/>
                </a:solidFill>
                <a:latin typeface="Verdana"/>
                <a:ea typeface="Verdana"/>
                <a:cs typeface="Verdana"/>
                <a:sym typeface="Verdana"/>
              </a:rPr>
              <a:t> </a:t>
            </a:r>
            <a:r>
              <a:rPr lang="ca-ES" sz="1600" b="0" i="1" u="none" strike="noStrike" cap="none" dirty="0" smtClean="0">
                <a:solidFill>
                  <a:srgbClr val="7030A0"/>
                </a:solidFill>
                <a:latin typeface="Verdana"/>
                <a:ea typeface="Verdana"/>
                <a:cs typeface="Verdana"/>
                <a:sym typeface="Verdana"/>
              </a:rPr>
              <a:t>2003</a:t>
            </a:r>
            <a:endParaRPr sz="1600" b="0" i="1" u="none" strike="noStrike" cap="none" dirty="0">
              <a:solidFill>
                <a:srgbClr val="7030A0"/>
              </a:solidFill>
              <a:latin typeface="Verdana"/>
              <a:ea typeface="Verdana"/>
              <a:cs typeface="Verdana"/>
              <a:sym typeface="Verdana"/>
            </a:endParaRPr>
          </a:p>
        </p:txBody>
      </p:sp>
      <p:sp>
        <p:nvSpPr>
          <p:cNvPr id="930" name="Shape 930"/>
          <p:cNvSpPr txBox="1">
            <a:spLocks noGrp="1"/>
          </p:cNvSpPr>
          <p:nvPr>
            <p:ph type="body" idx="1"/>
          </p:nvPr>
        </p:nvSpPr>
        <p:spPr>
          <a:xfrm>
            <a:off x="685800" y="1916113"/>
            <a:ext cx="7772400" cy="6846887"/>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folHlink"/>
              </a:buClr>
              <a:buSzPts val="1800"/>
              <a:buFont typeface="Noto Sans Symbols"/>
              <a:buChar char="■"/>
            </a:pPr>
            <a:r>
              <a:rPr lang="ca-ES" sz="2000" b="0" i="0" u="none" strike="noStrike" cap="none" dirty="0">
                <a:solidFill>
                  <a:schemeClr val="dk1"/>
                </a:solidFill>
                <a:latin typeface="Verdana"/>
                <a:ea typeface="Verdana"/>
                <a:cs typeface="Verdana"/>
                <a:sym typeface="Verdana"/>
              </a:rPr>
              <a:t>Estudi internacional per avaluar la prevalença i susceptibilitat dels patògens que ocasionen ITU no complicades adquirides a la comunitat.</a:t>
            </a:r>
            <a:endParaRPr dirty="0"/>
          </a:p>
          <a:p>
            <a:pPr marL="342900" marR="0" lvl="0" indent="-342900" algn="l" rtl="0">
              <a:spcBef>
                <a:spcPts val="400"/>
              </a:spcBef>
              <a:spcAft>
                <a:spcPts val="0"/>
              </a:spcAft>
              <a:buClr>
                <a:schemeClr val="folHlink"/>
              </a:buClr>
              <a:buFont typeface="Noto Sans Symbols"/>
              <a:buNone/>
            </a:pPr>
            <a:endParaRPr sz="2000" b="0" i="0" u="none" strike="noStrike" cap="none" dirty="0">
              <a:solidFill>
                <a:schemeClr val="dk1"/>
              </a:solidFill>
              <a:latin typeface="Verdana"/>
              <a:ea typeface="Verdana"/>
              <a:cs typeface="Verdana"/>
              <a:sym typeface="Verdana"/>
            </a:endParaRPr>
          </a:p>
          <a:p>
            <a:pPr marL="342900" marR="0" lvl="0" indent="-342900" algn="l" rtl="0">
              <a:spcBef>
                <a:spcPts val="400"/>
              </a:spcBef>
              <a:spcAft>
                <a:spcPts val="0"/>
              </a:spcAft>
              <a:buClr>
                <a:schemeClr val="folHlink"/>
              </a:buClr>
              <a:buSzPts val="1800"/>
              <a:buFont typeface="Noto Sans Symbols"/>
              <a:buChar char="■"/>
            </a:pPr>
            <a:r>
              <a:rPr lang="ca-ES" sz="2000" b="0" i="0" u="none" strike="noStrike" cap="none" dirty="0">
                <a:solidFill>
                  <a:schemeClr val="dk1"/>
                </a:solidFill>
                <a:latin typeface="Verdana"/>
                <a:ea typeface="Verdana"/>
                <a:cs typeface="Verdana"/>
                <a:sym typeface="Verdana"/>
              </a:rPr>
              <a:t>Mostres de 4.734 dones &lt; 65 anys amb símptomes </a:t>
            </a:r>
            <a:r>
              <a:rPr lang="ca-ES" sz="2000" b="0" i="0" u="none" strike="noStrike" cap="none" dirty="0" err="1">
                <a:solidFill>
                  <a:schemeClr val="dk1"/>
                </a:solidFill>
                <a:latin typeface="Verdana"/>
                <a:ea typeface="Verdana"/>
                <a:cs typeface="Verdana"/>
                <a:sym typeface="Verdana"/>
              </a:rPr>
              <a:t>d’ITU</a:t>
            </a:r>
            <a:r>
              <a:rPr lang="ca-ES" sz="2000" b="0" i="0" u="none" strike="noStrike" cap="none" dirty="0">
                <a:solidFill>
                  <a:schemeClr val="dk1"/>
                </a:solidFill>
                <a:latin typeface="Verdana"/>
                <a:ea typeface="Verdana"/>
                <a:cs typeface="Verdana"/>
                <a:sym typeface="Verdana"/>
              </a:rPr>
              <a:t> de 252 centres i 17 països.</a:t>
            </a:r>
            <a:endParaRPr dirty="0"/>
          </a:p>
          <a:p>
            <a:pPr marL="342900" marR="0" lvl="0" indent="-342900" algn="l" rtl="0">
              <a:spcBef>
                <a:spcPts val="400"/>
              </a:spcBef>
              <a:spcAft>
                <a:spcPts val="0"/>
              </a:spcAft>
              <a:buClr>
                <a:schemeClr val="folHlink"/>
              </a:buClr>
              <a:buFont typeface="Noto Sans Symbols"/>
              <a:buNone/>
            </a:pPr>
            <a:endParaRPr sz="2000" b="0" i="0" u="none" strike="noStrike" cap="none" dirty="0">
              <a:solidFill>
                <a:schemeClr val="dk1"/>
              </a:solidFill>
              <a:latin typeface="Verdana"/>
              <a:ea typeface="Verdana"/>
              <a:cs typeface="Verdana"/>
              <a:sym typeface="Verdana"/>
            </a:endParaRPr>
          </a:p>
          <a:p>
            <a:pPr marL="342900" marR="0" lvl="0" indent="-342900" algn="l" rtl="0">
              <a:spcBef>
                <a:spcPts val="400"/>
              </a:spcBef>
              <a:spcAft>
                <a:spcPts val="0"/>
              </a:spcAft>
              <a:buClr>
                <a:schemeClr val="folHlink"/>
              </a:buClr>
              <a:buSzPts val="1800"/>
              <a:buFont typeface="Noto Sans Symbols"/>
              <a:buChar char="■"/>
            </a:pPr>
            <a:r>
              <a:rPr lang="ca-ES" sz="2000" b="0" i="0" u="none" strike="noStrike" cap="none" dirty="0">
                <a:solidFill>
                  <a:schemeClr val="dk1"/>
                </a:solidFill>
                <a:latin typeface="Verdana"/>
                <a:ea typeface="Verdana"/>
                <a:cs typeface="Verdana"/>
                <a:sym typeface="Verdana"/>
              </a:rPr>
              <a:t>Patògens en 3.278 (69,2%) de les mostres.</a:t>
            </a:r>
            <a:endParaRPr dirty="0"/>
          </a:p>
          <a:p>
            <a:pPr marL="342900" marR="0" lvl="0" indent="-342900" algn="l" rtl="0">
              <a:spcBef>
                <a:spcPts val="400"/>
              </a:spcBef>
              <a:spcAft>
                <a:spcPts val="0"/>
              </a:spcAft>
              <a:buClr>
                <a:schemeClr val="folHlink"/>
              </a:buClr>
              <a:buFont typeface="Noto Sans Symbols"/>
              <a:buNone/>
            </a:pPr>
            <a:endParaRPr sz="2000" b="0" i="0" u="none" strike="noStrike" cap="none" dirty="0">
              <a:solidFill>
                <a:schemeClr val="dk1"/>
              </a:solidFill>
              <a:latin typeface="Verdana"/>
              <a:ea typeface="Verdana"/>
              <a:cs typeface="Verdana"/>
              <a:sym typeface="Verdana"/>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934"/>
        <p:cNvGrpSpPr/>
        <p:nvPr/>
      </p:nvGrpSpPr>
      <p:grpSpPr>
        <a:xfrm>
          <a:off x="0" y="0"/>
          <a:ext cx="0" cy="0"/>
          <a:chOff x="0" y="0"/>
          <a:chExt cx="0" cy="0"/>
        </a:xfrm>
      </p:grpSpPr>
      <p:sp>
        <p:nvSpPr>
          <p:cNvPr id="935" name="Shape 935"/>
          <p:cNvSpPr txBox="1">
            <a:spLocks noGrp="1"/>
          </p:cNvSpPr>
          <p:nvPr>
            <p:ph type="title"/>
          </p:nvPr>
        </p:nvSpPr>
        <p:spPr>
          <a:xfrm>
            <a:off x="914400" y="0"/>
            <a:ext cx="7772400" cy="1420813"/>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ca-ES" sz="3200" b="0" i="1" u="none" strike="noStrike" cap="none" dirty="0">
                <a:solidFill>
                  <a:srgbClr val="7030A0"/>
                </a:solidFill>
                <a:latin typeface="Verdana"/>
                <a:ea typeface="Verdana"/>
                <a:cs typeface="Verdana"/>
                <a:sym typeface="Verdana"/>
              </a:rPr>
              <a:t>ECO-SENS Project. J of </a:t>
            </a:r>
            <a:r>
              <a:rPr lang="ca-ES" sz="3200" b="0" i="1" u="none" strike="noStrike" cap="none" dirty="0" err="1">
                <a:solidFill>
                  <a:srgbClr val="7030A0"/>
                </a:solidFill>
                <a:latin typeface="Verdana"/>
                <a:ea typeface="Verdana"/>
                <a:cs typeface="Verdana"/>
                <a:sym typeface="Verdana"/>
              </a:rPr>
              <a:t>Antimicrobial</a:t>
            </a:r>
            <a:r>
              <a:rPr lang="ca-ES" sz="3200" b="0" i="1" u="none" strike="noStrike" cap="none" dirty="0">
                <a:solidFill>
                  <a:srgbClr val="7030A0"/>
                </a:solidFill>
                <a:latin typeface="Verdana"/>
                <a:ea typeface="Verdana"/>
                <a:cs typeface="Verdana"/>
                <a:sym typeface="Verdana"/>
              </a:rPr>
              <a:t> </a:t>
            </a:r>
            <a:r>
              <a:rPr lang="ca-ES" sz="3200" b="0" i="1" u="none" strike="noStrike" cap="none" dirty="0" err="1">
                <a:solidFill>
                  <a:srgbClr val="7030A0"/>
                </a:solidFill>
                <a:latin typeface="Verdana"/>
                <a:ea typeface="Verdana"/>
                <a:cs typeface="Verdana"/>
                <a:sym typeface="Verdana"/>
              </a:rPr>
              <a:t>Chemotherapy</a:t>
            </a:r>
            <a:r>
              <a:rPr lang="ca-ES" sz="3200" b="0" i="1" u="none" strike="noStrike" cap="none" dirty="0">
                <a:solidFill>
                  <a:srgbClr val="7030A0"/>
                </a:solidFill>
                <a:latin typeface="Verdana"/>
                <a:ea typeface="Verdana"/>
                <a:cs typeface="Verdana"/>
                <a:sym typeface="Verdana"/>
              </a:rPr>
              <a:t> 2003</a:t>
            </a:r>
            <a:endParaRPr dirty="0"/>
          </a:p>
        </p:txBody>
      </p:sp>
      <p:grpSp>
        <p:nvGrpSpPr>
          <p:cNvPr id="936" name="Shape 936"/>
          <p:cNvGrpSpPr/>
          <p:nvPr/>
        </p:nvGrpSpPr>
        <p:grpSpPr>
          <a:xfrm>
            <a:off x="685800" y="1785938"/>
            <a:ext cx="7620000" cy="4465637"/>
            <a:chOff x="-3" y="-3"/>
            <a:chExt cx="3578" cy="5186"/>
          </a:xfrm>
        </p:grpSpPr>
        <p:grpSp>
          <p:nvGrpSpPr>
            <p:cNvPr id="937" name="Shape 937"/>
            <p:cNvGrpSpPr/>
            <p:nvPr/>
          </p:nvGrpSpPr>
          <p:grpSpPr>
            <a:xfrm>
              <a:off x="0" y="0"/>
              <a:ext cx="3572" cy="5180"/>
              <a:chOff x="0" y="0"/>
              <a:chExt cx="3572" cy="5180"/>
            </a:xfrm>
          </p:grpSpPr>
          <p:grpSp>
            <p:nvGrpSpPr>
              <p:cNvPr id="938" name="Shape 938"/>
              <p:cNvGrpSpPr/>
              <p:nvPr/>
            </p:nvGrpSpPr>
            <p:grpSpPr>
              <a:xfrm>
                <a:off x="0" y="0"/>
                <a:ext cx="523" cy="518"/>
                <a:chOff x="0" y="0"/>
                <a:chExt cx="523" cy="518"/>
              </a:xfrm>
            </p:grpSpPr>
            <p:sp>
              <p:nvSpPr>
                <p:cNvPr id="939" name="Shape 939"/>
                <p:cNvSpPr/>
                <p:nvPr/>
              </p:nvSpPr>
              <p:spPr>
                <a:xfrm>
                  <a:off x="28" y="0"/>
                  <a:ext cx="467" cy="51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ca-ES" sz="1200">
                      <a:solidFill>
                        <a:schemeClr val="dk1"/>
                      </a:solidFill>
                      <a:latin typeface="Times New Roman"/>
                      <a:ea typeface="Times New Roman"/>
                      <a:cs typeface="Times New Roman"/>
                      <a:sym typeface="Times New Roman"/>
                    </a:rPr>
                    <a:t> </a:t>
                  </a:r>
                  <a:endParaRPr/>
                </a:p>
                <a:p>
                  <a:pPr marL="0" marR="0" lvl="0" indent="0" algn="l" rtl="0">
                    <a:spcBef>
                      <a:spcPts val="0"/>
                    </a:spcBef>
                    <a:spcAft>
                      <a:spcPts val="0"/>
                    </a:spcAft>
                    <a:buNone/>
                  </a:pPr>
                  <a:endParaRPr sz="2400">
                    <a:solidFill>
                      <a:schemeClr val="dk1"/>
                    </a:solidFill>
                    <a:latin typeface="Times New Roman"/>
                    <a:ea typeface="Times New Roman"/>
                    <a:cs typeface="Times New Roman"/>
                    <a:sym typeface="Times New Roman"/>
                  </a:endParaRPr>
                </a:p>
              </p:txBody>
            </p:sp>
            <p:sp>
              <p:nvSpPr>
                <p:cNvPr id="940" name="Shape 940"/>
                <p:cNvSpPr/>
                <p:nvPr/>
              </p:nvSpPr>
              <p:spPr>
                <a:xfrm>
                  <a:off x="0" y="0"/>
                  <a:ext cx="523" cy="518"/>
                </a:xfrm>
                <a:prstGeom prst="rect">
                  <a:avLst/>
                </a:prstGeom>
                <a:noFill/>
                <a:ln w="9525" cap="flat" cmpd="sng">
                  <a:solidFill>
                    <a:srgbClr val="A0A0A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941" name="Shape 941"/>
              <p:cNvGrpSpPr/>
              <p:nvPr/>
            </p:nvGrpSpPr>
            <p:grpSpPr>
              <a:xfrm>
                <a:off x="523" y="0"/>
                <a:ext cx="352" cy="518"/>
                <a:chOff x="523" y="0"/>
                <a:chExt cx="352" cy="518"/>
              </a:xfrm>
            </p:grpSpPr>
            <p:sp>
              <p:nvSpPr>
                <p:cNvPr id="942" name="Shape 942"/>
                <p:cNvSpPr/>
                <p:nvPr/>
              </p:nvSpPr>
              <p:spPr>
                <a:xfrm>
                  <a:off x="551" y="0"/>
                  <a:ext cx="296" cy="51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ca-ES" sz="1200" dirty="0">
                      <a:solidFill>
                        <a:schemeClr val="dk1"/>
                      </a:solidFill>
                      <a:latin typeface="Verdana" pitchFamily="34" charset="0"/>
                      <a:ea typeface="Verdana" pitchFamily="34" charset="0"/>
                      <a:cs typeface="Times New Roman"/>
                      <a:sym typeface="Times New Roman"/>
                    </a:rPr>
                    <a:t>AMPI</a:t>
                  </a:r>
                  <a:endParaRPr sz="1200" dirty="0">
                    <a:solidFill>
                      <a:schemeClr val="dk1"/>
                    </a:solidFill>
                    <a:latin typeface="Verdana" pitchFamily="34" charset="0"/>
                    <a:ea typeface="Verdana" pitchFamily="34" charset="0"/>
                    <a:cs typeface="Times New Roman"/>
                    <a:sym typeface="Times New Roman"/>
                  </a:endParaRPr>
                </a:p>
                <a:p>
                  <a:pPr marL="0" marR="0" lvl="0" indent="0" algn="l" rtl="0">
                    <a:spcBef>
                      <a:spcPts val="0"/>
                    </a:spcBef>
                    <a:spcAft>
                      <a:spcPts val="0"/>
                    </a:spcAft>
                    <a:buNone/>
                  </a:pPr>
                  <a:endParaRPr sz="2400" dirty="0">
                    <a:solidFill>
                      <a:schemeClr val="dk1"/>
                    </a:solidFill>
                    <a:latin typeface="Times New Roman"/>
                    <a:ea typeface="Times New Roman"/>
                    <a:cs typeface="Times New Roman"/>
                    <a:sym typeface="Times New Roman"/>
                  </a:endParaRPr>
                </a:p>
              </p:txBody>
            </p:sp>
            <p:sp>
              <p:nvSpPr>
                <p:cNvPr id="943" name="Shape 943"/>
                <p:cNvSpPr/>
                <p:nvPr/>
              </p:nvSpPr>
              <p:spPr>
                <a:xfrm>
                  <a:off x="523" y="0"/>
                  <a:ext cx="352" cy="518"/>
                </a:xfrm>
                <a:prstGeom prst="rect">
                  <a:avLst/>
                </a:prstGeom>
                <a:noFill/>
                <a:ln w="9525" cap="flat" cmpd="sng">
                  <a:solidFill>
                    <a:srgbClr val="A0A0A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944" name="Shape 944"/>
              <p:cNvGrpSpPr/>
              <p:nvPr/>
            </p:nvGrpSpPr>
            <p:grpSpPr>
              <a:xfrm>
                <a:off x="875" y="0"/>
                <a:ext cx="307" cy="518"/>
                <a:chOff x="875" y="0"/>
                <a:chExt cx="307" cy="518"/>
              </a:xfrm>
            </p:grpSpPr>
            <p:sp>
              <p:nvSpPr>
                <p:cNvPr id="945" name="Shape 945"/>
                <p:cNvSpPr/>
                <p:nvPr/>
              </p:nvSpPr>
              <p:spPr>
                <a:xfrm>
                  <a:off x="903" y="0"/>
                  <a:ext cx="251" cy="51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ca-ES" sz="1200" dirty="0">
                      <a:solidFill>
                        <a:schemeClr val="dk1"/>
                      </a:solidFill>
                      <a:latin typeface="Verdana" pitchFamily="34" charset="0"/>
                      <a:ea typeface="Verdana" pitchFamily="34" charset="0"/>
                      <a:cs typeface="Times New Roman"/>
                      <a:sym typeface="Times New Roman"/>
                    </a:rPr>
                    <a:t>ACL</a:t>
                  </a:r>
                  <a:endParaRPr sz="1200" dirty="0">
                    <a:solidFill>
                      <a:schemeClr val="dk1"/>
                    </a:solidFill>
                    <a:latin typeface="Verdana" pitchFamily="34" charset="0"/>
                    <a:ea typeface="Verdana" pitchFamily="34" charset="0"/>
                    <a:cs typeface="Times New Roman"/>
                    <a:sym typeface="Times New Roman"/>
                  </a:endParaRPr>
                </a:p>
                <a:p>
                  <a:pPr marL="0" marR="0" lvl="0" indent="0" algn="l" rtl="0">
                    <a:spcBef>
                      <a:spcPts val="0"/>
                    </a:spcBef>
                    <a:spcAft>
                      <a:spcPts val="0"/>
                    </a:spcAft>
                    <a:buNone/>
                  </a:pPr>
                  <a:endParaRPr sz="2400" dirty="0">
                    <a:solidFill>
                      <a:schemeClr val="dk1"/>
                    </a:solidFill>
                    <a:latin typeface="Times New Roman"/>
                    <a:ea typeface="Times New Roman"/>
                    <a:cs typeface="Times New Roman"/>
                    <a:sym typeface="Times New Roman"/>
                  </a:endParaRPr>
                </a:p>
              </p:txBody>
            </p:sp>
            <p:sp>
              <p:nvSpPr>
                <p:cNvPr id="946" name="Shape 946"/>
                <p:cNvSpPr/>
                <p:nvPr/>
              </p:nvSpPr>
              <p:spPr>
                <a:xfrm>
                  <a:off x="875" y="0"/>
                  <a:ext cx="307" cy="518"/>
                </a:xfrm>
                <a:prstGeom prst="rect">
                  <a:avLst/>
                </a:prstGeom>
                <a:noFill/>
                <a:ln w="9525" cap="flat" cmpd="sng">
                  <a:solidFill>
                    <a:srgbClr val="A0A0A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947" name="Shape 947"/>
              <p:cNvGrpSpPr/>
              <p:nvPr/>
            </p:nvGrpSpPr>
            <p:grpSpPr>
              <a:xfrm>
                <a:off x="1182" y="0"/>
                <a:ext cx="312" cy="518"/>
                <a:chOff x="1182" y="0"/>
                <a:chExt cx="312" cy="518"/>
              </a:xfrm>
            </p:grpSpPr>
            <p:sp>
              <p:nvSpPr>
                <p:cNvPr id="948" name="Shape 948"/>
                <p:cNvSpPr/>
                <p:nvPr/>
              </p:nvSpPr>
              <p:spPr>
                <a:xfrm>
                  <a:off x="1210" y="0"/>
                  <a:ext cx="256" cy="51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ca-ES" sz="1200" dirty="0">
                      <a:solidFill>
                        <a:schemeClr val="dk1"/>
                      </a:solidFill>
                      <a:latin typeface="Verdana" pitchFamily="34" charset="0"/>
                      <a:ea typeface="Verdana" pitchFamily="34" charset="0"/>
                      <a:cs typeface="Times New Roman"/>
                      <a:sym typeface="Times New Roman"/>
                    </a:rPr>
                    <a:t>TMP</a:t>
                  </a:r>
                  <a:endParaRPr sz="1200" dirty="0">
                    <a:solidFill>
                      <a:schemeClr val="dk1"/>
                    </a:solidFill>
                    <a:latin typeface="Verdana" pitchFamily="34" charset="0"/>
                    <a:ea typeface="Verdana" pitchFamily="34" charset="0"/>
                    <a:cs typeface="Times New Roman"/>
                    <a:sym typeface="Times New Roman"/>
                  </a:endParaRPr>
                </a:p>
                <a:p>
                  <a:pPr marL="0" marR="0" lvl="0" indent="0" algn="l" rtl="0">
                    <a:spcBef>
                      <a:spcPts val="0"/>
                    </a:spcBef>
                    <a:spcAft>
                      <a:spcPts val="0"/>
                    </a:spcAft>
                    <a:buNone/>
                  </a:pPr>
                  <a:endParaRPr sz="2400" dirty="0">
                    <a:solidFill>
                      <a:schemeClr val="dk1"/>
                    </a:solidFill>
                    <a:latin typeface="Times New Roman"/>
                    <a:ea typeface="Times New Roman"/>
                    <a:cs typeface="Times New Roman"/>
                    <a:sym typeface="Times New Roman"/>
                  </a:endParaRPr>
                </a:p>
              </p:txBody>
            </p:sp>
            <p:sp>
              <p:nvSpPr>
                <p:cNvPr id="949" name="Shape 949"/>
                <p:cNvSpPr/>
                <p:nvPr/>
              </p:nvSpPr>
              <p:spPr>
                <a:xfrm>
                  <a:off x="1182" y="0"/>
                  <a:ext cx="312" cy="518"/>
                </a:xfrm>
                <a:prstGeom prst="rect">
                  <a:avLst/>
                </a:prstGeom>
                <a:noFill/>
                <a:ln w="9525" cap="flat" cmpd="sng">
                  <a:solidFill>
                    <a:srgbClr val="A0A0A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950" name="Shape 950"/>
              <p:cNvGrpSpPr/>
              <p:nvPr/>
            </p:nvGrpSpPr>
            <p:grpSpPr>
              <a:xfrm>
                <a:off x="1494" y="0"/>
                <a:ext cx="299" cy="518"/>
                <a:chOff x="1494" y="0"/>
                <a:chExt cx="299" cy="518"/>
              </a:xfrm>
            </p:grpSpPr>
            <p:sp>
              <p:nvSpPr>
                <p:cNvPr id="951" name="Shape 951"/>
                <p:cNvSpPr/>
                <p:nvPr/>
              </p:nvSpPr>
              <p:spPr>
                <a:xfrm>
                  <a:off x="1522" y="0"/>
                  <a:ext cx="243" cy="51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ca-ES" sz="1200" dirty="0">
                      <a:solidFill>
                        <a:schemeClr val="dk1"/>
                      </a:solidFill>
                      <a:latin typeface="Verdana" pitchFamily="34" charset="0"/>
                      <a:ea typeface="Verdana" pitchFamily="34" charset="0"/>
                      <a:cs typeface="Times New Roman"/>
                      <a:sym typeface="Times New Roman"/>
                    </a:rPr>
                    <a:t>SUL</a:t>
                  </a:r>
                  <a:endParaRPr sz="1200" dirty="0">
                    <a:solidFill>
                      <a:schemeClr val="dk1"/>
                    </a:solidFill>
                    <a:latin typeface="Verdana" pitchFamily="34" charset="0"/>
                    <a:ea typeface="Verdana" pitchFamily="34" charset="0"/>
                    <a:cs typeface="Times New Roman"/>
                    <a:sym typeface="Times New Roman"/>
                  </a:endParaRPr>
                </a:p>
                <a:p>
                  <a:pPr marL="0" marR="0" lvl="0" indent="0" algn="l" rtl="0">
                    <a:spcBef>
                      <a:spcPts val="0"/>
                    </a:spcBef>
                    <a:spcAft>
                      <a:spcPts val="0"/>
                    </a:spcAft>
                    <a:buNone/>
                  </a:pPr>
                  <a:endParaRPr sz="2400" dirty="0">
                    <a:solidFill>
                      <a:schemeClr val="dk1"/>
                    </a:solidFill>
                    <a:latin typeface="Times New Roman"/>
                    <a:ea typeface="Times New Roman"/>
                    <a:cs typeface="Times New Roman"/>
                    <a:sym typeface="Times New Roman"/>
                  </a:endParaRPr>
                </a:p>
              </p:txBody>
            </p:sp>
            <p:sp>
              <p:nvSpPr>
                <p:cNvPr id="952" name="Shape 952"/>
                <p:cNvSpPr/>
                <p:nvPr/>
              </p:nvSpPr>
              <p:spPr>
                <a:xfrm>
                  <a:off x="1494" y="0"/>
                  <a:ext cx="299" cy="518"/>
                </a:xfrm>
                <a:prstGeom prst="rect">
                  <a:avLst/>
                </a:prstGeom>
                <a:noFill/>
                <a:ln w="9525" cap="flat" cmpd="sng">
                  <a:solidFill>
                    <a:srgbClr val="A0A0A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953" name="Shape 953"/>
              <p:cNvGrpSpPr/>
              <p:nvPr/>
            </p:nvGrpSpPr>
            <p:grpSpPr>
              <a:xfrm>
                <a:off x="1793" y="0"/>
                <a:ext cx="299" cy="518"/>
                <a:chOff x="1793" y="0"/>
                <a:chExt cx="299" cy="518"/>
              </a:xfrm>
            </p:grpSpPr>
            <p:sp>
              <p:nvSpPr>
                <p:cNvPr id="954" name="Shape 954"/>
                <p:cNvSpPr/>
                <p:nvPr/>
              </p:nvSpPr>
              <p:spPr>
                <a:xfrm>
                  <a:off x="1821" y="0"/>
                  <a:ext cx="243" cy="51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ca-ES" sz="1200" dirty="0">
                      <a:solidFill>
                        <a:schemeClr val="dk1"/>
                      </a:solidFill>
                      <a:latin typeface="Verdana" pitchFamily="34" charset="0"/>
                      <a:ea typeface="Verdana" pitchFamily="34" charset="0"/>
                      <a:cs typeface="Times New Roman"/>
                      <a:sym typeface="Times New Roman"/>
                    </a:rPr>
                    <a:t>SXT</a:t>
                  </a:r>
                  <a:endParaRPr sz="1200" dirty="0">
                    <a:solidFill>
                      <a:schemeClr val="dk1"/>
                    </a:solidFill>
                    <a:latin typeface="Verdana" pitchFamily="34" charset="0"/>
                    <a:ea typeface="Verdana" pitchFamily="34" charset="0"/>
                    <a:cs typeface="Times New Roman"/>
                    <a:sym typeface="Times New Roman"/>
                  </a:endParaRPr>
                </a:p>
                <a:p>
                  <a:pPr marL="0" marR="0" lvl="0" indent="0" algn="l" rtl="0">
                    <a:spcBef>
                      <a:spcPts val="0"/>
                    </a:spcBef>
                    <a:spcAft>
                      <a:spcPts val="0"/>
                    </a:spcAft>
                    <a:buNone/>
                  </a:pPr>
                  <a:endParaRPr sz="2400" dirty="0">
                    <a:solidFill>
                      <a:schemeClr val="dk1"/>
                    </a:solidFill>
                    <a:latin typeface="Times New Roman"/>
                    <a:ea typeface="Times New Roman"/>
                    <a:cs typeface="Times New Roman"/>
                    <a:sym typeface="Times New Roman"/>
                  </a:endParaRPr>
                </a:p>
              </p:txBody>
            </p:sp>
            <p:sp>
              <p:nvSpPr>
                <p:cNvPr id="955" name="Shape 955"/>
                <p:cNvSpPr/>
                <p:nvPr/>
              </p:nvSpPr>
              <p:spPr>
                <a:xfrm>
                  <a:off x="1793" y="0"/>
                  <a:ext cx="299" cy="518"/>
                </a:xfrm>
                <a:prstGeom prst="rect">
                  <a:avLst/>
                </a:prstGeom>
                <a:noFill/>
                <a:ln w="9525" cap="flat" cmpd="sng">
                  <a:solidFill>
                    <a:srgbClr val="A0A0A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956" name="Shape 956"/>
              <p:cNvGrpSpPr/>
              <p:nvPr/>
            </p:nvGrpSpPr>
            <p:grpSpPr>
              <a:xfrm>
                <a:off x="2092" y="0"/>
                <a:ext cx="312" cy="518"/>
                <a:chOff x="2092" y="0"/>
                <a:chExt cx="312" cy="518"/>
              </a:xfrm>
            </p:grpSpPr>
            <p:sp>
              <p:nvSpPr>
                <p:cNvPr id="957" name="Shape 957"/>
                <p:cNvSpPr/>
                <p:nvPr/>
              </p:nvSpPr>
              <p:spPr>
                <a:xfrm>
                  <a:off x="2120" y="0"/>
                  <a:ext cx="256" cy="51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ca-ES" sz="1200" dirty="0">
                      <a:solidFill>
                        <a:schemeClr val="dk1"/>
                      </a:solidFill>
                      <a:latin typeface="Verdana" pitchFamily="34" charset="0"/>
                      <a:ea typeface="Verdana" pitchFamily="34" charset="0"/>
                      <a:cs typeface="Times New Roman"/>
                      <a:sym typeface="Times New Roman"/>
                    </a:rPr>
                    <a:t>NAL</a:t>
                  </a:r>
                  <a:endParaRPr sz="1200" dirty="0">
                    <a:solidFill>
                      <a:schemeClr val="dk1"/>
                    </a:solidFill>
                    <a:latin typeface="Verdana" pitchFamily="34" charset="0"/>
                    <a:ea typeface="Verdana" pitchFamily="34" charset="0"/>
                    <a:cs typeface="Times New Roman"/>
                    <a:sym typeface="Times New Roman"/>
                  </a:endParaRPr>
                </a:p>
                <a:p>
                  <a:pPr marL="0" marR="0" lvl="0" indent="0" algn="l" rtl="0">
                    <a:spcBef>
                      <a:spcPts val="0"/>
                    </a:spcBef>
                    <a:spcAft>
                      <a:spcPts val="0"/>
                    </a:spcAft>
                    <a:buNone/>
                  </a:pPr>
                  <a:endParaRPr sz="2400" dirty="0">
                    <a:solidFill>
                      <a:schemeClr val="dk1"/>
                    </a:solidFill>
                    <a:latin typeface="Times New Roman"/>
                    <a:ea typeface="Times New Roman"/>
                    <a:cs typeface="Times New Roman"/>
                    <a:sym typeface="Times New Roman"/>
                  </a:endParaRPr>
                </a:p>
              </p:txBody>
            </p:sp>
            <p:sp>
              <p:nvSpPr>
                <p:cNvPr id="958" name="Shape 958"/>
                <p:cNvSpPr/>
                <p:nvPr/>
              </p:nvSpPr>
              <p:spPr>
                <a:xfrm>
                  <a:off x="2092" y="0"/>
                  <a:ext cx="312" cy="518"/>
                </a:xfrm>
                <a:prstGeom prst="rect">
                  <a:avLst/>
                </a:prstGeom>
                <a:noFill/>
                <a:ln w="9525" cap="flat" cmpd="sng">
                  <a:solidFill>
                    <a:srgbClr val="A0A0A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959" name="Shape 959"/>
              <p:cNvGrpSpPr/>
              <p:nvPr/>
            </p:nvGrpSpPr>
            <p:grpSpPr>
              <a:xfrm>
                <a:off x="2404" y="0"/>
                <a:ext cx="280" cy="518"/>
                <a:chOff x="2404" y="0"/>
                <a:chExt cx="280" cy="518"/>
              </a:xfrm>
            </p:grpSpPr>
            <p:sp>
              <p:nvSpPr>
                <p:cNvPr id="960" name="Shape 960"/>
                <p:cNvSpPr/>
                <p:nvPr/>
              </p:nvSpPr>
              <p:spPr>
                <a:xfrm>
                  <a:off x="2432" y="0"/>
                  <a:ext cx="224" cy="51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ca-ES" sz="1200" dirty="0">
                      <a:solidFill>
                        <a:schemeClr val="dk1"/>
                      </a:solidFill>
                      <a:latin typeface="Verdana" pitchFamily="34" charset="0"/>
                      <a:ea typeface="Verdana" pitchFamily="34" charset="0"/>
                      <a:cs typeface="Times New Roman"/>
                      <a:sym typeface="Times New Roman"/>
                    </a:rPr>
                    <a:t>CIP</a:t>
                  </a:r>
                  <a:endParaRPr sz="1200" dirty="0">
                    <a:solidFill>
                      <a:schemeClr val="dk1"/>
                    </a:solidFill>
                    <a:latin typeface="Verdana" pitchFamily="34" charset="0"/>
                    <a:ea typeface="Verdana" pitchFamily="34" charset="0"/>
                    <a:cs typeface="Times New Roman"/>
                    <a:sym typeface="Times New Roman"/>
                  </a:endParaRPr>
                </a:p>
                <a:p>
                  <a:pPr marL="0" marR="0" lvl="0" indent="0" algn="l" rtl="0">
                    <a:spcBef>
                      <a:spcPts val="0"/>
                    </a:spcBef>
                    <a:spcAft>
                      <a:spcPts val="0"/>
                    </a:spcAft>
                    <a:buNone/>
                  </a:pPr>
                  <a:endParaRPr sz="2400" dirty="0">
                    <a:solidFill>
                      <a:schemeClr val="dk1"/>
                    </a:solidFill>
                    <a:latin typeface="Times New Roman"/>
                    <a:ea typeface="Times New Roman"/>
                    <a:cs typeface="Times New Roman"/>
                    <a:sym typeface="Times New Roman"/>
                  </a:endParaRPr>
                </a:p>
              </p:txBody>
            </p:sp>
            <p:sp>
              <p:nvSpPr>
                <p:cNvPr id="961" name="Shape 961"/>
                <p:cNvSpPr/>
                <p:nvPr/>
              </p:nvSpPr>
              <p:spPr>
                <a:xfrm>
                  <a:off x="2404" y="0"/>
                  <a:ext cx="280" cy="518"/>
                </a:xfrm>
                <a:prstGeom prst="rect">
                  <a:avLst/>
                </a:prstGeom>
                <a:noFill/>
                <a:ln w="9525" cap="flat" cmpd="sng">
                  <a:solidFill>
                    <a:srgbClr val="A0A0A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962" name="Shape 962"/>
              <p:cNvGrpSpPr/>
              <p:nvPr/>
            </p:nvGrpSpPr>
            <p:grpSpPr>
              <a:xfrm>
                <a:off x="2684" y="0"/>
                <a:ext cx="281" cy="518"/>
                <a:chOff x="2684" y="0"/>
                <a:chExt cx="281" cy="518"/>
              </a:xfrm>
            </p:grpSpPr>
            <p:sp>
              <p:nvSpPr>
                <p:cNvPr id="963" name="Shape 963"/>
                <p:cNvSpPr/>
                <p:nvPr/>
              </p:nvSpPr>
              <p:spPr>
                <a:xfrm>
                  <a:off x="2712" y="0"/>
                  <a:ext cx="225" cy="51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ca-ES" sz="1200" dirty="0">
                      <a:solidFill>
                        <a:schemeClr val="dk1"/>
                      </a:solidFill>
                      <a:latin typeface="Verdana" pitchFamily="34" charset="0"/>
                      <a:ea typeface="Verdana" pitchFamily="34" charset="0"/>
                      <a:cs typeface="Times New Roman"/>
                      <a:sym typeface="Times New Roman"/>
                    </a:rPr>
                    <a:t>NIT</a:t>
                  </a:r>
                  <a:endParaRPr sz="1200" dirty="0">
                    <a:solidFill>
                      <a:schemeClr val="dk1"/>
                    </a:solidFill>
                    <a:latin typeface="Verdana" pitchFamily="34" charset="0"/>
                    <a:ea typeface="Verdana" pitchFamily="34" charset="0"/>
                    <a:cs typeface="Times New Roman"/>
                    <a:sym typeface="Times New Roman"/>
                  </a:endParaRPr>
                </a:p>
                <a:p>
                  <a:pPr marL="0" marR="0" lvl="0" indent="0" algn="l" rtl="0">
                    <a:spcBef>
                      <a:spcPts val="0"/>
                    </a:spcBef>
                    <a:spcAft>
                      <a:spcPts val="0"/>
                    </a:spcAft>
                    <a:buNone/>
                  </a:pPr>
                  <a:endParaRPr sz="2400" dirty="0">
                    <a:solidFill>
                      <a:schemeClr val="dk1"/>
                    </a:solidFill>
                    <a:latin typeface="Times New Roman"/>
                    <a:ea typeface="Times New Roman"/>
                    <a:cs typeface="Times New Roman"/>
                    <a:sym typeface="Times New Roman"/>
                  </a:endParaRPr>
                </a:p>
              </p:txBody>
            </p:sp>
            <p:sp>
              <p:nvSpPr>
                <p:cNvPr id="964" name="Shape 964"/>
                <p:cNvSpPr/>
                <p:nvPr/>
              </p:nvSpPr>
              <p:spPr>
                <a:xfrm>
                  <a:off x="2684" y="0"/>
                  <a:ext cx="281" cy="518"/>
                </a:xfrm>
                <a:prstGeom prst="rect">
                  <a:avLst/>
                </a:prstGeom>
                <a:noFill/>
                <a:ln w="9525" cap="flat" cmpd="sng">
                  <a:solidFill>
                    <a:srgbClr val="A0A0A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965" name="Shape 965"/>
              <p:cNvGrpSpPr/>
              <p:nvPr/>
            </p:nvGrpSpPr>
            <p:grpSpPr>
              <a:xfrm>
                <a:off x="2965" y="0"/>
                <a:ext cx="295" cy="518"/>
                <a:chOff x="2965" y="0"/>
                <a:chExt cx="295" cy="518"/>
              </a:xfrm>
            </p:grpSpPr>
            <p:sp>
              <p:nvSpPr>
                <p:cNvPr id="966" name="Shape 966"/>
                <p:cNvSpPr/>
                <p:nvPr/>
              </p:nvSpPr>
              <p:spPr>
                <a:xfrm>
                  <a:off x="2993" y="0"/>
                  <a:ext cx="239" cy="51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ca-ES" sz="1200" dirty="0" smtClean="0">
                      <a:solidFill>
                        <a:schemeClr val="dk1"/>
                      </a:solidFill>
                      <a:latin typeface="Verdana" pitchFamily="34" charset="0"/>
                      <a:ea typeface="Verdana" pitchFamily="34" charset="0"/>
                      <a:cs typeface="Times New Roman"/>
                      <a:sym typeface="Times New Roman"/>
                    </a:rPr>
                    <a:t>FOS</a:t>
                  </a:r>
                  <a:endParaRPr sz="1200" dirty="0">
                    <a:solidFill>
                      <a:schemeClr val="dk1"/>
                    </a:solidFill>
                    <a:latin typeface="Verdana" pitchFamily="34" charset="0"/>
                    <a:ea typeface="Verdana" pitchFamily="34" charset="0"/>
                    <a:cs typeface="Times New Roman"/>
                    <a:sym typeface="Times New Roman"/>
                  </a:endParaRPr>
                </a:p>
                <a:p>
                  <a:pPr marL="0" marR="0" lvl="0" indent="0" algn="l" rtl="0">
                    <a:spcBef>
                      <a:spcPts val="0"/>
                    </a:spcBef>
                    <a:spcAft>
                      <a:spcPts val="0"/>
                    </a:spcAft>
                    <a:buNone/>
                  </a:pPr>
                  <a:endParaRPr sz="2400" dirty="0">
                    <a:solidFill>
                      <a:schemeClr val="dk1"/>
                    </a:solidFill>
                    <a:latin typeface="Times New Roman"/>
                    <a:ea typeface="Times New Roman"/>
                    <a:cs typeface="Times New Roman"/>
                    <a:sym typeface="Times New Roman"/>
                  </a:endParaRPr>
                </a:p>
              </p:txBody>
            </p:sp>
            <p:sp>
              <p:nvSpPr>
                <p:cNvPr id="967" name="Shape 967"/>
                <p:cNvSpPr/>
                <p:nvPr/>
              </p:nvSpPr>
              <p:spPr>
                <a:xfrm>
                  <a:off x="2965" y="0"/>
                  <a:ext cx="295" cy="518"/>
                </a:xfrm>
                <a:prstGeom prst="rect">
                  <a:avLst/>
                </a:prstGeom>
                <a:noFill/>
                <a:ln w="9525" cap="flat" cmpd="sng">
                  <a:solidFill>
                    <a:srgbClr val="A0A0A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968" name="Shape 968"/>
              <p:cNvGrpSpPr/>
              <p:nvPr/>
            </p:nvGrpSpPr>
            <p:grpSpPr>
              <a:xfrm>
                <a:off x="3260" y="0"/>
                <a:ext cx="312" cy="518"/>
                <a:chOff x="3260" y="0"/>
                <a:chExt cx="312" cy="518"/>
              </a:xfrm>
            </p:grpSpPr>
            <p:sp>
              <p:nvSpPr>
                <p:cNvPr id="969" name="Shape 969"/>
                <p:cNvSpPr/>
                <p:nvPr/>
              </p:nvSpPr>
              <p:spPr>
                <a:xfrm>
                  <a:off x="3288" y="0"/>
                  <a:ext cx="256" cy="51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ca-ES" sz="1200" dirty="0">
                      <a:solidFill>
                        <a:schemeClr val="dk1"/>
                      </a:solidFill>
                      <a:latin typeface="Verdana" pitchFamily="34" charset="0"/>
                      <a:ea typeface="Verdana" pitchFamily="34" charset="0"/>
                      <a:cs typeface="Times New Roman"/>
                      <a:sym typeface="Times New Roman"/>
                    </a:rPr>
                    <a:t>GEN</a:t>
                  </a:r>
                  <a:endParaRPr sz="1200" dirty="0">
                    <a:solidFill>
                      <a:schemeClr val="dk1"/>
                    </a:solidFill>
                    <a:latin typeface="Verdana" pitchFamily="34" charset="0"/>
                    <a:ea typeface="Verdana" pitchFamily="34" charset="0"/>
                    <a:cs typeface="Times New Roman"/>
                    <a:sym typeface="Times New Roman"/>
                  </a:endParaRPr>
                </a:p>
                <a:p>
                  <a:pPr marL="0" marR="0" lvl="0" indent="0" algn="l" rtl="0">
                    <a:spcBef>
                      <a:spcPts val="0"/>
                    </a:spcBef>
                    <a:spcAft>
                      <a:spcPts val="0"/>
                    </a:spcAft>
                    <a:buNone/>
                  </a:pPr>
                  <a:endParaRPr sz="2400" dirty="0">
                    <a:solidFill>
                      <a:schemeClr val="dk1"/>
                    </a:solidFill>
                    <a:latin typeface="Times New Roman"/>
                    <a:ea typeface="Times New Roman"/>
                    <a:cs typeface="Times New Roman"/>
                    <a:sym typeface="Times New Roman"/>
                  </a:endParaRPr>
                </a:p>
              </p:txBody>
            </p:sp>
            <p:sp>
              <p:nvSpPr>
                <p:cNvPr id="970" name="Shape 970"/>
                <p:cNvSpPr/>
                <p:nvPr/>
              </p:nvSpPr>
              <p:spPr>
                <a:xfrm>
                  <a:off x="3260" y="0"/>
                  <a:ext cx="312" cy="518"/>
                </a:xfrm>
                <a:prstGeom prst="rect">
                  <a:avLst/>
                </a:prstGeom>
                <a:noFill/>
                <a:ln w="9525" cap="flat" cmpd="sng">
                  <a:solidFill>
                    <a:srgbClr val="A0A0A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971" name="Shape 971"/>
              <p:cNvGrpSpPr/>
              <p:nvPr/>
            </p:nvGrpSpPr>
            <p:grpSpPr>
              <a:xfrm>
                <a:off x="0" y="518"/>
                <a:ext cx="523" cy="518"/>
                <a:chOff x="0" y="518"/>
                <a:chExt cx="523" cy="518"/>
              </a:xfrm>
            </p:grpSpPr>
            <p:sp>
              <p:nvSpPr>
                <p:cNvPr id="972" name="Shape 972"/>
                <p:cNvSpPr/>
                <p:nvPr/>
              </p:nvSpPr>
              <p:spPr>
                <a:xfrm>
                  <a:off x="28" y="518"/>
                  <a:ext cx="467" cy="51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ca-ES" dirty="0">
                      <a:solidFill>
                        <a:schemeClr val="dk1"/>
                      </a:solidFill>
                      <a:latin typeface="Verdana" pitchFamily="34" charset="0"/>
                      <a:ea typeface="Verdana" pitchFamily="34" charset="0"/>
                      <a:cs typeface="Times New Roman"/>
                      <a:sym typeface="Times New Roman"/>
                    </a:rPr>
                    <a:t>Canad</a:t>
                  </a:r>
                  <a:r>
                    <a:rPr lang="ca-ES" sz="1600" dirty="0">
                      <a:solidFill>
                        <a:schemeClr val="dk1"/>
                      </a:solidFill>
                      <a:latin typeface="Verdana" pitchFamily="34" charset="0"/>
                      <a:ea typeface="Verdana" pitchFamily="34" charset="0"/>
                      <a:cs typeface="Times New Roman"/>
                      <a:sym typeface="Times New Roman"/>
                    </a:rPr>
                    <a:t>à</a:t>
                  </a:r>
                  <a:endParaRPr sz="1600" dirty="0">
                    <a:solidFill>
                      <a:schemeClr val="dk1"/>
                    </a:solidFill>
                    <a:latin typeface="Verdana" pitchFamily="34" charset="0"/>
                    <a:ea typeface="Verdana" pitchFamily="34" charset="0"/>
                    <a:cs typeface="Times New Roman"/>
                    <a:sym typeface="Times New Roman"/>
                  </a:endParaRPr>
                </a:p>
                <a:p>
                  <a:pPr marL="0" marR="0" lvl="0" indent="0" algn="l" rtl="0">
                    <a:spcBef>
                      <a:spcPts val="0"/>
                    </a:spcBef>
                    <a:spcAft>
                      <a:spcPts val="0"/>
                    </a:spcAft>
                    <a:buNone/>
                  </a:pPr>
                  <a:endParaRPr sz="1600" dirty="0">
                    <a:solidFill>
                      <a:schemeClr val="dk1"/>
                    </a:solidFill>
                    <a:latin typeface="Times New Roman"/>
                    <a:ea typeface="Times New Roman"/>
                    <a:cs typeface="Times New Roman"/>
                    <a:sym typeface="Times New Roman"/>
                  </a:endParaRPr>
                </a:p>
              </p:txBody>
            </p:sp>
            <p:sp>
              <p:nvSpPr>
                <p:cNvPr id="973" name="Shape 973"/>
                <p:cNvSpPr/>
                <p:nvPr/>
              </p:nvSpPr>
              <p:spPr>
                <a:xfrm>
                  <a:off x="0" y="518"/>
                  <a:ext cx="523" cy="518"/>
                </a:xfrm>
                <a:prstGeom prst="rect">
                  <a:avLst/>
                </a:prstGeom>
                <a:noFill/>
                <a:ln w="9525" cap="flat" cmpd="sng">
                  <a:solidFill>
                    <a:srgbClr val="A0A0A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974" name="Shape 974"/>
              <p:cNvGrpSpPr/>
              <p:nvPr/>
            </p:nvGrpSpPr>
            <p:grpSpPr>
              <a:xfrm>
                <a:off x="523" y="518"/>
                <a:ext cx="352" cy="518"/>
                <a:chOff x="523" y="518"/>
                <a:chExt cx="352" cy="518"/>
              </a:xfrm>
            </p:grpSpPr>
            <p:sp>
              <p:nvSpPr>
                <p:cNvPr id="975" name="Shape 975"/>
                <p:cNvSpPr/>
                <p:nvPr/>
              </p:nvSpPr>
              <p:spPr>
                <a:xfrm>
                  <a:off x="551" y="518"/>
                  <a:ext cx="296" cy="51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ca-ES" sz="1200">
                      <a:solidFill>
                        <a:schemeClr val="dk1"/>
                      </a:solidFill>
                      <a:latin typeface="Times New Roman"/>
                      <a:ea typeface="Times New Roman"/>
                      <a:cs typeface="Times New Roman"/>
                      <a:sym typeface="Times New Roman"/>
                    </a:rPr>
                    <a:t>29.5</a:t>
                  </a:r>
                  <a:endParaRPr sz="12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2400">
                    <a:solidFill>
                      <a:schemeClr val="dk1"/>
                    </a:solidFill>
                    <a:latin typeface="Times New Roman"/>
                    <a:ea typeface="Times New Roman"/>
                    <a:cs typeface="Times New Roman"/>
                    <a:sym typeface="Times New Roman"/>
                  </a:endParaRPr>
                </a:p>
              </p:txBody>
            </p:sp>
            <p:sp>
              <p:nvSpPr>
                <p:cNvPr id="976" name="Shape 976"/>
                <p:cNvSpPr/>
                <p:nvPr/>
              </p:nvSpPr>
              <p:spPr>
                <a:xfrm>
                  <a:off x="523" y="518"/>
                  <a:ext cx="352" cy="518"/>
                </a:xfrm>
                <a:prstGeom prst="rect">
                  <a:avLst/>
                </a:prstGeom>
                <a:noFill/>
                <a:ln w="9525" cap="flat" cmpd="sng">
                  <a:solidFill>
                    <a:srgbClr val="A0A0A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977" name="Shape 977"/>
              <p:cNvGrpSpPr/>
              <p:nvPr/>
            </p:nvGrpSpPr>
            <p:grpSpPr>
              <a:xfrm>
                <a:off x="875" y="518"/>
                <a:ext cx="307" cy="518"/>
                <a:chOff x="875" y="518"/>
                <a:chExt cx="307" cy="518"/>
              </a:xfrm>
            </p:grpSpPr>
            <p:sp>
              <p:nvSpPr>
                <p:cNvPr id="978" name="Shape 978"/>
                <p:cNvSpPr/>
                <p:nvPr/>
              </p:nvSpPr>
              <p:spPr>
                <a:xfrm>
                  <a:off x="903" y="518"/>
                  <a:ext cx="251" cy="51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ca-ES" sz="1200">
                      <a:solidFill>
                        <a:schemeClr val="dk1"/>
                      </a:solidFill>
                      <a:latin typeface="Times New Roman"/>
                      <a:ea typeface="Times New Roman"/>
                      <a:cs typeface="Times New Roman"/>
                      <a:sym typeface="Times New Roman"/>
                    </a:rPr>
                    <a:t>3.6</a:t>
                  </a:r>
                  <a:endParaRPr sz="12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2400">
                    <a:solidFill>
                      <a:schemeClr val="dk1"/>
                    </a:solidFill>
                    <a:latin typeface="Times New Roman"/>
                    <a:ea typeface="Times New Roman"/>
                    <a:cs typeface="Times New Roman"/>
                    <a:sym typeface="Times New Roman"/>
                  </a:endParaRPr>
                </a:p>
              </p:txBody>
            </p:sp>
            <p:sp>
              <p:nvSpPr>
                <p:cNvPr id="979" name="Shape 979"/>
                <p:cNvSpPr/>
                <p:nvPr/>
              </p:nvSpPr>
              <p:spPr>
                <a:xfrm>
                  <a:off x="875" y="518"/>
                  <a:ext cx="307" cy="518"/>
                </a:xfrm>
                <a:prstGeom prst="rect">
                  <a:avLst/>
                </a:prstGeom>
                <a:noFill/>
                <a:ln w="9525" cap="flat" cmpd="sng">
                  <a:solidFill>
                    <a:srgbClr val="A0A0A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980" name="Shape 980"/>
              <p:cNvGrpSpPr/>
              <p:nvPr/>
            </p:nvGrpSpPr>
            <p:grpSpPr>
              <a:xfrm>
                <a:off x="1182" y="518"/>
                <a:ext cx="312" cy="518"/>
                <a:chOff x="1182" y="518"/>
                <a:chExt cx="312" cy="518"/>
              </a:xfrm>
            </p:grpSpPr>
            <p:sp>
              <p:nvSpPr>
                <p:cNvPr id="981" name="Shape 981"/>
                <p:cNvSpPr/>
                <p:nvPr/>
              </p:nvSpPr>
              <p:spPr>
                <a:xfrm>
                  <a:off x="1210" y="518"/>
                  <a:ext cx="256" cy="51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ca-ES" sz="1200">
                      <a:solidFill>
                        <a:schemeClr val="dk1"/>
                      </a:solidFill>
                      <a:latin typeface="Times New Roman"/>
                      <a:ea typeface="Times New Roman"/>
                      <a:cs typeface="Times New Roman"/>
                      <a:sym typeface="Times New Roman"/>
                    </a:rPr>
                    <a:t>10.8</a:t>
                  </a:r>
                  <a:endParaRPr sz="12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2400">
                    <a:solidFill>
                      <a:schemeClr val="dk1"/>
                    </a:solidFill>
                    <a:latin typeface="Times New Roman"/>
                    <a:ea typeface="Times New Roman"/>
                    <a:cs typeface="Times New Roman"/>
                    <a:sym typeface="Times New Roman"/>
                  </a:endParaRPr>
                </a:p>
              </p:txBody>
            </p:sp>
            <p:sp>
              <p:nvSpPr>
                <p:cNvPr id="982" name="Shape 982"/>
                <p:cNvSpPr/>
                <p:nvPr/>
              </p:nvSpPr>
              <p:spPr>
                <a:xfrm>
                  <a:off x="1182" y="518"/>
                  <a:ext cx="312" cy="518"/>
                </a:xfrm>
                <a:prstGeom prst="rect">
                  <a:avLst/>
                </a:prstGeom>
                <a:noFill/>
                <a:ln w="9525" cap="flat" cmpd="sng">
                  <a:solidFill>
                    <a:srgbClr val="A0A0A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983" name="Shape 983"/>
              <p:cNvGrpSpPr/>
              <p:nvPr/>
            </p:nvGrpSpPr>
            <p:grpSpPr>
              <a:xfrm>
                <a:off x="1494" y="518"/>
                <a:ext cx="299" cy="518"/>
                <a:chOff x="1494" y="518"/>
                <a:chExt cx="299" cy="518"/>
              </a:xfrm>
            </p:grpSpPr>
            <p:sp>
              <p:nvSpPr>
                <p:cNvPr id="984" name="Shape 984"/>
                <p:cNvSpPr/>
                <p:nvPr/>
              </p:nvSpPr>
              <p:spPr>
                <a:xfrm>
                  <a:off x="1522" y="518"/>
                  <a:ext cx="243" cy="51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ca-ES" sz="1200">
                      <a:solidFill>
                        <a:schemeClr val="dk1"/>
                      </a:solidFill>
                      <a:latin typeface="Times New Roman"/>
                      <a:ea typeface="Times New Roman"/>
                      <a:cs typeface="Times New Roman"/>
                      <a:sym typeface="Times New Roman"/>
                    </a:rPr>
                    <a:t>25.3</a:t>
                  </a:r>
                  <a:endParaRPr sz="12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2400">
                    <a:solidFill>
                      <a:schemeClr val="dk1"/>
                    </a:solidFill>
                    <a:latin typeface="Times New Roman"/>
                    <a:ea typeface="Times New Roman"/>
                    <a:cs typeface="Times New Roman"/>
                    <a:sym typeface="Times New Roman"/>
                  </a:endParaRPr>
                </a:p>
              </p:txBody>
            </p:sp>
            <p:sp>
              <p:nvSpPr>
                <p:cNvPr id="985" name="Shape 985"/>
                <p:cNvSpPr/>
                <p:nvPr/>
              </p:nvSpPr>
              <p:spPr>
                <a:xfrm>
                  <a:off x="1494" y="518"/>
                  <a:ext cx="299" cy="518"/>
                </a:xfrm>
                <a:prstGeom prst="rect">
                  <a:avLst/>
                </a:prstGeom>
                <a:noFill/>
                <a:ln w="9525" cap="flat" cmpd="sng">
                  <a:solidFill>
                    <a:srgbClr val="A0A0A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986" name="Shape 986"/>
              <p:cNvGrpSpPr/>
              <p:nvPr/>
            </p:nvGrpSpPr>
            <p:grpSpPr>
              <a:xfrm>
                <a:off x="1793" y="518"/>
                <a:ext cx="299" cy="518"/>
                <a:chOff x="1793" y="518"/>
                <a:chExt cx="299" cy="518"/>
              </a:xfrm>
            </p:grpSpPr>
            <p:sp>
              <p:nvSpPr>
                <p:cNvPr id="987" name="Shape 987"/>
                <p:cNvSpPr/>
                <p:nvPr/>
              </p:nvSpPr>
              <p:spPr>
                <a:xfrm>
                  <a:off x="1821" y="518"/>
                  <a:ext cx="243" cy="51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ca-ES" sz="1200">
                      <a:solidFill>
                        <a:schemeClr val="dk1"/>
                      </a:solidFill>
                      <a:latin typeface="Times New Roman"/>
                      <a:ea typeface="Times New Roman"/>
                      <a:cs typeface="Times New Roman"/>
                      <a:sym typeface="Times New Roman"/>
                    </a:rPr>
                    <a:t>12</a:t>
                  </a:r>
                  <a:endParaRPr sz="12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2400">
                    <a:solidFill>
                      <a:schemeClr val="dk1"/>
                    </a:solidFill>
                    <a:latin typeface="Times New Roman"/>
                    <a:ea typeface="Times New Roman"/>
                    <a:cs typeface="Times New Roman"/>
                    <a:sym typeface="Times New Roman"/>
                  </a:endParaRPr>
                </a:p>
              </p:txBody>
            </p:sp>
            <p:sp>
              <p:nvSpPr>
                <p:cNvPr id="988" name="Shape 988"/>
                <p:cNvSpPr/>
                <p:nvPr/>
              </p:nvSpPr>
              <p:spPr>
                <a:xfrm>
                  <a:off x="1793" y="518"/>
                  <a:ext cx="299" cy="518"/>
                </a:xfrm>
                <a:prstGeom prst="rect">
                  <a:avLst/>
                </a:prstGeom>
                <a:noFill/>
                <a:ln w="9525" cap="flat" cmpd="sng">
                  <a:solidFill>
                    <a:srgbClr val="A0A0A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989" name="Shape 989"/>
              <p:cNvGrpSpPr/>
              <p:nvPr/>
            </p:nvGrpSpPr>
            <p:grpSpPr>
              <a:xfrm>
                <a:off x="2092" y="518"/>
                <a:ext cx="312" cy="518"/>
                <a:chOff x="2092" y="518"/>
                <a:chExt cx="312" cy="518"/>
              </a:xfrm>
            </p:grpSpPr>
            <p:sp>
              <p:nvSpPr>
                <p:cNvPr id="990" name="Shape 990"/>
                <p:cNvSpPr/>
                <p:nvPr/>
              </p:nvSpPr>
              <p:spPr>
                <a:xfrm>
                  <a:off x="2120" y="518"/>
                  <a:ext cx="256" cy="51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ca-ES" sz="1200">
                      <a:solidFill>
                        <a:schemeClr val="dk1"/>
                      </a:solidFill>
                      <a:latin typeface="Times New Roman"/>
                      <a:ea typeface="Times New Roman"/>
                      <a:cs typeface="Times New Roman"/>
                      <a:sym typeface="Times New Roman"/>
                    </a:rPr>
                    <a:t>0.6</a:t>
                  </a:r>
                  <a:endParaRPr sz="12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2400">
                    <a:solidFill>
                      <a:schemeClr val="dk1"/>
                    </a:solidFill>
                    <a:latin typeface="Times New Roman"/>
                    <a:ea typeface="Times New Roman"/>
                    <a:cs typeface="Times New Roman"/>
                    <a:sym typeface="Times New Roman"/>
                  </a:endParaRPr>
                </a:p>
              </p:txBody>
            </p:sp>
            <p:sp>
              <p:nvSpPr>
                <p:cNvPr id="991" name="Shape 991"/>
                <p:cNvSpPr/>
                <p:nvPr/>
              </p:nvSpPr>
              <p:spPr>
                <a:xfrm>
                  <a:off x="2092" y="518"/>
                  <a:ext cx="312" cy="518"/>
                </a:xfrm>
                <a:prstGeom prst="rect">
                  <a:avLst/>
                </a:prstGeom>
                <a:noFill/>
                <a:ln w="9525" cap="flat" cmpd="sng">
                  <a:solidFill>
                    <a:srgbClr val="A0A0A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992" name="Shape 992"/>
              <p:cNvGrpSpPr/>
              <p:nvPr/>
            </p:nvGrpSpPr>
            <p:grpSpPr>
              <a:xfrm>
                <a:off x="2404" y="518"/>
                <a:ext cx="280" cy="518"/>
                <a:chOff x="2404" y="518"/>
                <a:chExt cx="280" cy="518"/>
              </a:xfrm>
            </p:grpSpPr>
            <p:sp>
              <p:nvSpPr>
                <p:cNvPr id="993" name="Shape 993"/>
                <p:cNvSpPr/>
                <p:nvPr/>
              </p:nvSpPr>
              <p:spPr>
                <a:xfrm>
                  <a:off x="2432" y="518"/>
                  <a:ext cx="224" cy="51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ca-ES" sz="1200" b="1">
                      <a:solidFill>
                        <a:srgbClr val="339966"/>
                      </a:solidFill>
                      <a:latin typeface="Times New Roman"/>
                      <a:ea typeface="Times New Roman"/>
                      <a:cs typeface="Times New Roman"/>
                      <a:sym typeface="Times New Roman"/>
                    </a:rPr>
                    <a:t>0</a:t>
                  </a:r>
                  <a:endParaRPr sz="12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2400">
                    <a:solidFill>
                      <a:schemeClr val="dk1"/>
                    </a:solidFill>
                    <a:latin typeface="Times New Roman"/>
                    <a:ea typeface="Times New Roman"/>
                    <a:cs typeface="Times New Roman"/>
                    <a:sym typeface="Times New Roman"/>
                  </a:endParaRPr>
                </a:p>
              </p:txBody>
            </p:sp>
            <p:sp>
              <p:nvSpPr>
                <p:cNvPr id="994" name="Shape 994"/>
                <p:cNvSpPr/>
                <p:nvPr/>
              </p:nvSpPr>
              <p:spPr>
                <a:xfrm>
                  <a:off x="2404" y="518"/>
                  <a:ext cx="280" cy="518"/>
                </a:xfrm>
                <a:prstGeom prst="rect">
                  <a:avLst/>
                </a:prstGeom>
                <a:noFill/>
                <a:ln w="9525" cap="flat" cmpd="sng">
                  <a:solidFill>
                    <a:srgbClr val="A0A0A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995" name="Shape 995"/>
              <p:cNvGrpSpPr/>
              <p:nvPr/>
            </p:nvGrpSpPr>
            <p:grpSpPr>
              <a:xfrm>
                <a:off x="2684" y="518"/>
                <a:ext cx="281" cy="518"/>
                <a:chOff x="2684" y="518"/>
                <a:chExt cx="281" cy="518"/>
              </a:xfrm>
            </p:grpSpPr>
            <p:sp>
              <p:nvSpPr>
                <p:cNvPr id="996" name="Shape 996"/>
                <p:cNvSpPr/>
                <p:nvPr/>
              </p:nvSpPr>
              <p:spPr>
                <a:xfrm>
                  <a:off x="2712" y="518"/>
                  <a:ext cx="225" cy="51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ca-ES" sz="1200">
                      <a:solidFill>
                        <a:schemeClr val="dk1"/>
                      </a:solidFill>
                      <a:latin typeface="Times New Roman"/>
                      <a:ea typeface="Times New Roman"/>
                      <a:cs typeface="Times New Roman"/>
                      <a:sym typeface="Times New Roman"/>
                    </a:rPr>
                    <a:t>1.2</a:t>
                  </a:r>
                  <a:endParaRPr sz="12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2400">
                    <a:solidFill>
                      <a:schemeClr val="dk1"/>
                    </a:solidFill>
                    <a:latin typeface="Times New Roman"/>
                    <a:ea typeface="Times New Roman"/>
                    <a:cs typeface="Times New Roman"/>
                    <a:sym typeface="Times New Roman"/>
                  </a:endParaRPr>
                </a:p>
              </p:txBody>
            </p:sp>
            <p:sp>
              <p:nvSpPr>
                <p:cNvPr id="997" name="Shape 997"/>
                <p:cNvSpPr/>
                <p:nvPr/>
              </p:nvSpPr>
              <p:spPr>
                <a:xfrm>
                  <a:off x="2684" y="518"/>
                  <a:ext cx="281" cy="518"/>
                </a:xfrm>
                <a:prstGeom prst="rect">
                  <a:avLst/>
                </a:prstGeom>
                <a:noFill/>
                <a:ln w="9525" cap="flat" cmpd="sng">
                  <a:solidFill>
                    <a:srgbClr val="A0A0A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998" name="Shape 998"/>
              <p:cNvGrpSpPr/>
              <p:nvPr/>
            </p:nvGrpSpPr>
            <p:grpSpPr>
              <a:xfrm>
                <a:off x="2965" y="518"/>
                <a:ext cx="295" cy="518"/>
                <a:chOff x="2965" y="518"/>
                <a:chExt cx="295" cy="518"/>
              </a:xfrm>
            </p:grpSpPr>
            <p:sp>
              <p:nvSpPr>
                <p:cNvPr id="999" name="Shape 999"/>
                <p:cNvSpPr/>
                <p:nvPr/>
              </p:nvSpPr>
              <p:spPr>
                <a:xfrm>
                  <a:off x="2993" y="518"/>
                  <a:ext cx="239" cy="51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ca-ES" sz="1200">
                      <a:solidFill>
                        <a:schemeClr val="dk1"/>
                      </a:solidFill>
                      <a:latin typeface="Times New Roman"/>
                      <a:ea typeface="Times New Roman"/>
                      <a:cs typeface="Times New Roman"/>
                      <a:sym typeface="Times New Roman"/>
                    </a:rPr>
                    <a:t>0.6</a:t>
                  </a:r>
                  <a:endParaRPr sz="12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2400">
                    <a:solidFill>
                      <a:schemeClr val="dk1"/>
                    </a:solidFill>
                    <a:latin typeface="Times New Roman"/>
                    <a:ea typeface="Times New Roman"/>
                    <a:cs typeface="Times New Roman"/>
                    <a:sym typeface="Times New Roman"/>
                  </a:endParaRPr>
                </a:p>
              </p:txBody>
            </p:sp>
            <p:sp>
              <p:nvSpPr>
                <p:cNvPr id="1000" name="Shape 1000"/>
                <p:cNvSpPr/>
                <p:nvPr/>
              </p:nvSpPr>
              <p:spPr>
                <a:xfrm>
                  <a:off x="2965" y="518"/>
                  <a:ext cx="295" cy="518"/>
                </a:xfrm>
                <a:prstGeom prst="rect">
                  <a:avLst/>
                </a:prstGeom>
                <a:noFill/>
                <a:ln w="9525" cap="flat" cmpd="sng">
                  <a:solidFill>
                    <a:srgbClr val="A0A0A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001" name="Shape 1001"/>
              <p:cNvGrpSpPr/>
              <p:nvPr/>
            </p:nvGrpSpPr>
            <p:grpSpPr>
              <a:xfrm>
                <a:off x="3260" y="518"/>
                <a:ext cx="312" cy="518"/>
                <a:chOff x="3260" y="518"/>
                <a:chExt cx="312" cy="518"/>
              </a:xfrm>
            </p:grpSpPr>
            <p:sp>
              <p:nvSpPr>
                <p:cNvPr id="1002" name="Shape 1002"/>
                <p:cNvSpPr/>
                <p:nvPr/>
              </p:nvSpPr>
              <p:spPr>
                <a:xfrm>
                  <a:off x="3288" y="518"/>
                  <a:ext cx="256" cy="51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ca-ES" sz="1200">
                      <a:solidFill>
                        <a:schemeClr val="dk1"/>
                      </a:solidFill>
                      <a:latin typeface="Times New Roman"/>
                      <a:ea typeface="Times New Roman"/>
                      <a:cs typeface="Times New Roman"/>
                      <a:sym typeface="Times New Roman"/>
                    </a:rPr>
                    <a:t>0.6</a:t>
                  </a:r>
                  <a:endParaRPr sz="12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2400">
                    <a:solidFill>
                      <a:schemeClr val="dk1"/>
                    </a:solidFill>
                    <a:latin typeface="Times New Roman"/>
                    <a:ea typeface="Times New Roman"/>
                    <a:cs typeface="Times New Roman"/>
                    <a:sym typeface="Times New Roman"/>
                  </a:endParaRPr>
                </a:p>
              </p:txBody>
            </p:sp>
            <p:sp>
              <p:nvSpPr>
                <p:cNvPr id="1003" name="Shape 1003"/>
                <p:cNvSpPr/>
                <p:nvPr/>
              </p:nvSpPr>
              <p:spPr>
                <a:xfrm>
                  <a:off x="3260" y="518"/>
                  <a:ext cx="312" cy="518"/>
                </a:xfrm>
                <a:prstGeom prst="rect">
                  <a:avLst/>
                </a:prstGeom>
                <a:noFill/>
                <a:ln w="9525" cap="flat" cmpd="sng">
                  <a:solidFill>
                    <a:srgbClr val="A0A0A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004" name="Shape 1004"/>
              <p:cNvGrpSpPr/>
              <p:nvPr/>
            </p:nvGrpSpPr>
            <p:grpSpPr>
              <a:xfrm>
                <a:off x="0" y="1036"/>
                <a:ext cx="523" cy="518"/>
                <a:chOff x="0" y="1036"/>
                <a:chExt cx="523" cy="518"/>
              </a:xfrm>
            </p:grpSpPr>
            <p:sp>
              <p:nvSpPr>
                <p:cNvPr id="1005" name="Shape 1005"/>
                <p:cNvSpPr/>
                <p:nvPr/>
              </p:nvSpPr>
              <p:spPr>
                <a:xfrm>
                  <a:off x="28" y="1036"/>
                  <a:ext cx="467" cy="51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ca-ES" dirty="0">
                      <a:solidFill>
                        <a:schemeClr val="dk1"/>
                      </a:solidFill>
                      <a:latin typeface="Verdana" pitchFamily="34" charset="0"/>
                      <a:ea typeface="Verdana" pitchFamily="34" charset="0"/>
                      <a:cs typeface="Times New Roman"/>
                      <a:sym typeface="Times New Roman"/>
                    </a:rPr>
                    <a:t>Finlàndia</a:t>
                  </a:r>
                  <a:endParaRPr dirty="0">
                    <a:solidFill>
                      <a:schemeClr val="dk1"/>
                    </a:solidFill>
                    <a:latin typeface="Verdana" pitchFamily="34" charset="0"/>
                    <a:ea typeface="Verdana" pitchFamily="34" charset="0"/>
                    <a:cs typeface="Times New Roman"/>
                    <a:sym typeface="Times New Roman"/>
                  </a:endParaRPr>
                </a:p>
                <a:p>
                  <a:pPr marL="0" marR="0" lvl="0" indent="0" algn="l" rtl="0">
                    <a:spcBef>
                      <a:spcPts val="0"/>
                    </a:spcBef>
                    <a:spcAft>
                      <a:spcPts val="0"/>
                    </a:spcAft>
                    <a:buNone/>
                  </a:pPr>
                  <a:endParaRPr sz="1600" dirty="0">
                    <a:solidFill>
                      <a:schemeClr val="dk1"/>
                    </a:solidFill>
                    <a:latin typeface="Times New Roman"/>
                    <a:ea typeface="Times New Roman"/>
                    <a:cs typeface="Times New Roman"/>
                    <a:sym typeface="Times New Roman"/>
                  </a:endParaRPr>
                </a:p>
              </p:txBody>
            </p:sp>
            <p:sp>
              <p:nvSpPr>
                <p:cNvPr id="1006" name="Shape 1006"/>
                <p:cNvSpPr/>
                <p:nvPr/>
              </p:nvSpPr>
              <p:spPr>
                <a:xfrm>
                  <a:off x="0" y="1036"/>
                  <a:ext cx="523" cy="518"/>
                </a:xfrm>
                <a:prstGeom prst="rect">
                  <a:avLst/>
                </a:prstGeom>
                <a:noFill/>
                <a:ln w="9525" cap="flat" cmpd="sng">
                  <a:solidFill>
                    <a:srgbClr val="A0A0A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007" name="Shape 1007"/>
              <p:cNvGrpSpPr/>
              <p:nvPr/>
            </p:nvGrpSpPr>
            <p:grpSpPr>
              <a:xfrm>
                <a:off x="523" y="1036"/>
                <a:ext cx="352" cy="518"/>
                <a:chOff x="523" y="1036"/>
                <a:chExt cx="352" cy="518"/>
              </a:xfrm>
            </p:grpSpPr>
            <p:sp>
              <p:nvSpPr>
                <p:cNvPr id="1008" name="Shape 1008"/>
                <p:cNvSpPr/>
                <p:nvPr/>
              </p:nvSpPr>
              <p:spPr>
                <a:xfrm>
                  <a:off x="551" y="1036"/>
                  <a:ext cx="296" cy="51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ca-ES" sz="1200">
                      <a:solidFill>
                        <a:schemeClr val="dk1"/>
                      </a:solidFill>
                      <a:latin typeface="Times New Roman"/>
                      <a:ea typeface="Times New Roman"/>
                      <a:cs typeface="Times New Roman"/>
                      <a:sym typeface="Times New Roman"/>
                    </a:rPr>
                    <a:t>19.8</a:t>
                  </a:r>
                  <a:endParaRPr sz="12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2400">
                    <a:solidFill>
                      <a:schemeClr val="dk1"/>
                    </a:solidFill>
                    <a:latin typeface="Times New Roman"/>
                    <a:ea typeface="Times New Roman"/>
                    <a:cs typeface="Times New Roman"/>
                    <a:sym typeface="Times New Roman"/>
                  </a:endParaRPr>
                </a:p>
              </p:txBody>
            </p:sp>
            <p:sp>
              <p:nvSpPr>
                <p:cNvPr id="1009" name="Shape 1009"/>
                <p:cNvSpPr/>
                <p:nvPr/>
              </p:nvSpPr>
              <p:spPr>
                <a:xfrm>
                  <a:off x="523" y="1036"/>
                  <a:ext cx="352" cy="518"/>
                </a:xfrm>
                <a:prstGeom prst="rect">
                  <a:avLst/>
                </a:prstGeom>
                <a:noFill/>
                <a:ln w="9525" cap="flat" cmpd="sng">
                  <a:solidFill>
                    <a:srgbClr val="A0A0A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010" name="Shape 1010"/>
              <p:cNvGrpSpPr/>
              <p:nvPr/>
            </p:nvGrpSpPr>
            <p:grpSpPr>
              <a:xfrm>
                <a:off x="875" y="1036"/>
                <a:ext cx="307" cy="518"/>
                <a:chOff x="875" y="1036"/>
                <a:chExt cx="307" cy="518"/>
              </a:xfrm>
            </p:grpSpPr>
            <p:sp>
              <p:nvSpPr>
                <p:cNvPr id="1011" name="Shape 1011"/>
                <p:cNvSpPr/>
                <p:nvPr/>
              </p:nvSpPr>
              <p:spPr>
                <a:xfrm>
                  <a:off x="903" y="1036"/>
                  <a:ext cx="251" cy="51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ca-ES" sz="1200">
                      <a:solidFill>
                        <a:schemeClr val="dk1"/>
                      </a:solidFill>
                      <a:latin typeface="Times New Roman"/>
                      <a:ea typeface="Times New Roman"/>
                      <a:cs typeface="Times New Roman"/>
                      <a:sym typeface="Times New Roman"/>
                    </a:rPr>
                    <a:t>4.9</a:t>
                  </a:r>
                  <a:endParaRPr sz="12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2400">
                    <a:solidFill>
                      <a:schemeClr val="dk1"/>
                    </a:solidFill>
                    <a:latin typeface="Times New Roman"/>
                    <a:ea typeface="Times New Roman"/>
                    <a:cs typeface="Times New Roman"/>
                    <a:sym typeface="Times New Roman"/>
                  </a:endParaRPr>
                </a:p>
              </p:txBody>
            </p:sp>
            <p:sp>
              <p:nvSpPr>
                <p:cNvPr id="1012" name="Shape 1012"/>
                <p:cNvSpPr/>
                <p:nvPr/>
              </p:nvSpPr>
              <p:spPr>
                <a:xfrm>
                  <a:off x="875" y="1036"/>
                  <a:ext cx="307" cy="518"/>
                </a:xfrm>
                <a:prstGeom prst="rect">
                  <a:avLst/>
                </a:prstGeom>
                <a:noFill/>
                <a:ln w="9525" cap="flat" cmpd="sng">
                  <a:solidFill>
                    <a:srgbClr val="A0A0A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013" name="Shape 1013"/>
              <p:cNvGrpSpPr/>
              <p:nvPr/>
            </p:nvGrpSpPr>
            <p:grpSpPr>
              <a:xfrm>
                <a:off x="1182" y="1036"/>
                <a:ext cx="312" cy="518"/>
                <a:chOff x="1182" y="1036"/>
                <a:chExt cx="312" cy="518"/>
              </a:xfrm>
            </p:grpSpPr>
            <p:sp>
              <p:nvSpPr>
                <p:cNvPr id="1014" name="Shape 1014"/>
                <p:cNvSpPr/>
                <p:nvPr/>
              </p:nvSpPr>
              <p:spPr>
                <a:xfrm>
                  <a:off x="1210" y="1036"/>
                  <a:ext cx="256" cy="51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ca-ES" sz="1200">
                      <a:solidFill>
                        <a:schemeClr val="dk1"/>
                      </a:solidFill>
                      <a:latin typeface="Times New Roman"/>
                      <a:ea typeface="Times New Roman"/>
                      <a:cs typeface="Times New Roman"/>
                      <a:sym typeface="Times New Roman"/>
                    </a:rPr>
                    <a:t>5.5</a:t>
                  </a:r>
                  <a:endParaRPr sz="12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2400">
                    <a:solidFill>
                      <a:schemeClr val="dk1"/>
                    </a:solidFill>
                    <a:latin typeface="Times New Roman"/>
                    <a:ea typeface="Times New Roman"/>
                    <a:cs typeface="Times New Roman"/>
                    <a:sym typeface="Times New Roman"/>
                  </a:endParaRPr>
                </a:p>
              </p:txBody>
            </p:sp>
            <p:sp>
              <p:nvSpPr>
                <p:cNvPr id="1015" name="Shape 1015"/>
                <p:cNvSpPr/>
                <p:nvPr/>
              </p:nvSpPr>
              <p:spPr>
                <a:xfrm>
                  <a:off x="1182" y="1036"/>
                  <a:ext cx="312" cy="518"/>
                </a:xfrm>
                <a:prstGeom prst="rect">
                  <a:avLst/>
                </a:prstGeom>
                <a:noFill/>
                <a:ln w="9525" cap="flat" cmpd="sng">
                  <a:solidFill>
                    <a:srgbClr val="A0A0A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016" name="Shape 1016"/>
              <p:cNvGrpSpPr/>
              <p:nvPr/>
            </p:nvGrpSpPr>
            <p:grpSpPr>
              <a:xfrm>
                <a:off x="1494" y="1036"/>
                <a:ext cx="299" cy="518"/>
                <a:chOff x="1494" y="1036"/>
                <a:chExt cx="299" cy="518"/>
              </a:xfrm>
            </p:grpSpPr>
            <p:sp>
              <p:nvSpPr>
                <p:cNvPr id="1017" name="Shape 1017"/>
                <p:cNvSpPr/>
                <p:nvPr/>
              </p:nvSpPr>
              <p:spPr>
                <a:xfrm>
                  <a:off x="1522" y="1036"/>
                  <a:ext cx="243" cy="51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ca-ES" sz="1200" b="1">
                      <a:solidFill>
                        <a:srgbClr val="339966"/>
                      </a:solidFill>
                      <a:latin typeface="Times New Roman"/>
                      <a:ea typeface="Times New Roman"/>
                      <a:cs typeface="Times New Roman"/>
                      <a:sym typeface="Times New Roman"/>
                    </a:rPr>
                    <a:t>15.4</a:t>
                  </a:r>
                  <a:endParaRPr sz="12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2400">
                    <a:solidFill>
                      <a:schemeClr val="dk1"/>
                    </a:solidFill>
                    <a:latin typeface="Times New Roman"/>
                    <a:ea typeface="Times New Roman"/>
                    <a:cs typeface="Times New Roman"/>
                    <a:sym typeface="Times New Roman"/>
                  </a:endParaRPr>
                </a:p>
              </p:txBody>
            </p:sp>
            <p:sp>
              <p:nvSpPr>
                <p:cNvPr id="1018" name="Shape 1018"/>
                <p:cNvSpPr/>
                <p:nvPr/>
              </p:nvSpPr>
              <p:spPr>
                <a:xfrm>
                  <a:off x="1494" y="1036"/>
                  <a:ext cx="299" cy="518"/>
                </a:xfrm>
                <a:prstGeom prst="rect">
                  <a:avLst/>
                </a:prstGeom>
                <a:noFill/>
                <a:ln w="9525" cap="flat" cmpd="sng">
                  <a:solidFill>
                    <a:srgbClr val="A0A0A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019" name="Shape 1019"/>
              <p:cNvGrpSpPr/>
              <p:nvPr/>
            </p:nvGrpSpPr>
            <p:grpSpPr>
              <a:xfrm>
                <a:off x="1793" y="1036"/>
                <a:ext cx="299" cy="518"/>
                <a:chOff x="1793" y="1036"/>
                <a:chExt cx="299" cy="518"/>
              </a:xfrm>
            </p:grpSpPr>
            <p:sp>
              <p:nvSpPr>
                <p:cNvPr id="1020" name="Shape 1020"/>
                <p:cNvSpPr/>
                <p:nvPr/>
              </p:nvSpPr>
              <p:spPr>
                <a:xfrm>
                  <a:off x="1821" y="1036"/>
                  <a:ext cx="243" cy="51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ca-ES" sz="1200" b="1">
                      <a:solidFill>
                        <a:srgbClr val="339966"/>
                      </a:solidFill>
                      <a:latin typeface="Times New Roman"/>
                      <a:ea typeface="Times New Roman"/>
                      <a:cs typeface="Times New Roman"/>
                      <a:sym typeface="Times New Roman"/>
                    </a:rPr>
                    <a:t>4.9</a:t>
                  </a:r>
                  <a:endParaRPr sz="12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2400">
                    <a:solidFill>
                      <a:schemeClr val="dk1"/>
                    </a:solidFill>
                    <a:latin typeface="Times New Roman"/>
                    <a:ea typeface="Times New Roman"/>
                    <a:cs typeface="Times New Roman"/>
                    <a:sym typeface="Times New Roman"/>
                  </a:endParaRPr>
                </a:p>
              </p:txBody>
            </p:sp>
            <p:sp>
              <p:nvSpPr>
                <p:cNvPr id="1021" name="Shape 1021"/>
                <p:cNvSpPr/>
                <p:nvPr/>
              </p:nvSpPr>
              <p:spPr>
                <a:xfrm>
                  <a:off x="1793" y="1036"/>
                  <a:ext cx="299" cy="518"/>
                </a:xfrm>
                <a:prstGeom prst="rect">
                  <a:avLst/>
                </a:prstGeom>
                <a:noFill/>
                <a:ln w="9525" cap="flat" cmpd="sng">
                  <a:solidFill>
                    <a:srgbClr val="A0A0A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022" name="Shape 1022"/>
              <p:cNvGrpSpPr/>
              <p:nvPr/>
            </p:nvGrpSpPr>
            <p:grpSpPr>
              <a:xfrm>
                <a:off x="2092" y="1036"/>
                <a:ext cx="312" cy="518"/>
                <a:chOff x="2092" y="1036"/>
                <a:chExt cx="312" cy="518"/>
              </a:xfrm>
            </p:grpSpPr>
            <p:sp>
              <p:nvSpPr>
                <p:cNvPr id="1023" name="Shape 1023"/>
                <p:cNvSpPr/>
                <p:nvPr/>
              </p:nvSpPr>
              <p:spPr>
                <a:xfrm>
                  <a:off x="2120" y="1036"/>
                  <a:ext cx="256" cy="51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ca-ES" sz="1200">
                      <a:solidFill>
                        <a:schemeClr val="dk1"/>
                      </a:solidFill>
                      <a:latin typeface="Times New Roman"/>
                      <a:ea typeface="Times New Roman"/>
                      <a:cs typeface="Times New Roman"/>
                      <a:sym typeface="Times New Roman"/>
                    </a:rPr>
                    <a:t>1.6</a:t>
                  </a:r>
                  <a:endParaRPr sz="12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2400">
                    <a:solidFill>
                      <a:schemeClr val="dk1"/>
                    </a:solidFill>
                    <a:latin typeface="Times New Roman"/>
                    <a:ea typeface="Times New Roman"/>
                    <a:cs typeface="Times New Roman"/>
                    <a:sym typeface="Times New Roman"/>
                  </a:endParaRPr>
                </a:p>
              </p:txBody>
            </p:sp>
            <p:sp>
              <p:nvSpPr>
                <p:cNvPr id="1024" name="Shape 1024"/>
                <p:cNvSpPr/>
                <p:nvPr/>
              </p:nvSpPr>
              <p:spPr>
                <a:xfrm>
                  <a:off x="2092" y="1036"/>
                  <a:ext cx="312" cy="518"/>
                </a:xfrm>
                <a:prstGeom prst="rect">
                  <a:avLst/>
                </a:prstGeom>
                <a:noFill/>
                <a:ln w="9525" cap="flat" cmpd="sng">
                  <a:solidFill>
                    <a:srgbClr val="A0A0A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025" name="Shape 1025"/>
              <p:cNvGrpSpPr/>
              <p:nvPr/>
            </p:nvGrpSpPr>
            <p:grpSpPr>
              <a:xfrm>
                <a:off x="2404" y="1036"/>
                <a:ext cx="280" cy="518"/>
                <a:chOff x="2404" y="1036"/>
                <a:chExt cx="280" cy="518"/>
              </a:xfrm>
            </p:grpSpPr>
            <p:sp>
              <p:nvSpPr>
                <p:cNvPr id="1026" name="Shape 1026"/>
                <p:cNvSpPr/>
                <p:nvPr/>
              </p:nvSpPr>
              <p:spPr>
                <a:xfrm>
                  <a:off x="2432" y="1036"/>
                  <a:ext cx="224" cy="51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ca-ES" sz="1200" b="1">
                      <a:solidFill>
                        <a:srgbClr val="339966"/>
                      </a:solidFill>
                      <a:latin typeface="Times New Roman"/>
                      <a:ea typeface="Times New Roman"/>
                      <a:cs typeface="Times New Roman"/>
                      <a:sym typeface="Times New Roman"/>
                    </a:rPr>
                    <a:t>0.5</a:t>
                  </a:r>
                  <a:endParaRPr sz="2400">
                    <a:solidFill>
                      <a:schemeClr val="dk1"/>
                    </a:solidFill>
                    <a:latin typeface="Times New Roman"/>
                    <a:ea typeface="Times New Roman"/>
                    <a:cs typeface="Times New Roman"/>
                    <a:sym typeface="Times New Roman"/>
                  </a:endParaRPr>
                </a:p>
              </p:txBody>
            </p:sp>
            <p:sp>
              <p:nvSpPr>
                <p:cNvPr id="1027" name="Shape 1027"/>
                <p:cNvSpPr/>
                <p:nvPr/>
              </p:nvSpPr>
              <p:spPr>
                <a:xfrm>
                  <a:off x="2404" y="1036"/>
                  <a:ext cx="280" cy="518"/>
                </a:xfrm>
                <a:prstGeom prst="rect">
                  <a:avLst/>
                </a:prstGeom>
                <a:noFill/>
                <a:ln w="9525" cap="flat" cmpd="sng">
                  <a:solidFill>
                    <a:srgbClr val="A0A0A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028" name="Shape 1028"/>
              <p:cNvGrpSpPr/>
              <p:nvPr/>
            </p:nvGrpSpPr>
            <p:grpSpPr>
              <a:xfrm>
                <a:off x="2684" y="1036"/>
                <a:ext cx="281" cy="518"/>
                <a:chOff x="2684" y="1036"/>
                <a:chExt cx="281" cy="518"/>
              </a:xfrm>
            </p:grpSpPr>
            <p:sp>
              <p:nvSpPr>
                <p:cNvPr id="1029" name="Shape 1029"/>
                <p:cNvSpPr/>
                <p:nvPr/>
              </p:nvSpPr>
              <p:spPr>
                <a:xfrm>
                  <a:off x="2712" y="1036"/>
                  <a:ext cx="225" cy="51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ca-ES" sz="1200">
                      <a:solidFill>
                        <a:schemeClr val="dk1"/>
                      </a:solidFill>
                      <a:latin typeface="Times New Roman"/>
                      <a:ea typeface="Times New Roman"/>
                      <a:cs typeface="Times New Roman"/>
                      <a:sym typeface="Times New Roman"/>
                    </a:rPr>
                    <a:t>0.5</a:t>
                  </a:r>
                  <a:endParaRPr sz="12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2400">
                    <a:solidFill>
                      <a:schemeClr val="dk1"/>
                    </a:solidFill>
                    <a:latin typeface="Times New Roman"/>
                    <a:ea typeface="Times New Roman"/>
                    <a:cs typeface="Times New Roman"/>
                    <a:sym typeface="Times New Roman"/>
                  </a:endParaRPr>
                </a:p>
              </p:txBody>
            </p:sp>
            <p:sp>
              <p:nvSpPr>
                <p:cNvPr id="1030" name="Shape 1030"/>
                <p:cNvSpPr/>
                <p:nvPr/>
              </p:nvSpPr>
              <p:spPr>
                <a:xfrm>
                  <a:off x="2684" y="1036"/>
                  <a:ext cx="281" cy="518"/>
                </a:xfrm>
                <a:prstGeom prst="rect">
                  <a:avLst/>
                </a:prstGeom>
                <a:noFill/>
                <a:ln w="9525" cap="flat" cmpd="sng">
                  <a:solidFill>
                    <a:srgbClr val="A0A0A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031" name="Shape 1031"/>
              <p:cNvGrpSpPr/>
              <p:nvPr/>
            </p:nvGrpSpPr>
            <p:grpSpPr>
              <a:xfrm>
                <a:off x="2965" y="1036"/>
                <a:ext cx="295" cy="518"/>
                <a:chOff x="2965" y="1036"/>
                <a:chExt cx="295" cy="518"/>
              </a:xfrm>
            </p:grpSpPr>
            <p:sp>
              <p:nvSpPr>
                <p:cNvPr id="1032" name="Shape 1032"/>
                <p:cNvSpPr/>
                <p:nvPr/>
              </p:nvSpPr>
              <p:spPr>
                <a:xfrm>
                  <a:off x="2993" y="1036"/>
                  <a:ext cx="239" cy="51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ca-ES" sz="1200">
                      <a:solidFill>
                        <a:schemeClr val="dk1"/>
                      </a:solidFill>
                      <a:latin typeface="Times New Roman"/>
                      <a:ea typeface="Times New Roman"/>
                      <a:cs typeface="Times New Roman"/>
                      <a:sym typeface="Times New Roman"/>
                    </a:rPr>
                    <a:t>1.1</a:t>
                  </a:r>
                  <a:endParaRPr sz="12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2400">
                    <a:solidFill>
                      <a:schemeClr val="dk1"/>
                    </a:solidFill>
                    <a:latin typeface="Times New Roman"/>
                    <a:ea typeface="Times New Roman"/>
                    <a:cs typeface="Times New Roman"/>
                    <a:sym typeface="Times New Roman"/>
                  </a:endParaRPr>
                </a:p>
              </p:txBody>
            </p:sp>
            <p:sp>
              <p:nvSpPr>
                <p:cNvPr id="1033" name="Shape 1033"/>
                <p:cNvSpPr/>
                <p:nvPr/>
              </p:nvSpPr>
              <p:spPr>
                <a:xfrm>
                  <a:off x="2965" y="1036"/>
                  <a:ext cx="295" cy="518"/>
                </a:xfrm>
                <a:prstGeom prst="rect">
                  <a:avLst/>
                </a:prstGeom>
                <a:noFill/>
                <a:ln w="9525" cap="flat" cmpd="sng">
                  <a:solidFill>
                    <a:srgbClr val="A0A0A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034" name="Shape 1034"/>
              <p:cNvGrpSpPr/>
              <p:nvPr/>
            </p:nvGrpSpPr>
            <p:grpSpPr>
              <a:xfrm>
                <a:off x="3260" y="1036"/>
                <a:ext cx="312" cy="518"/>
                <a:chOff x="3260" y="1036"/>
                <a:chExt cx="312" cy="518"/>
              </a:xfrm>
            </p:grpSpPr>
            <p:sp>
              <p:nvSpPr>
                <p:cNvPr id="1035" name="Shape 1035"/>
                <p:cNvSpPr/>
                <p:nvPr/>
              </p:nvSpPr>
              <p:spPr>
                <a:xfrm>
                  <a:off x="3288" y="1036"/>
                  <a:ext cx="256" cy="51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ca-ES" sz="1200">
                      <a:solidFill>
                        <a:schemeClr val="dk1"/>
                      </a:solidFill>
                      <a:latin typeface="Times New Roman"/>
                      <a:ea typeface="Times New Roman"/>
                      <a:cs typeface="Times New Roman"/>
                      <a:sym typeface="Times New Roman"/>
                    </a:rPr>
                    <a:t>0.5</a:t>
                  </a:r>
                  <a:endParaRPr sz="12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2400">
                    <a:solidFill>
                      <a:schemeClr val="dk1"/>
                    </a:solidFill>
                    <a:latin typeface="Times New Roman"/>
                    <a:ea typeface="Times New Roman"/>
                    <a:cs typeface="Times New Roman"/>
                    <a:sym typeface="Times New Roman"/>
                  </a:endParaRPr>
                </a:p>
              </p:txBody>
            </p:sp>
            <p:sp>
              <p:nvSpPr>
                <p:cNvPr id="1036" name="Shape 1036"/>
                <p:cNvSpPr/>
                <p:nvPr/>
              </p:nvSpPr>
              <p:spPr>
                <a:xfrm>
                  <a:off x="3260" y="1036"/>
                  <a:ext cx="312" cy="518"/>
                </a:xfrm>
                <a:prstGeom prst="rect">
                  <a:avLst/>
                </a:prstGeom>
                <a:noFill/>
                <a:ln w="9525" cap="flat" cmpd="sng">
                  <a:solidFill>
                    <a:srgbClr val="A0A0A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037" name="Shape 1037"/>
              <p:cNvGrpSpPr/>
              <p:nvPr/>
            </p:nvGrpSpPr>
            <p:grpSpPr>
              <a:xfrm>
                <a:off x="0" y="1554"/>
                <a:ext cx="523" cy="518"/>
                <a:chOff x="0" y="1554"/>
                <a:chExt cx="523" cy="518"/>
              </a:xfrm>
            </p:grpSpPr>
            <p:sp>
              <p:nvSpPr>
                <p:cNvPr id="1038" name="Shape 1038"/>
                <p:cNvSpPr/>
                <p:nvPr/>
              </p:nvSpPr>
              <p:spPr>
                <a:xfrm>
                  <a:off x="28" y="1554"/>
                  <a:ext cx="467" cy="51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ca-ES" dirty="0">
                      <a:solidFill>
                        <a:schemeClr val="dk1"/>
                      </a:solidFill>
                      <a:latin typeface="Verdana" pitchFamily="34" charset="0"/>
                      <a:ea typeface="Verdana" pitchFamily="34" charset="0"/>
                      <a:cs typeface="Times New Roman"/>
                      <a:sym typeface="Times New Roman"/>
                    </a:rPr>
                    <a:t>França</a:t>
                  </a:r>
                  <a:endParaRPr dirty="0">
                    <a:solidFill>
                      <a:schemeClr val="dk1"/>
                    </a:solidFill>
                    <a:latin typeface="Verdana" pitchFamily="34" charset="0"/>
                    <a:ea typeface="Verdana" pitchFamily="34" charset="0"/>
                    <a:cs typeface="Times New Roman"/>
                    <a:sym typeface="Times New Roman"/>
                  </a:endParaRPr>
                </a:p>
                <a:p>
                  <a:pPr marL="0" marR="0" lvl="0" indent="0" algn="l" rtl="0">
                    <a:spcBef>
                      <a:spcPts val="0"/>
                    </a:spcBef>
                    <a:spcAft>
                      <a:spcPts val="0"/>
                    </a:spcAft>
                    <a:buNone/>
                  </a:pPr>
                  <a:endParaRPr sz="1600" dirty="0">
                    <a:solidFill>
                      <a:schemeClr val="dk1"/>
                    </a:solidFill>
                    <a:latin typeface="Times New Roman"/>
                    <a:ea typeface="Times New Roman"/>
                    <a:cs typeface="Times New Roman"/>
                    <a:sym typeface="Times New Roman"/>
                  </a:endParaRPr>
                </a:p>
              </p:txBody>
            </p:sp>
            <p:sp>
              <p:nvSpPr>
                <p:cNvPr id="1039" name="Shape 1039"/>
                <p:cNvSpPr/>
                <p:nvPr/>
              </p:nvSpPr>
              <p:spPr>
                <a:xfrm>
                  <a:off x="0" y="1554"/>
                  <a:ext cx="523" cy="518"/>
                </a:xfrm>
                <a:prstGeom prst="rect">
                  <a:avLst/>
                </a:prstGeom>
                <a:noFill/>
                <a:ln w="9525" cap="flat" cmpd="sng">
                  <a:solidFill>
                    <a:srgbClr val="A0A0A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040" name="Shape 1040"/>
              <p:cNvGrpSpPr/>
              <p:nvPr/>
            </p:nvGrpSpPr>
            <p:grpSpPr>
              <a:xfrm>
                <a:off x="523" y="1554"/>
                <a:ext cx="352" cy="518"/>
                <a:chOff x="523" y="1554"/>
                <a:chExt cx="352" cy="518"/>
              </a:xfrm>
            </p:grpSpPr>
            <p:sp>
              <p:nvSpPr>
                <p:cNvPr id="1041" name="Shape 1041"/>
                <p:cNvSpPr/>
                <p:nvPr/>
              </p:nvSpPr>
              <p:spPr>
                <a:xfrm>
                  <a:off x="551" y="1554"/>
                  <a:ext cx="296" cy="51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ca-ES" sz="1200">
                      <a:solidFill>
                        <a:schemeClr val="dk1"/>
                      </a:solidFill>
                      <a:latin typeface="Times New Roman"/>
                      <a:ea typeface="Times New Roman"/>
                      <a:cs typeface="Times New Roman"/>
                      <a:sym typeface="Times New Roman"/>
                    </a:rPr>
                    <a:t>27.6</a:t>
                  </a:r>
                  <a:endParaRPr sz="12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2400">
                    <a:solidFill>
                      <a:schemeClr val="dk1"/>
                    </a:solidFill>
                    <a:latin typeface="Times New Roman"/>
                    <a:ea typeface="Times New Roman"/>
                    <a:cs typeface="Times New Roman"/>
                    <a:sym typeface="Times New Roman"/>
                  </a:endParaRPr>
                </a:p>
              </p:txBody>
            </p:sp>
            <p:sp>
              <p:nvSpPr>
                <p:cNvPr id="1042" name="Shape 1042"/>
                <p:cNvSpPr/>
                <p:nvPr/>
              </p:nvSpPr>
              <p:spPr>
                <a:xfrm>
                  <a:off x="523" y="1554"/>
                  <a:ext cx="352" cy="518"/>
                </a:xfrm>
                <a:prstGeom prst="rect">
                  <a:avLst/>
                </a:prstGeom>
                <a:noFill/>
                <a:ln w="9525" cap="flat" cmpd="sng">
                  <a:solidFill>
                    <a:srgbClr val="A0A0A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043" name="Shape 1043"/>
              <p:cNvGrpSpPr/>
              <p:nvPr/>
            </p:nvGrpSpPr>
            <p:grpSpPr>
              <a:xfrm>
                <a:off x="875" y="1554"/>
                <a:ext cx="307" cy="518"/>
                <a:chOff x="875" y="1554"/>
                <a:chExt cx="307" cy="518"/>
              </a:xfrm>
            </p:grpSpPr>
            <p:sp>
              <p:nvSpPr>
                <p:cNvPr id="1044" name="Shape 1044"/>
                <p:cNvSpPr/>
                <p:nvPr/>
              </p:nvSpPr>
              <p:spPr>
                <a:xfrm>
                  <a:off x="903" y="1554"/>
                  <a:ext cx="251" cy="51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ca-ES" sz="1200">
                      <a:solidFill>
                        <a:schemeClr val="dk1"/>
                      </a:solidFill>
                      <a:latin typeface="Times New Roman"/>
                      <a:ea typeface="Times New Roman"/>
                      <a:cs typeface="Times New Roman"/>
                      <a:sym typeface="Times New Roman"/>
                    </a:rPr>
                    <a:t>1.5</a:t>
                  </a:r>
                  <a:endParaRPr sz="12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2400">
                    <a:solidFill>
                      <a:schemeClr val="dk1"/>
                    </a:solidFill>
                    <a:latin typeface="Times New Roman"/>
                    <a:ea typeface="Times New Roman"/>
                    <a:cs typeface="Times New Roman"/>
                    <a:sym typeface="Times New Roman"/>
                  </a:endParaRPr>
                </a:p>
              </p:txBody>
            </p:sp>
            <p:sp>
              <p:nvSpPr>
                <p:cNvPr id="1045" name="Shape 1045"/>
                <p:cNvSpPr/>
                <p:nvPr/>
              </p:nvSpPr>
              <p:spPr>
                <a:xfrm>
                  <a:off x="875" y="1554"/>
                  <a:ext cx="307" cy="518"/>
                </a:xfrm>
                <a:prstGeom prst="rect">
                  <a:avLst/>
                </a:prstGeom>
                <a:noFill/>
                <a:ln w="9525" cap="flat" cmpd="sng">
                  <a:solidFill>
                    <a:srgbClr val="A0A0A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046" name="Shape 1046"/>
              <p:cNvGrpSpPr/>
              <p:nvPr/>
            </p:nvGrpSpPr>
            <p:grpSpPr>
              <a:xfrm>
                <a:off x="1182" y="1554"/>
                <a:ext cx="312" cy="518"/>
                <a:chOff x="1182" y="1554"/>
                <a:chExt cx="312" cy="518"/>
              </a:xfrm>
            </p:grpSpPr>
            <p:sp>
              <p:nvSpPr>
                <p:cNvPr id="1047" name="Shape 1047"/>
                <p:cNvSpPr/>
                <p:nvPr/>
              </p:nvSpPr>
              <p:spPr>
                <a:xfrm>
                  <a:off x="1210" y="1554"/>
                  <a:ext cx="256" cy="51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ca-ES" sz="1200">
                      <a:solidFill>
                        <a:schemeClr val="dk1"/>
                      </a:solidFill>
                      <a:latin typeface="Times New Roman"/>
                      <a:ea typeface="Times New Roman"/>
                      <a:cs typeface="Times New Roman"/>
                      <a:sym typeface="Times New Roman"/>
                    </a:rPr>
                    <a:t>15.6</a:t>
                  </a:r>
                  <a:endParaRPr sz="12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2400">
                    <a:solidFill>
                      <a:schemeClr val="dk1"/>
                    </a:solidFill>
                    <a:latin typeface="Times New Roman"/>
                    <a:ea typeface="Times New Roman"/>
                    <a:cs typeface="Times New Roman"/>
                    <a:sym typeface="Times New Roman"/>
                  </a:endParaRPr>
                </a:p>
              </p:txBody>
            </p:sp>
            <p:sp>
              <p:nvSpPr>
                <p:cNvPr id="1048" name="Shape 1048"/>
                <p:cNvSpPr/>
                <p:nvPr/>
              </p:nvSpPr>
              <p:spPr>
                <a:xfrm>
                  <a:off x="1182" y="1554"/>
                  <a:ext cx="312" cy="518"/>
                </a:xfrm>
                <a:prstGeom prst="rect">
                  <a:avLst/>
                </a:prstGeom>
                <a:noFill/>
                <a:ln w="9525" cap="flat" cmpd="sng">
                  <a:solidFill>
                    <a:srgbClr val="A0A0A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049" name="Shape 1049"/>
              <p:cNvGrpSpPr/>
              <p:nvPr/>
            </p:nvGrpSpPr>
            <p:grpSpPr>
              <a:xfrm>
                <a:off x="1494" y="1554"/>
                <a:ext cx="299" cy="518"/>
                <a:chOff x="1494" y="1554"/>
                <a:chExt cx="299" cy="518"/>
              </a:xfrm>
            </p:grpSpPr>
            <p:sp>
              <p:nvSpPr>
                <p:cNvPr id="1050" name="Shape 1050"/>
                <p:cNvSpPr/>
                <p:nvPr/>
              </p:nvSpPr>
              <p:spPr>
                <a:xfrm>
                  <a:off x="1522" y="1554"/>
                  <a:ext cx="243" cy="51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ca-ES" sz="1200">
                      <a:solidFill>
                        <a:schemeClr val="dk1"/>
                      </a:solidFill>
                      <a:latin typeface="Times New Roman"/>
                      <a:ea typeface="Times New Roman"/>
                      <a:cs typeface="Times New Roman"/>
                      <a:sym typeface="Times New Roman"/>
                    </a:rPr>
                    <a:t>31.7</a:t>
                  </a:r>
                  <a:endParaRPr sz="12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2400">
                    <a:solidFill>
                      <a:schemeClr val="dk1"/>
                    </a:solidFill>
                    <a:latin typeface="Times New Roman"/>
                    <a:ea typeface="Times New Roman"/>
                    <a:cs typeface="Times New Roman"/>
                    <a:sym typeface="Times New Roman"/>
                  </a:endParaRPr>
                </a:p>
              </p:txBody>
            </p:sp>
            <p:sp>
              <p:nvSpPr>
                <p:cNvPr id="1051" name="Shape 1051"/>
                <p:cNvSpPr/>
                <p:nvPr/>
              </p:nvSpPr>
              <p:spPr>
                <a:xfrm>
                  <a:off x="1494" y="1554"/>
                  <a:ext cx="299" cy="518"/>
                </a:xfrm>
                <a:prstGeom prst="rect">
                  <a:avLst/>
                </a:prstGeom>
                <a:noFill/>
                <a:ln w="9525" cap="flat" cmpd="sng">
                  <a:solidFill>
                    <a:srgbClr val="A0A0A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052" name="Shape 1052"/>
              <p:cNvGrpSpPr/>
              <p:nvPr/>
            </p:nvGrpSpPr>
            <p:grpSpPr>
              <a:xfrm>
                <a:off x="1793" y="1554"/>
                <a:ext cx="299" cy="518"/>
                <a:chOff x="1793" y="1554"/>
                <a:chExt cx="299" cy="518"/>
              </a:xfrm>
            </p:grpSpPr>
            <p:sp>
              <p:nvSpPr>
                <p:cNvPr id="1053" name="Shape 1053"/>
                <p:cNvSpPr/>
                <p:nvPr/>
              </p:nvSpPr>
              <p:spPr>
                <a:xfrm>
                  <a:off x="1821" y="1554"/>
                  <a:ext cx="243" cy="51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ca-ES" sz="1200">
                      <a:solidFill>
                        <a:schemeClr val="dk1"/>
                      </a:solidFill>
                      <a:latin typeface="Times New Roman"/>
                      <a:ea typeface="Times New Roman"/>
                      <a:cs typeface="Times New Roman"/>
                      <a:sym typeface="Times New Roman"/>
                    </a:rPr>
                    <a:t>15.1</a:t>
                  </a:r>
                  <a:endParaRPr sz="12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2400">
                    <a:solidFill>
                      <a:schemeClr val="dk1"/>
                    </a:solidFill>
                    <a:latin typeface="Times New Roman"/>
                    <a:ea typeface="Times New Roman"/>
                    <a:cs typeface="Times New Roman"/>
                    <a:sym typeface="Times New Roman"/>
                  </a:endParaRPr>
                </a:p>
              </p:txBody>
            </p:sp>
            <p:sp>
              <p:nvSpPr>
                <p:cNvPr id="1054" name="Shape 1054"/>
                <p:cNvSpPr/>
                <p:nvPr/>
              </p:nvSpPr>
              <p:spPr>
                <a:xfrm>
                  <a:off x="1793" y="1554"/>
                  <a:ext cx="299" cy="518"/>
                </a:xfrm>
                <a:prstGeom prst="rect">
                  <a:avLst/>
                </a:prstGeom>
                <a:noFill/>
                <a:ln w="9525" cap="flat" cmpd="sng">
                  <a:solidFill>
                    <a:srgbClr val="A0A0A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055" name="Shape 1055"/>
              <p:cNvGrpSpPr/>
              <p:nvPr/>
            </p:nvGrpSpPr>
            <p:grpSpPr>
              <a:xfrm>
                <a:off x="2092" y="1554"/>
                <a:ext cx="312" cy="518"/>
                <a:chOff x="2092" y="1554"/>
                <a:chExt cx="312" cy="518"/>
              </a:xfrm>
            </p:grpSpPr>
            <p:sp>
              <p:nvSpPr>
                <p:cNvPr id="1056" name="Shape 1056"/>
                <p:cNvSpPr/>
                <p:nvPr/>
              </p:nvSpPr>
              <p:spPr>
                <a:xfrm>
                  <a:off x="2120" y="1554"/>
                  <a:ext cx="256" cy="51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ca-ES" sz="1200">
                      <a:solidFill>
                        <a:schemeClr val="dk1"/>
                      </a:solidFill>
                      <a:latin typeface="Times New Roman"/>
                      <a:ea typeface="Times New Roman"/>
                      <a:cs typeface="Times New Roman"/>
                      <a:sym typeface="Times New Roman"/>
                    </a:rPr>
                    <a:t>3.5</a:t>
                  </a:r>
                  <a:endParaRPr sz="12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2400">
                    <a:solidFill>
                      <a:schemeClr val="dk1"/>
                    </a:solidFill>
                    <a:latin typeface="Times New Roman"/>
                    <a:ea typeface="Times New Roman"/>
                    <a:cs typeface="Times New Roman"/>
                    <a:sym typeface="Times New Roman"/>
                  </a:endParaRPr>
                </a:p>
              </p:txBody>
            </p:sp>
            <p:sp>
              <p:nvSpPr>
                <p:cNvPr id="1057" name="Shape 1057"/>
                <p:cNvSpPr/>
                <p:nvPr/>
              </p:nvSpPr>
              <p:spPr>
                <a:xfrm>
                  <a:off x="2092" y="1554"/>
                  <a:ext cx="312" cy="518"/>
                </a:xfrm>
                <a:prstGeom prst="rect">
                  <a:avLst/>
                </a:prstGeom>
                <a:noFill/>
                <a:ln w="9525" cap="flat" cmpd="sng">
                  <a:solidFill>
                    <a:srgbClr val="A0A0A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058" name="Shape 1058"/>
              <p:cNvGrpSpPr/>
              <p:nvPr/>
            </p:nvGrpSpPr>
            <p:grpSpPr>
              <a:xfrm>
                <a:off x="2404" y="1554"/>
                <a:ext cx="280" cy="518"/>
                <a:chOff x="2404" y="1554"/>
                <a:chExt cx="280" cy="518"/>
              </a:xfrm>
            </p:grpSpPr>
            <p:sp>
              <p:nvSpPr>
                <p:cNvPr id="1059" name="Shape 1059"/>
                <p:cNvSpPr/>
                <p:nvPr/>
              </p:nvSpPr>
              <p:spPr>
                <a:xfrm>
                  <a:off x="2432" y="1554"/>
                  <a:ext cx="224" cy="51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ca-ES" sz="1200" b="1">
                      <a:solidFill>
                        <a:srgbClr val="339966"/>
                      </a:solidFill>
                      <a:latin typeface="Times New Roman"/>
                      <a:ea typeface="Times New Roman"/>
                      <a:cs typeface="Times New Roman"/>
                      <a:sym typeface="Times New Roman"/>
                    </a:rPr>
                    <a:t>2</a:t>
                  </a:r>
                  <a:endParaRPr sz="12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2400">
                    <a:solidFill>
                      <a:schemeClr val="dk1"/>
                    </a:solidFill>
                    <a:latin typeface="Times New Roman"/>
                    <a:ea typeface="Times New Roman"/>
                    <a:cs typeface="Times New Roman"/>
                    <a:sym typeface="Times New Roman"/>
                  </a:endParaRPr>
                </a:p>
              </p:txBody>
            </p:sp>
            <p:sp>
              <p:nvSpPr>
                <p:cNvPr id="1060" name="Shape 1060"/>
                <p:cNvSpPr/>
                <p:nvPr/>
              </p:nvSpPr>
              <p:spPr>
                <a:xfrm>
                  <a:off x="2404" y="1554"/>
                  <a:ext cx="280" cy="518"/>
                </a:xfrm>
                <a:prstGeom prst="rect">
                  <a:avLst/>
                </a:prstGeom>
                <a:noFill/>
                <a:ln w="9525" cap="flat" cmpd="sng">
                  <a:solidFill>
                    <a:srgbClr val="A0A0A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061" name="Shape 1061"/>
              <p:cNvGrpSpPr/>
              <p:nvPr/>
            </p:nvGrpSpPr>
            <p:grpSpPr>
              <a:xfrm>
                <a:off x="2684" y="1554"/>
                <a:ext cx="281" cy="518"/>
                <a:chOff x="2684" y="1554"/>
                <a:chExt cx="281" cy="518"/>
              </a:xfrm>
            </p:grpSpPr>
            <p:sp>
              <p:nvSpPr>
                <p:cNvPr id="1062" name="Shape 1062"/>
                <p:cNvSpPr/>
                <p:nvPr/>
              </p:nvSpPr>
              <p:spPr>
                <a:xfrm>
                  <a:off x="2712" y="1554"/>
                  <a:ext cx="225" cy="51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ca-ES" sz="1200">
                      <a:solidFill>
                        <a:schemeClr val="dk1"/>
                      </a:solidFill>
                      <a:latin typeface="Times New Roman"/>
                      <a:ea typeface="Times New Roman"/>
                      <a:cs typeface="Times New Roman"/>
                      <a:sym typeface="Times New Roman"/>
                    </a:rPr>
                    <a:t>1</a:t>
                  </a:r>
                  <a:endParaRPr sz="12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2400">
                    <a:solidFill>
                      <a:schemeClr val="dk1"/>
                    </a:solidFill>
                    <a:latin typeface="Times New Roman"/>
                    <a:ea typeface="Times New Roman"/>
                    <a:cs typeface="Times New Roman"/>
                    <a:sym typeface="Times New Roman"/>
                  </a:endParaRPr>
                </a:p>
              </p:txBody>
            </p:sp>
            <p:sp>
              <p:nvSpPr>
                <p:cNvPr id="1063" name="Shape 1063"/>
                <p:cNvSpPr/>
                <p:nvPr/>
              </p:nvSpPr>
              <p:spPr>
                <a:xfrm>
                  <a:off x="2684" y="1554"/>
                  <a:ext cx="281" cy="518"/>
                </a:xfrm>
                <a:prstGeom prst="rect">
                  <a:avLst/>
                </a:prstGeom>
                <a:noFill/>
                <a:ln w="9525" cap="flat" cmpd="sng">
                  <a:solidFill>
                    <a:srgbClr val="A0A0A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064" name="Shape 1064"/>
              <p:cNvGrpSpPr/>
              <p:nvPr/>
            </p:nvGrpSpPr>
            <p:grpSpPr>
              <a:xfrm>
                <a:off x="2965" y="1554"/>
                <a:ext cx="295" cy="518"/>
                <a:chOff x="2965" y="1554"/>
                <a:chExt cx="295" cy="518"/>
              </a:xfrm>
            </p:grpSpPr>
            <p:sp>
              <p:nvSpPr>
                <p:cNvPr id="1065" name="Shape 1065"/>
                <p:cNvSpPr/>
                <p:nvPr/>
              </p:nvSpPr>
              <p:spPr>
                <a:xfrm>
                  <a:off x="2993" y="1554"/>
                  <a:ext cx="239" cy="51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ca-ES" sz="1200">
                      <a:solidFill>
                        <a:schemeClr val="dk1"/>
                      </a:solidFill>
                      <a:latin typeface="Times New Roman"/>
                      <a:ea typeface="Times New Roman"/>
                      <a:cs typeface="Times New Roman"/>
                      <a:sym typeface="Times New Roman"/>
                    </a:rPr>
                    <a:t>1</a:t>
                  </a:r>
                  <a:endParaRPr sz="12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2400">
                    <a:solidFill>
                      <a:schemeClr val="dk1"/>
                    </a:solidFill>
                    <a:latin typeface="Times New Roman"/>
                    <a:ea typeface="Times New Roman"/>
                    <a:cs typeface="Times New Roman"/>
                    <a:sym typeface="Times New Roman"/>
                  </a:endParaRPr>
                </a:p>
              </p:txBody>
            </p:sp>
            <p:sp>
              <p:nvSpPr>
                <p:cNvPr id="1066" name="Shape 1066"/>
                <p:cNvSpPr/>
                <p:nvPr/>
              </p:nvSpPr>
              <p:spPr>
                <a:xfrm>
                  <a:off x="2965" y="1554"/>
                  <a:ext cx="295" cy="518"/>
                </a:xfrm>
                <a:prstGeom prst="rect">
                  <a:avLst/>
                </a:prstGeom>
                <a:noFill/>
                <a:ln w="9525" cap="flat" cmpd="sng">
                  <a:solidFill>
                    <a:srgbClr val="A0A0A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067" name="Shape 1067"/>
              <p:cNvGrpSpPr/>
              <p:nvPr/>
            </p:nvGrpSpPr>
            <p:grpSpPr>
              <a:xfrm>
                <a:off x="3260" y="1554"/>
                <a:ext cx="312" cy="518"/>
                <a:chOff x="3260" y="1554"/>
                <a:chExt cx="312" cy="518"/>
              </a:xfrm>
            </p:grpSpPr>
            <p:sp>
              <p:nvSpPr>
                <p:cNvPr id="1068" name="Shape 1068"/>
                <p:cNvSpPr/>
                <p:nvPr/>
              </p:nvSpPr>
              <p:spPr>
                <a:xfrm>
                  <a:off x="3288" y="1554"/>
                  <a:ext cx="256" cy="51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ca-ES" sz="1200">
                      <a:solidFill>
                        <a:schemeClr val="dk1"/>
                      </a:solidFill>
                      <a:latin typeface="Times New Roman"/>
                      <a:ea typeface="Times New Roman"/>
                      <a:cs typeface="Times New Roman"/>
                      <a:sym typeface="Times New Roman"/>
                    </a:rPr>
                    <a:t>0</a:t>
                  </a:r>
                  <a:endParaRPr sz="12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2400">
                    <a:solidFill>
                      <a:schemeClr val="dk1"/>
                    </a:solidFill>
                    <a:latin typeface="Times New Roman"/>
                    <a:ea typeface="Times New Roman"/>
                    <a:cs typeface="Times New Roman"/>
                    <a:sym typeface="Times New Roman"/>
                  </a:endParaRPr>
                </a:p>
              </p:txBody>
            </p:sp>
            <p:sp>
              <p:nvSpPr>
                <p:cNvPr id="1069" name="Shape 1069"/>
                <p:cNvSpPr/>
                <p:nvPr/>
              </p:nvSpPr>
              <p:spPr>
                <a:xfrm>
                  <a:off x="3260" y="1554"/>
                  <a:ext cx="312" cy="518"/>
                </a:xfrm>
                <a:prstGeom prst="rect">
                  <a:avLst/>
                </a:prstGeom>
                <a:noFill/>
                <a:ln w="9525" cap="flat" cmpd="sng">
                  <a:solidFill>
                    <a:srgbClr val="A0A0A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070" name="Shape 1070"/>
              <p:cNvGrpSpPr/>
              <p:nvPr/>
            </p:nvGrpSpPr>
            <p:grpSpPr>
              <a:xfrm>
                <a:off x="0" y="2072"/>
                <a:ext cx="523" cy="518"/>
                <a:chOff x="0" y="2072"/>
                <a:chExt cx="523" cy="518"/>
              </a:xfrm>
            </p:grpSpPr>
            <p:sp>
              <p:nvSpPr>
                <p:cNvPr id="1071" name="Shape 1071"/>
                <p:cNvSpPr/>
                <p:nvPr/>
              </p:nvSpPr>
              <p:spPr>
                <a:xfrm>
                  <a:off x="28" y="2072"/>
                  <a:ext cx="467" cy="51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ca-ES" sz="1200" dirty="0">
                      <a:solidFill>
                        <a:schemeClr val="dk1"/>
                      </a:solidFill>
                      <a:latin typeface="Verdana" pitchFamily="34" charset="0"/>
                      <a:ea typeface="Verdana" pitchFamily="34" charset="0"/>
                      <a:cs typeface="Times New Roman"/>
                      <a:sym typeface="Times New Roman"/>
                    </a:rPr>
                    <a:t>Alemanya</a:t>
                  </a:r>
                  <a:endParaRPr sz="1200" dirty="0">
                    <a:solidFill>
                      <a:schemeClr val="dk1"/>
                    </a:solidFill>
                    <a:latin typeface="Verdana" pitchFamily="34" charset="0"/>
                    <a:ea typeface="Verdana" pitchFamily="34" charset="0"/>
                    <a:cs typeface="Times New Roman"/>
                    <a:sym typeface="Times New Roman"/>
                  </a:endParaRPr>
                </a:p>
                <a:p>
                  <a:pPr marL="0" marR="0" lvl="0" indent="0" algn="l" rtl="0">
                    <a:spcBef>
                      <a:spcPts val="0"/>
                    </a:spcBef>
                    <a:spcAft>
                      <a:spcPts val="0"/>
                    </a:spcAft>
                    <a:buNone/>
                  </a:pPr>
                  <a:endParaRPr sz="1400" dirty="0">
                    <a:solidFill>
                      <a:schemeClr val="dk1"/>
                    </a:solidFill>
                    <a:latin typeface="Times New Roman"/>
                    <a:ea typeface="Times New Roman"/>
                    <a:cs typeface="Times New Roman"/>
                    <a:sym typeface="Times New Roman"/>
                  </a:endParaRPr>
                </a:p>
              </p:txBody>
            </p:sp>
            <p:sp>
              <p:nvSpPr>
                <p:cNvPr id="1072" name="Shape 1072"/>
                <p:cNvSpPr/>
                <p:nvPr/>
              </p:nvSpPr>
              <p:spPr>
                <a:xfrm>
                  <a:off x="0" y="2072"/>
                  <a:ext cx="523" cy="518"/>
                </a:xfrm>
                <a:prstGeom prst="rect">
                  <a:avLst/>
                </a:prstGeom>
                <a:noFill/>
                <a:ln w="9525" cap="flat" cmpd="sng">
                  <a:solidFill>
                    <a:srgbClr val="A0A0A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073" name="Shape 1073"/>
              <p:cNvGrpSpPr/>
              <p:nvPr/>
            </p:nvGrpSpPr>
            <p:grpSpPr>
              <a:xfrm>
                <a:off x="523" y="2072"/>
                <a:ext cx="352" cy="518"/>
                <a:chOff x="523" y="2072"/>
                <a:chExt cx="352" cy="518"/>
              </a:xfrm>
            </p:grpSpPr>
            <p:sp>
              <p:nvSpPr>
                <p:cNvPr id="1074" name="Shape 1074"/>
                <p:cNvSpPr/>
                <p:nvPr/>
              </p:nvSpPr>
              <p:spPr>
                <a:xfrm>
                  <a:off x="551" y="2072"/>
                  <a:ext cx="296" cy="51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ca-ES" sz="1200">
                      <a:solidFill>
                        <a:schemeClr val="dk1"/>
                      </a:solidFill>
                      <a:latin typeface="Times New Roman"/>
                      <a:ea typeface="Times New Roman"/>
                      <a:cs typeface="Times New Roman"/>
                      <a:sym typeface="Times New Roman"/>
                    </a:rPr>
                    <a:t>29</a:t>
                  </a:r>
                  <a:endParaRPr sz="12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2400">
                    <a:solidFill>
                      <a:schemeClr val="dk1"/>
                    </a:solidFill>
                    <a:latin typeface="Times New Roman"/>
                    <a:ea typeface="Times New Roman"/>
                    <a:cs typeface="Times New Roman"/>
                    <a:sym typeface="Times New Roman"/>
                  </a:endParaRPr>
                </a:p>
              </p:txBody>
            </p:sp>
            <p:sp>
              <p:nvSpPr>
                <p:cNvPr id="1075" name="Shape 1075"/>
                <p:cNvSpPr/>
                <p:nvPr/>
              </p:nvSpPr>
              <p:spPr>
                <a:xfrm>
                  <a:off x="523" y="2072"/>
                  <a:ext cx="352" cy="518"/>
                </a:xfrm>
                <a:prstGeom prst="rect">
                  <a:avLst/>
                </a:prstGeom>
                <a:noFill/>
                <a:ln w="9525" cap="flat" cmpd="sng">
                  <a:solidFill>
                    <a:srgbClr val="A0A0A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076" name="Shape 1076"/>
              <p:cNvGrpSpPr/>
              <p:nvPr/>
            </p:nvGrpSpPr>
            <p:grpSpPr>
              <a:xfrm>
                <a:off x="875" y="2072"/>
                <a:ext cx="307" cy="518"/>
                <a:chOff x="875" y="2072"/>
                <a:chExt cx="307" cy="518"/>
              </a:xfrm>
            </p:grpSpPr>
            <p:sp>
              <p:nvSpPr>
                <p:cNvPr id="1077" name="Shape 1077"/>
                <p:cNvSpPr/>
                <p:nvPr/>
              </p:nvSpPr>
              <p:spPr>
                <a:xfrm>
                  <a:off x="903" y="2072"/>
                  <a:ext cx="251" cy="51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ca-ES" sz="1200">
                      <a:solidFill>
                        <a:schemeClr val="dk1"/>
                      </a:solidFill>
                      <a:latin typeface="Times New Roman"/>
                      <a:ea typeface="Times New Roman"/>
                      <a:cs typeface="Times New Roman"/>
                      <a:sym typeface="Times New Roman"/>
                    </a:rPr>
                    <a:t>2.2</a:t>
                  </a:r>
                  <a:endParaRPr sz="12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2400">
                    <a:solidFill>
                      <a:schemeClr val="dk1"/>
                    </a:solidFill>
                    <a:latin typeface="Times New Roman"/>
                    <a:ea typeface="Times New Roman"/>
                    <a:cs typeface="Times New Roman"/>
                    <a:sym typeface="Times New Roman"/>
                  </a:endParaRPr>
                </a:p>
              </p:txBody>
            </p:sp>
            <p:sp>
              <p:nvSpPr>
                <p:cNvPr id="1078" name="Shape 1078"/>
                <p:cNvSpPr/>
                <p:nvPr/>
              </p:nvSpPr>
              <p:spPr>
                <a:xfrm>
                  <a:off x="875" y="2072"/>
                  <a:ext cx="307" cy="518"/>
                </a:xfrm>
                <a:prstGeom prst="rect">
                  <a:avLst/>
                </a:prstGeom>
                <a:noFill/>
                <a:ln w="9525" cap="flat" cmpd="sng">
                  <a:solidFill>
                    <a:srgbClr val="A0A0A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079" name="Shape 1079"/>
              <p:cNvGrpSpPr/>
              <p:nvPr/>
            </p:nvGrpSpPr>
            <p:grpSpPr>
              <a:xfrm>
                <a:off x="1182" y="2072"/>
                <a:ext cx="312" cy="518"/>
                <a:chOff x="1182" y="2072"/>
                <a:chExt cx="312" cy="518"/>
              </a:xfrm>
            </p:grpSpPr>
            <p:sp>
              <p:nvSpPr>
                <p:cNvPr id="1080" name="Shape 1080"/>
                <p:cNvSpPr/>
                <p:nvPr/>
              </p:nvSpPr>
              <p:spPr>
                <a:xfrm>
                  <a:off x="1210" y="2072"/>
                  <a:ext cx="256" cy="51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ca-ES" sz="1200">
                      <a:solidFill>
                        <a:schemeClr val="dk1"/>
                      </a:solidFill>
                      <a:latin typeface="Times New Roman"/>
                      <a:ea typeface="Times New Roman"/>
                      <a:cs typeface="Times New Roman"/>
                      <a:sym typeface="Times New Roman"/>
                    </a:rPr>
                    <a:t>22.5</a:t>
                  </a:r>
                  <a:endParaRPr sz="12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2400">
                    <a:solidFill>
                      <a:schemeClr val="dk1"/>
                    </a:solidFill>
                    <a:latin typeface="Times New Roman"/>
                    <a:ea typeface="Times New Roman"/>
                    <a:cs typeface="Times New Roman"/>
                    <a:sym typeface="Times New Roman"/>
                  </a:endParaRPr>
                </a:p>
              </p:txBody>
            </p:sp>
            <p:sp>
              <p:nvSpPr>
                <p:cNvPr id="1081" name="Shape 1081"/>
                <p:cNvSpPr/>
                <p:nvPr/>
              </p:nvSpPr>
              <p:spPr>
                <a:xfrm>
                  <a:off x="1182" y="2072"/>
                  <a:ext cx="312" cy="518"/>
                </a:xfrm>
                <a:prstGeom prst="rect">
                  <a:avLst/>
                </a:prstGeom>
                <a:noFill/>
                <a:ln w="9525" cap="flat" cmpd="sng">
                  <a:solidFill>
                    <a:srgbClr val="A0A0A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082" name="Shape 1082"/>
              <p:cNvGrpSpPr/>
              <p:nvPr/>
            </p:nvGrpSpPr>
            <p:grpSpPr>
              <a:xfrm>
                <a:off x="1494" y="2072"/>
                <a:ext cx="299" cy="518"/>
                <a:chOff x="1494" y="2072"/>
                <a:chExt cx="299" cy="518"/>
              </a:xfrm>
            </p:grpSpPr>
            <p:sp>
              <p:nvSpPr>
                <p:cNvPr id="1083" name="Shape 1083"/>
                <p:cNvSpPr/>
                <p:nvPr/>
              </p:nvSpPr>
              <p:spPr>
                <a:xfrm>
                  <a:off x="1522" y="2072"/>
                  <a:ext cx="243" cy="51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ca-ES" sz="1200">
                      <a:solidFill>
                        <a:schemeClr val="dk1"/>
                      </a:solidFill>
                      <a:latin typeface="Times New Roman"/>
                      <a:ea typeface="Times New Roman"/>
                      <a:cs typeface="Times New Roman"/>
                      <a:sym typeface="Times New Roman"/>
                    </a:rPr>
                    <a:t>34.8</a:t>
                  </a:r>
                  <a:endParaRPr sz="12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2400">
                    <a:solidFill>
                      <a:schemeClr val="dk1"/>
                    </a:solidFill>
                    <a:latin typeface="Times New Roman"/>
                    <a:ea typeface="Times New Roman"/>
                    <a:cs typeface="Times New Roman"/>
                    <a:sym typeface="Times New Roman"/>
                  </a:endParaRPr>
                </a:p>
              </p:txBody>
            </p:sp>
            <p:sp>
              <p:nvSpPr>
                <p:cNvPr id="1084" name="Shape 1084"/>
                <p:cNvSpPr/>
                <p:nvPr/>
              </p:nvSpPr>
              <p:spPr>
                <a:xfrm>
                  <a:off x="1494" y="2072"/>
                  <a:ext cx="299" cy="518"/>
                </a:xfrm>
                <a:prstGeom prst="rect">
                  <a:avLst/>
                </a:prstGeom>
                <a:noFill/>
                <a:ln w="9525" cap="flat" cmpd="sng">
                  <a:solidFill>
                    <a:srgbClr val="A0A0A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085" name="Shape 1085"/>
              <p:cNvGrpSpPr/>
              <p:nvPr/>
            </p:nvGrpSpPr>
            <p:grpSpPr>
              <a:xfrm>
                <a:off x="1793" y="2072"/>
                <a:ext cx="299" cy="518"/>
                <a:chOff x="1793" y="2072"/>
                <a:chExt cx="299" cy="518"/>
              </a:xfrm>
            </p:grpSpPr>
            <p:sp>
              <p:nvSpPr>
                <p:cNvPr id="1086" name="Shape 1086"/>
                <p:cNvSpPr/>
                <p:nvPr/>
              </p:nvSpPr>
              <p:spPr>
                <a:xfrm>
                  <a:off x="1821" y="2072"/>
                  <a:ext cx="243" cy="51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ca-ES" sz="1200">
                      <a:solidFill>
                        <a:schemeClr val="dk1"/>
                      </a:solidFill>
                      <a:latin typeface="Times New Roman"/>
                      <a:ea typeface="Times New Roman"/>
                      <a:cs typeface="Times New Roman"/>
                      <a:sym typeface="Times New Roman"/>
                    </a:rPr>
                    <a:t>21</a:t>
                  </a:r>
                  <a:endParaRPr sz="12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2400">
                    <a:solidFill>
                      <a:schemeClr val="dk1"/>
                    </a:solidFill>
                    <a:latin typeface="Times New Roman"/>
                    <a:ea typeface="Times New Roman"/>
                    <a:cs typeface="Times New Roman"/>
                    <a:sym typeface="Times New Roman"/>
                  </a:endParaRPr>
                </a:p>
              </p:txBody>
            </p:sp>
            <p:sp>
              <p:nvSpPr>
                <p:cNvPr id="1087" name="Shape 1087"/>
                <p:cNvSpPr/>
                <p:nvPr/>
              </p:nvSpPr>
              <p:spPr>
                <a:xfrm>
                  <a:off x="1793" y="2072"/>
                  <a:ext cx="299" cy="518"/>
                </a:xfrm>
                <a:prstGeom prst="rect">
                  <a:avLst/>
                </a:prstGeom>
                <a:noFill/>
                <a:ln w="9525" cap="flat" cmpd="sng">
                  <a:solidFill>
                    <a:srgbClr val="A0A0A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088" name="Shape 1088"/>
              <p:cNvGrpSpPr/>
              <p:nvPr/>
            </p:nvGrpSpPr>
            <p:grpSpPr>
              <a:xfrm>
                <a:off x="2092" y="2072"/>
                <a:ext cx="312" cy="518"/>
                <a:chOff x="2092" y="2072"/>
                <a:chExt cx="312" cy="518"/>
              </a:xfrm>
            </p:grpSpPr>
            <p:sp>
              <p:nvSpPr>
                <p:cNvPr id="1089" name="Shape 1089"/>
                <p:cNvSpPr/>
                <p:nvPr/>
              </p:nvSpPr>
              <p:spPr>
                <a:xfrm>
                  <a:off x="2120" y="2072"/>
                  <a:ext cx="256" cy="51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ca-ES" sz="1200">
                      <a:solidFill>
                        <a:schemeClr val="dk1"/>
                      </a:solidFill>
                      <a:latin typeface="Times New Roman"/>
                      <a:ea typeface="Times New Roman"/>
                      <a:cs typeface="Times New Roman"/>
                      <a:sym typeface="Times New Roman"/>
                    </a:rPr>
                    <a:t>3.6</a:t>
                  </a:r>
                  <a:endParaRPr sz="12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2400">
                    <a:solidFill>
                      <a:schemeClr val="dk1"/>
                    </a:solidFill>
                    <a:latin typeface="Times New Roman"/>
                    <a:ea typeface="Times New Roman"/>
                    <a:cs typeface="Times New Roman"/>
                    <a:sym typeface="Times New Roman"/>
                  </a:endParaRPr>
                </a:p>
              </p:txBody>
            </p:sp>
            <p:sp>
              <p:nvSpPr>
                <p:cNvPr id="1090" name="Shape 1090"/>
                <p:cNvSpPr/>
                <p:nvPr/>
              </p:nvSpPr>
              <p:spPr>
                <a:xfrm>
                  <a:off x="2092" y="2072"/>
                  <a:ext cx="312" cy="518"/>
                </a:xfrm>
                <a:prstGeom prst="rect">
                  <a:avLst/>
                </a:prstGeom>
                <a:noFill/>
                <a:ln w="9525" cap="flat" cmpd="sng">
                  <a:solidFill>
                    <a:srgbClr val="A0A0A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091" name="Shape 1091"/>
              <p:cNvGrpSpPr/>
              <p:nvPr/>
            </p:nvGrpSpPr>
            <p:grpSpPr>
              <a:xfrm>
                <a:off x="2404" y="2072"/>
                <a:ext cx="280" cy="518"/>
                <a:chOff x="2404" y="2072"/>
                <a:chExt cx="280" cy="518"/>
              </a:xfrm>
            </p:grpSpPr>
            <p:sp>
              <p:nvSpPr>
                <p:cNvPr id="1092" name="Shape 1092"/>
                <p:cNvSpPr/>
                <p:nvPr/>
              </p:nvSpPr>
              <p:spPr>
                <a:xfrm>
                  <a:off x="2432" y="2072"/>
                  <a:ext cx="224" cy="51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ca-ES" sz="1200" b="1">
                      <a:solidFill>
                        <a:srgbClr val="339966"/>
                      </a:solidFill>
                      <a:latin typeface="Times New Roman"/>
                      <a:ea typeface="Times New Roman"/>
                      <a:cs typeface="Times New Roman"/>
                      <a:sym typeface="Times New Roman"/>
                    </a:rPr>
                    <a:t>2.2</a:t>
                  </a:r>
                  <a:endParaRPr sz="12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2400">
                    <a:solidFill>
                      <a:schemeClr val="dk1"/>
                    </a:solidFill>
                    <a:latin typeface="Times New Roman"/>
                    <a:ea typeface="Times New Roman"/>
                    <a:cs typeface="Times New Roman"/>
                    <a:sym typeface="Times New Roman"/>
                  </a:endParaRPr>
                </a:p>
              </p:txBody>
            </p:sp>
            <p:sp>
              <p:nvSpPr>
                <p:cNvPr id="1093" name="Shape 1093"/>
                <p:cNvSpPr/>
                <p:nvPr/>
              </p:nvSpPr>
              <p:spPr>
                <a:xfrm>
                  <a:off x="2404" y="2072"/>
                  <a:ext cx="280" cy="518"/>
                </a:xfrm>
                <a:prstGeom prst="rect">
                  <a:avLst/>
                </a:prstGeom>
                <a:noFill/>
                <a:ln w="9525" cap="flat" cmpd="sng">
                  <a:solidFill>
                    <a:srgbClr val="A0A0A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094" name="Shape 1094"/>
              <p:cNvGrpSpPr/>
              <p:nvPr/>
            </p:nvGrpSpPr>
            <p:grpSpPr>
              <a:xfrm>
                <a:off x="2684" y="2072"/>
                <a:ext cx="281" cy="518"/>
                <a:chOff x="2684" y="2072"/>
                <a:chExt cx="281" cy="518"/>
              </a:xfrm>
            </p:grpSpPr>
            <p:sp>
              <p:nvSpPr>
                <p:cNvPr id="1095" name="Shape 1095"/>
                <p:cNvSpPr/>
                <p:nvPr/>
              </p:nvSpPr>
              <p:spPr>
                <a:xfrm>
                  <a:off x="2712" y="2072"/>
                  <a:ext cx="225" cy="51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ca-ES" sz="1200">
                      <a:solidFill>
                        <a:schemeClr val="dk1"/>
                      </a:solidFill>
                      <a:latin typeface="Times New Roman"/>
                      <a:ea typeface="Times New Roman"/>
                      <a:cs typeface="Times New Roman"/>
                      <a:sym typeface="Times New Roman"/>
                    </a:rPr>
                    <a:t>0.7</a:t>
                  </a:r>
                  <a:endParaRPr sz="12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2400">
                    <a:solidFill>
                      <a:schemeClr val="dk1"/>
                    </a:solidFill>
                    <a:latin typeface="Times New Roman"/>
                    <a:ea typeface="Times New Roman"/>
                    <a:cs typeface="Times New Roman"/>
                    <a:sym typeface="Times New Roman"/>
                  </a:endParaRPr>
                </a:p>
              </p:txBody>
            </p:sp>
            <p:sp>
              <p:nvSpPr>
                <p:cNvPr id="1096" name="Shape 1096"/>
                <p:cNvSpPr/>
                <p:nvPr/>
              </p:nvSpPr>
              <p:spPr>
                <a:xfrm>
                  <a:off x="2684" y="2072"/>
                  <a:ext cx="281" cy="518"/>
                </a:xfrm>
                <a:prstGeom prst="rect">
                  <a:avLst/>
                </a:prstGeom>
                <a:noFill/>
                <a:ln w="9525" cap="flat" cmpd="sng">
                  <a:solidFill>
                    <a:srgbClr val="A0A0A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097" name="Shape 1097"/>
              <p:cNvGrpSpPr/>
              <p:nvPr/>
            </p:nvGrpSpPr>
            <p:grpSpPr>
              <a:xfrm>
                <a:off x="2965" y="2072"/>
                <a:ext cx="295" cy="518"/>
                <a:chOff x="2965" y="2072"/>
                <a:chExt cx="295" cy="518"/>
              </a:xfrm>
            </p:grpSpPr>
            <p:sp>
              <p:nvSpPr>
                <p:cNvPr id="1098" name="Shape 1098"/>
                <p:cNvSpPr/>
                <p:nvPr/>
              </p:nvSpPr>
              <p:spPr>
                <a:xfrm>
                  <a:off x="2993" y="2072"/>
                  <a:ext cx="239" cy="51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ca-ES" sz="1200">
                      <a:solidFill>
                        <a:schemeClr val="dk1"/>
                      </a:solidFill>
                      <a:latin typeface="Times New Roman"/>
                      <a:ea typeface="Times New Roman"/>
                      <a:cs typeface="Times New Roman"/>
                      <a:sym typeface="Times New Roman"/>
                    </a:rPr>
                    <a:t>0</a:t>
                  </a:r>
                  <a:endParaRPr sz="12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2400">
                    <a:solidFill>
                      <a:schemeClr val="dk1"/>
                    </a:solidFill>
                    <a:latin typeface="Times New Roman"/>
                    <a:ea typeface="Times New Roman"/>
                    <a:cs typeface="Times New Roman"/>
                    <a:sym typeface="Times New Roman"/>
                  </a:endParaRPr>
                </a:p>
              </p:txBody>
            </p:sp>
            <p:sp>
              <p:nvSpPr>
                <p:cNvPr id="1099" name="Shape 1099"/>
                <p:cNvSpPr/>
                <p:nvPr/>
              </p:nvSpPr>
              <p:spPr>
                <a:xfrm>
                  <a:off x="2965" y="2072"/>
                  <a:ext cx="295" cy="518"/>
                </a:xfrm>
                <a:prstGeom prst="rect">
                  <a:avLst/>
                </a:prstGeom>
                <a:noFill/>
                <a:ln w="9525" cap="flat" cmpd="sng">
                  <a:solidFill>
                    <a:srgbClr val="A0A0A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100" name="Shape 1100"/>
              <p:cNvGrpSpPr/>
              <p:nvPr/>
            </p:nvGrpSpPr>
            <p:grpSpPr>
              <a:xfrm>
                <a:off x="3260" y="2072"/>
                <a:ext cx="312" cy="518"/>
                <a:chOff x="3260" y="2072"/>
                <a:chExt cx="312" cy="518"/>
              </a:xfrm>
            </p:grpSpPr>
            <p:sp>
              <p:nvSpPr>
                <p:cNvPr id="1101" name="Shape 1101"/>
                <p:cNvSpPr/>
                <p:nvPr/>
              </p:nvSpPr>
              <p:spPr>
                <a:xfrm>
                  <a:off x="3288" y="2072"/>
                  <a:ext cx="256" cy="51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ca-ES" sz="1200">
                      <a:solidFill>
                        <a:schemeClr val="dk1"/>
                      </a:solidFill>
                      <a:latin typeface="Times New Roman"/>
                      <a:ea typeface="Times New Roman"/>
                      <a:cs typeface="Times New Roman"/>
                      <a:sym typeface="Times New Roman"/>
                    </a:rPr>
                    <a:t>0.7</a:t>
                  </a:r>
                  <a:endParaRPr sz="12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2400">
                    <a:solidFill>
                      <a:schemeClr val="dk1"/>
                    </a:solidFill>
                    <a:latin typeface="Times New Roman"/>
                    <a:ea typeface="Times New Roman"/>
                    <a:cs typeface="Times New Roman"/>
                    <a:sym typeface="Times New Roman"/>
                  </a:endParaRPr>
                </a:p>
              </p:txBody>
            </p:sp>
            <p:sp>
              <p:nvSpPr>
                <p:cNvPr id="1102" name="Shape 1102"/>
                <p:cNvSpPr/>
                <p:nvPr/>
              </p:nvSpPr>
              <p:spPr>
                <a:xfrm>
                  <a:off x="3260" y="2072"/>
                  <a:ext cx="312" cy="518"/>
                </a:xfrm>
                <a:prstGeom prst="rect">
                  <a:avLst/>
                </a:prstGeom>
                <a:noFill/>
                <a:ln w="9525" cap="flat" cmpd="sng">
                  <a:solidFill>
                    <a:srgbClr val="A0A0A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103" name="Shape 1103"/>
              <p:cNvGrpSpPr/>
              <p:nvPr/>
            </p:nvGrpSpPr>
            <p:grpSpPr>
              <a:xfrm>
                <a:off x="0" y="2590"/>
                <a:ext cx="523" cy="518"/>
                <a:chOff x="0" y="2590"/>
                <a:chExt cx="523" cy="518"/>
              </a:xfrm>
            </p:grpSpPr>
            <p:sp>
              <p:nvSpPr>
                <p:cNvPr id="1104" name="Shape 1104"/>
                <p:cNvSpPr/>
                <p:nvPr/>
              </p:nvSpPr>
              <p:spPr>
                <a:xfrm>
                  <a:off x="28" y="2590"/>
                  <a:ext cx="467" cy="51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ca-ES" sz="1200" dirty="0">
                      <a:solidFill>
                        <a:schemeClr val="dk1"/>
                      </a:solidFill>
                      <a:latin typeface="Verdana" pitchFamily="34" charset="0"/>
                      <a:ea typeface="Verdana" pitchFamily="34" charset="0"/>
                      <a:cs typeface="Times New Roman"/>
                      <a:sym typeface="Times New Roman"/>
                    </a:rPr>
                    <a:t>Portugal</a:t>
                  </a:r>
                  <a:endParaRPr sz="1200" dirty="0">
                    <a:solidFill>
                      <a:schemeClr val="dk1"/>
                    </a:solidFill>
                    <a:latin typeface="Verdana" pitchFamily="34" charset="0"/>
                    <a:ea typeface="Verdana" pitchFamily="34" charset="0"/>
                    <a:cs typeface="Times New Roman"/>
                    <a:sym typeface="Times New Roman"/>
                  </a:endParaRPr>
                </a:p>
                <a:p>
                  <a:pPr marL="0" marR="0" lvl="0" indent="0" algn="l" rtl="0">
                    <a:spcBef>
                      <a:spcPts val="0"/>
                    </a:spcBef>
                    <a:spcAft>
                      <a:spcPts val="0"/>
                    </a:spcAft>
                    <a:buNone/>
                  </a:pPr>
                  <a:endParaRPr sz="1600" dirty="0">
                    <a:solidFill>
                      <a:schemeClr val="dk1"/>
                    </a:solidFill>
                    <a:latin typeface="Times New Roman"/>
                    <a:ea typeface="Times New Roman"/>
                    <a:cs typeface="Times New Roman"/>
                    <a:sym typeface="Times New Roman"/>
                  </a:endParaRPr>
                </a:p>
              </p:txBody>
            </p:sp>
            <p:sp>
              <p:nvSpPr>
                <p:cNvPr id="1105" name="Shape 1105"/>
                <p:cNvSpPr/>
                <p:nvPr/>
              </p:nvSpPr>
              <p:spPr>
                <a:xfrm>
                  <a:off x="0" y="2590"/>
                  <a:ext cx="523" cy="518"/>
                </a:xfrm>
                <a:prstGeom prst="rect">
                  <a:avLst/>
                </a:prstGeom>
                <a:noFill/>
                <a:ln w="9525" cap="flat" cmpd="sng">
                  <a:solidFill>
                    <a:srgbClr val="A0A0A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106" name="Shape 1106"/>
              <p:cNvGrpSpPr/>
              <p:nvPr/>
            </p:nvGrpSpPr>
            <p:grpSpPr>
              <a:xfrm>
                <a:off x="523" y="2590"/>
                <a:ext cx="352" cy="518"/>
                <a:chOff x="523" y="2590"/>
                <a:chExt cx="352" cy="518"/>
              </a:xfrm>
            </p:grpSpPr>
            <p:sp>
              <p:nvSpPr>
                <p:cNvPr id="1107" name="Shape 1107"/>
                <p:cNvSpPr/>
                <p:nvPr/>
              </p:nvSpPr>
              <p:spPr>
                <a:xfrm>
                  <a:off x="551" y="2590"/>
                  <a:ext cx="296" cy="51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ca-ES" sz="1200">
                      <a:solidFill>
                        <a:schemeClr val="dk1"/>
                      </a:solidFill>
                      <a:latin typeface="Times New Roman"/>
                      <a:ea typeface="Times New Roman"/>
                      <a:cs typeface="Times New Roman"/>
                      <a:sym typeface="Times New Roman"/>
                    </a:rPr>
                    <a:t>45.3</a:t>
                  </a:r>
                  <a:endParaRPr sz="12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2400">
                    <a:solidFill>
                      <a:schemeClr val="dk1"/>
                    </a:solidFill>
                    <a:latin typeface="Times New Roman"/>
                    <a:ea typeface="Times New Roman"/>
                    <a:cs typeface="Times New Roman"/>
                    <a:sym typeface="Times New Roman"/>
                  </a:endParaRPr>
                </a:p>
              </p:txBody>
            </p:sp>
            <p:sp>
              <p:nvSpPr>
                <p:cNvPr id="1108" name="Shape 1108"/>
                <p:cNvSpPr/>
                <p:nvPr/>
              </p:nvSpPr>
              <p:spPr>
                <a:xfrm>
                  <a:off x="523" y="2590"/>
                  <a:ext cx="352" cy="518"/>
                </a:xfrm>
                <a:prstGeom prst="rect">
                  <a:avLst/>
                </a:prstGeom>
                <a:noFill/>
                <a:ln w="9525" cap="flat" cmpd="sng">
                  <a:solidFill>
                    <a:srgbClr val="A0A0A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109" name="Shape 1109"/>
              <p:cNvGrpSpPr/>
              <p:nvPr/>
            </p:nvGrpSpPr>
            <p:grpSpPr>
              <a:xfrm>
                <a:off x="875" y="2590"/>
                <a:ext cx="307" cy="518"/>
                <a:chOff x="875" y="2590"/>
                <a:chExt cx="307" cy="518"/>
              </a:xfrm>
            </p:grpSpPr>
            <p:sp>
              <p:nvSpPr>
                <p:cNvPr id="1110" name="Shape 1110"/>
                <p:cNvSpPr/>
                <p:nvPr/>
              </p:nvSpPr>
              <p:spPr>
                <a:xfrm>
                  <a:off x="903" y="2590"/>
                  <a:ext cx="251" cy="51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ca-ES" sz="1200">
                      <a:solidFill>
                        <a:schemeClr val="dk1"/>
                      </a:solidFill>
                      <a:latin typeface="Times New Roman"/>
                      <a:ea typeface="Times New Roman"/>
                      <a:cs typeface="Times New Roman"/>
                      <a:sym typeface="Times New Roman"/>
                    </a:rPr>
                    <a:t>9.3</a:t>
                  </a:r>
                  <a:endParaRPr sz="12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2400">
                    <a:solidFill>
                      <a:schemeClr val="dk1"/>
                    </a:solidFill>
                    <a:latin typeface="Times New Roman"/>
                    <a:ea typeface="Times New Roman"/>
                    <a:cs typeface="Times New Roman"/>
                    <a:sym typeface="Times New Roman"/>
                  </a:endParaRPr>
                </a:p>
              </p:txBody>
            </p:sp>
            <p:sp>
              <p:nvSpPr>
                <p:cNvPr id="1111" name="Shape 1111"/>
                <p:cNvSpPr/>
                <p:nvPr/>
              </p:nvSpPr>
              <p:spPr>
                <a:xfrm>
                  <a:off x="875" y="2590"/>
                  <a:ext cx="307" cy="518"/>
                </a:xfrm>
                <a:prstGeom prst="rect">
                  <a:avLst/>
                </a:prstGeom>
                <a:noFill/>
                <a:ln w="9525" cap="flat" cmpd="sng">
                  <a:solidFill>
                    <a:srgbClr val="A0A0A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112" name="Shape 1112"/>
              <p:cNvGrpSpPr/>
              <p:nvPr/>
            </p:nvGrpSpPr>
            <p:grpSpPr>
              <a:xfrm>
                <a:off x="1182" y="2590"/>
                <a:ext cx="312" cy="518"/>
                <a:chOff x="1182" y="2590"/>
                <a:chExt cx="312" cy="518"/>
              </a:xfrm>
            </p:grpSpPr>
            <p:sp>
              <p:nvSpPr>
                <p:cNvPr id="1113" name="Shape 1113"/>
                <p:cNvSpPr/>
                <p:nvPr/>
              </p:nvSpPr>
              <p:spPr>
                <a:xfrm>
                  <a:off x="1210" y="2590"/>
                  <a:ext cx="256" cy="51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ca-ES" sz="1200">
                      <a:solidFill>
                        <a:schemeClr val="dk1"/>
                      </a:solidFill>
                      <a:latin typeface="Times New Roman"/>
                      <a:ea typeface="Times New Roman"/>
                      <a:cs typeface="Times New Roman"/>
                      <a:sym typeface="Times New Roman"/>
                    </a:rPr>
                    <a:t>26.7</a:t>
                  </a:r>
                  <a:endParaRPr sz="12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2400">
                    <a:solidFill>
                      <a:schemeClr val="dk1"/>
                    </a:solidFill>
                    <a:latin typeface="Times New Roman"/>
                    <a:ea typeface="Times New Roman"/>
                    <a:cs typeface="Times New Roman"/>
                    <a:sym typeface="Times New Roman"/>
                  </a:endParaRPr>
                </a:p>
              </p:txBody>
            </p:sp>
            <p:sp>
              <p:nvSpPr>
                <p:cNvPr id="1114" name="Shape 1114"/>
                <p:cNvSpPr/>
                <p:nvPr/>
              </p:nvSpPr>
              <p:spPr>
                <a:xfrm>
                  <a:off x="1182" y="2590"/>
                  <a:ext cx="312" cy="518"/>
                </a:xfrm>
                <a:prstGeom prst="rect">
                  <a:avLst/>
                </a:prstGeom>
                <a:noFill/>
                <a:ln w="9525" cap="flat" cmpd="sng">
                  <a:solidFill>
                    <a:srgbClr val="A0A0A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115" name="Shape 1115"/>
              <p:cNvGrpSpPr/>
              <p:nvPr/>
            </p:nvGrpSpPr>
            <p:grpSpPr>
              <a:xfrm>
                <a:off x="1494" y="2590"/>
                <a:ext cx="299" cy="518"/>
                <a:chOff x="1494" y="2590"/>
                <a:chExt cx="299" cy="518"/>
              </a:xfrm>
            </p:grpSpPr>
            <p:sp>
              <p:nvSpPr>
                <p:cNvPr id="1116" name="Shape 1116"/>
                <p:cNvSpPr/>
                <p:nvPr/>
              </p:nvSpPr>
              <p:spPr>
                <a:xfrm>
                  <a:off x="1522" y="2590"/>
                  <a:ext cx="243" cy="51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ca-ES" sz="1200">
                      <a:solidFill>
                        <a:schemeClr val="dk1"/>
                      </a:solidFill>
                      <a:latin typeface="Times New Roman"/>
                      <a:ea typeface="Times New Roman"/>
                      <a:cs typeface="Times New Roman"/>
                      <a:sym typeface="Times New Roman"/>
                    </a:rPr>
                    <a:t>44.2</a:t>
                  </a:r>
                  <a:endParaRPr sz="12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2400">
                    <a:solidFill>
                      <a:schemeClr val="dk1"/>
                    </a:solidFill>
                    <a:latin typeface="Times New Roman"/>
                    <a:ea typeface="Times New Roman"/>
                    <a:cs typeface="Times New Roman"/>
                    <a:sym typeface="Times New Roman"/>
                  </a:endParaRPr>
                </a:p>
              </p:txBody>
            </p:sp>
            <p:sp>
              <p:nvSpPr>
                <p:cNvPr id="1117" name="Shape 1117"/>
                <p:cNvSpPr/>
                <p:nvPr/>
              </p:nvSpPr>
              <p:spPr>
                <a:xfrm>
                  <a:off x="1494" y="2590"/>
                  <a:ext cx="299" cy="518"/>
                </a:xfrm>
                <a:prstGeom prst="rect">
                  <a:avLst/>
                </a:prstGeom>
                <a:noFill/>
                <a:ln w="9525" cap="flat" cmpd="sng">
                  <a:solidFill>
                    <a:srgbClr val="A0A0A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118" name="Shape 1118"/>
              <p:cNvGrpSpPr/>
              <p:nvPr/>
            </p:nvGrpSpPr>
            <p:grpSpPr>
              <a:xfrm>
                <a:off x="1793" y="2590"/>
                <a:ext cx="299" cy="518"/>
                <a:chOff x="1793" y="2590"/>
                <a:chExt cx="299" cy="518"/>
              </a:xfrm>
            </p:grpSpPr>
            <p:sp>
              <p:nvSpPr>
                <p:cNvPr id="1119" name="Shape 1119"/>
                <p:cNvSpPr/>
                <p:nvPr/>
              </p:nvSpPr>
              <p:spPr>
                <a:xfrm>
                  <a:off x="1821" y="2590"/>
                  <a:ext cx="243" cy="51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ca-ES" sz="1200">
                      <a:solidFill>
                        <a:schemeClr val="dk1"/>
                      </a:solidFill>
                      <a:latin typeface="Times New Roman"/>
                      <a:ea typeface="Times New Roman"/>
                      <a:cs typeface="Times New Roman"/>
                      <a:sym typeface="Times New Roman"/>
                    </a:rPr>
                    <a:t>26.7</a:t>
                  </a:r>
                  <a:endParaRPr sz="12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2400">
                    <a:solidFill>
                      <a:schemeClr val="dk1"/>
                    </a:solidFill>
                    <a:latin typeface="Times New Roman"/>
                    <a:ea typeface="Times New Roman"/>
                    <a:cs typeface="Times New Roman"/>
                    <a:sym typeface="Times New Roman"/>
                  </a:endParaRPr>
                </a:p>
              </p:txBody>
            </p:sp>
            <p:sp>
              <p:nvSpPr>
                <p:cNvPr id="1120" name="Shape 1120"/>
                <p:cNvSpPr/>
                <p:nvPr/>
              </p:nvSpPr>
              <p:spPr>
                <a:xfrm>
                  <a:off x="1793" y="2590"/>
                  <a:ext cx="299" cy="518"/>
                </a:xfrm>
                <a:prstGeom prst="rect">
                  <a:avLst/>
                </a:prstGeom>
                <a:noFill/>
                <a:ln w="9525" cap="flat" cmpd="sng">
                  <a:solidFill>
                    <a:srgbClr val="A0A0A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121" name="Shape 1121"/>
              <p:cNvGrpSpPr/>
              <p:nvPr/>
            </p:nvGrpSpPr>
            <p:grpSpPr>
              <a:xfrm>
                <a:off x="2092" y="2590"/>
                <a:ext cx="312" cy="518"/>
                <a:chOff x="2092" y="2590"/>
                <a:chExt cx="312" cy="518"/>
              </a:xfrm>
            </p:grpSpPr>
            <p:sp>
              <p:nvSpPr>
                <p:cNvPr id="1122" name="Shape 1122"/>
                <p:cNvSpPr/>
                <p:nvPr/>
              </p:nvSpPr>
              <p:spPr>
                <a:xfrm>
                  <a:off x="2120" y="2590"/>
                  <a:ext cx="256" cy="51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ca-ES" sz="1200">
                      <a:solidFill>
                        <a:schemeClr val="dk1"/>
                      </a:solidFill>
                      <a:latin typeface="Times New Roman"/>
                      <a:ea typeface="Times New Roman"/>
                      <a:cs typeface="Times New Roman"/>
                      <a:sym typeface="Times New Roman"/>
                    </a:rPr>
                    <a:t>11.6</a:t>
                  </a:r>
                  <a:endParaRPr sz="12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2400">
                    <a:solidFill>
                      <a:schemeClr val="dk1"/>
                    </a:solidFill>
                    <a:latin typeface="Times New Roman"/>
                    <a:ea typeface="Times New Roman"/>
                    <a:cs typeface="Times New Roman"/>
                    <a:sym typeface="Times New Roman"/>
                  </a:endParaRPr>
                </a:p>
              </p:txBody>
            </p:sp>
            <p:sp>
              <p:nvSpPr>
                <p:cNvPr id="1123" name="Shape 1123"/>
                <p:cNvSpPr/>
                <p:nvPr/>
              </p:nvSpPr>
              <p:spPr>
                <a:xfrm>
                  <a:off x="2092" y="2590"/>
                  <a:ext cx="312" cy="518"/>
                </a:xfrm>
                <a:prstGeom prst="rect">
                  <a:avLst/>
                </a:prstGeom>
                <a:noFill/>
                <a:ln w="9525" cap="flat" cmpd="sng">
                  <a:solidFill>
                    <a:srgbClr val="A0A0A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124" name="Shape 1124"/>
              <p:cNvGrpSpPr/>
              <p:nvPr/>
            </p:nvGrpSpPr>
            <p:grpSpPr>
              <a:xfrm>
                <a:off x="2404" y="2590"/>
                <a:ext cx="280" cy="518"/>
                <a:chOff x="2404" y="2590"/>
                <a:chExt cx="280" cy="518"/>
              </a:xfrm>
            </p:grpSpPr>
            <p:sp>
              <p:nvSpPr>
                <p:cNvPr id="1125" name="Shape 1125"/>
                <p:cNvSpPr/>
                <p:nvPr/>
              </p:nvSpPr>
              <p:spPr>
                <a:xfrm>
                  <a:off x="2432" y="2590"/>
                  <a:ext cx="224" cy="51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ca-ES" sz="1200">
                      <a:solidFill>
                        <a:schemeClr val="dk1"/>
                      </a:solidFill>
                      <a:latin typeface="Times New Roman"/>
                      <a:ea typeface="Times New Roman"/>
                      <a:cs typeface="Times New Roman"/>
                      <a:sym typeface="Times New Roman"/>
                    </a:rPr>
                    <a:t>5.8</a:t>
                  </a:r>
                  <a:endParaRPr sz="12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2400">
                    <a:solidFill>
                      <a:schemeClr val="dk1"/>
                    </a:solidFill>
                    <a:latin typeface="Times New Roman"/>
                    <a:ea typeface="Times New Roman"/>
                    <a:cs typeface="Times New Roman"/>
                    <a:sym typeface="Times New Roman"/>
                  </a:endParaRPr>
                </a:p>
              </p:txBody>
            </p:sp>
            <p:sp>
              <p:nvSpPr>
                <p:cNvPr id="1126" name="Shape 1126"/>
                <p:cNvSpPr/>
                <p:nvPr/>
              </p:nvSpPr>
              <p:spPr>
                <a:xfrm>
                  <a:off x="2404" y="2590"/>
                  <a:ext cx="280" cy="518"/>
                </a:xfrm>
                <a:prstGeom prst="rect">
                  <a:avLst/>
                </a:prstGeom>
                <a:noFill/>
                <a:ln w="9525" cap="flat" cmpd="sng">
                  <a:solidFill>
                    <a:srgbClr val="A0A0A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127" name="Shape 1127"/>
              <p:cNvGrpSpPr/>
              <p:nvPr/>
            </p:nvGrpSpPr>
            <p:grpSpPr>
              <a:xfrm>
                <a:off x="2684" y="2590"/>
                <a:ext cx="281" cy="518"/>
                <a:chOff x="2684" y="2590"/>
                <a:chExt cx="281" cy="518"/>
              </a:xfrm>
            </p:grpSpPr>
            <p:sp>
              <p:nvSpPr>
                <p:cNvPr id="1128" name="Shape 1128"/>
                <p:cNvSpPr/>
                <p:nvPr/>
              </p:nvSpPr>
              <p:spPr>
                <a:xfrm>
                  <a:off x="2712" y="2590"/>
                  <a:ext cx="225" cy="51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ca-ES" sz="1200">
                      <a:solidFill>
                        <a:schemeClr val="dk1"/>
                      </a:solidFill>
                      <a:latin typeface="Times New Roman"/>
                      <a:ea typeface="Times New Roman"/>
                      <a:cs typeface="Times New Roman"/>
                      <a:sym typeface="Times New Roman"/>
                    </a:rPr>
                    <a:t>5.8</a:t>
                  </a:r>
                  <a:endParaRPr sz="12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2400">
                    <a:solidFill>
                      <a:schemeClr val="dk1"/>
                    </a:solidFill>
                    <a:latin typeface="Times New Roman"/>
                    <a:ea typeface="Times New Roman"/>
                    <a:cs typeface="Times New Roman"/>
                    <a:sym typeface="Times New Roman"/>
                  </a:endParaRPr>
                </a:p>
              </p:txBody>
            </p:sp>
            <p:sp>
              <p:nvSpPr>
                <p:cNvPr id="1129" name="Shape 1129"/>
                <p:cNvSpPr/>
                <p:nvPr/>
              </p:nvSpPr>
              <p:spPr>
                <a:xfrm>
                  <a:off x="2684" y="2590"/>
                  <a:ext cx="281" cy="518"/>
                </a:xfrm>
                <a:prstGeom prst="rect">
                  <a:avLst/>
                </a:prstGeom>
                <a:noFill/>
                <a:ln w="9525" cap="flat" cmpd="sng">
                  <a:solidFill>
                    <a:srgbClr val="A0A0A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130" name="Shape 1130"/>
              <p:cNvGrpSpPr/>
              <p:nvPr/>
            </p:nvGrpSpPr>
            <p:grpSpPr>
              <a:xfrm>
                <a:off x="2965" y="2590"/>
                <a:ext cx="295" cy="518"/>
                <a:chOff x="2965" y="2590"/>
                <a:chExt cx="295" cy="518"/>
              </a:xfrm>
            </p:grpSpPr>
            <p:sp>
              <p:nvSpPr>
                <p:cNvPr id="1131" name="Shape 1131"/>
                <p:cNvSpPr/>
                <p:nvPr/>
              </p:nvSpPr>
              <p:spPr>
                <a:xfrm>
                  <a:off x="2993" y="2590"/>
                  <a:ext cx="239" cy="51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ca-ES" sz="1200">
                      <a:solidFill>
                        <a:schemeClr val="dk1"/>
                      </a:solidFill>
                      <a:latin typeface="Times New Roman"/>
                      <a:ea typeface="Times New Roman"/>
                      <a:cs typeface="Times New Roman"/>
                      <a:sym typeface="Times New Roman"/>
                    </a:rPr>
                    <a:t>0</a:t>
                  </a:r>
                  <a:endParaRPr sz="12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2400">
                    <a:solidFill>
                      <a:schemeClr val="dk1"/>
                    </a:solidFill>
                    <a:latin typeface="Times New Roman"/>
                    <a:ea typeface="Times New Roman"/>
                    <a:cs typeface="Times New Roman"/>
                    <a:sym typeface="Times New Roman"/>
                  </a:endParaRPr>
                </a:p>
              </p:txBody>
            </p:sp>
            <p:sp>
              <p:nvSpPr>
                <p:cNvPr id="1132" name="Shape 1132"/>
                <p:cNvSpPr/>
                <p:nvPr/>
              </p:nvSpPr>
              <p:spPr>
                <a:xfrm>
                  <a:off x="2965" y="2590"/>
                  <a:ext cx="295" cy="518"/>
                </a:xfrm>
                <a:prstGeom prst="rect">
                  <a:avLst/>
                </a:prstGeom>
                <a:noFill/>
                <a:ln w="9525" cap="flat" cmpd="sng">
                  <a:solidFill>
                    <a:srgbClr val="A0A0A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133" name="Shape 1133"/>
              <p:cNvGrpSpPr/>
              <p:nvPr/>
            </p:nvGrpSpPr>
            <p:grpSpPr>
              <a:xfrm>
                <a:off x="3260" y="2590"/>
                <a:ext cx="312" cy="518"/>
                <a:chOff x="3260" y="2590"/>
                <a:chExt cx="312" cy="518"/>
              </a:xfrm>
            </p:grpSpPr>
            <p:sp>
              <p:nvSpPr>
                <p:cNvPr id="1134" name="Shape 1134"/>
                <p:cNvSpPr/>
                <p:nvPr/>
              </p:nvSpPr>
              <p:spPr>
                <a:xfrm>
                  <a:off x="3288" y="2590"/>
                  <a:ext cx="256" cy="51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ca-ES" sz="1200">
                      <a:solidFill>
                        <a:schemeClr val="dk1"/>
                      </a:solidFill>
                      <a:latin typeface="Times New Roman"/>
                      <a:ea typeface="Times New Roman"/>
                      <a:cs typeface="Times New Roman"/>
                      <a:sym typeface="Times New Roman"/>
                    </a:rPr>
                    <a:t>3.5</a:t>
                  </a:r>
                  <a:endParaRPr sz="12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2400">
                    <a:solidFill>
                      <a:schemeClr val="dk1"/>
                    </a:solidFill>
                    <a:latin typeface="Times New Roman"/>
                    <a:ea typeface="Times New Roman"/>
                    <a:cs typeface="Times New Roman"/>
                    <a:sym typeface="Times New Roman"/>
                  </a:endParaRPr>
                </a:p>
              </p:txBody>
            </p:sp>
            <p:sp>
              <p:nvSpPr>
                <p:cNvPr id="1135" name="Shape 1135"/>
                <p:cNvSpPr/>
                <p:nvPr/>
              </p:nvSpPr>
              <p:spPr>
                <a:xfrm>
                  <a:off x="3260" y="2590"/>
                  <a:ext cx="312" cy="518"/>
                </a:xfrm>
                <a:prstGeom prst="rect">
                  <a:avLst/>
                </a:prstGeom>
                <a:noFill/>
                <a:ln w="9525" cap="flat" cmpd="sng">
                  <a:solidFill>
                    <a:srgbClr val="A0A0A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136" name="Shape 1136"/>
              <p:cNvGrpSpPr/>
              <p:nvPr/>
            </p:nvGrpSpPr>
            <p:grpSpPr>
              <a:xfrm>
                <a:off x="0" y="3108"/>
                <a:ext cx="523" cy="518"/>
                <a:chOff x="0" y="3108"/>
                <a:chExt cx="523" cy="518"/>
              </a:xfrm>
            </p:grpSpPr>
            <p:sp>
              <p:nvSpPr>
                <p:cNvPr id="1137" name="Shape 1137"/>
                <p:cNvSpPr/>
                <p:nvPr/>
              </p:nvSpPr>
              <p:spPr>
                <a:xfrm>
                  <a:off x="28" y="3108"/>
                  <a:ext cx="467" cy="51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ca-ES" sz="1200" b="1" dirty="0">
                      <a:solidFill>
                        <a:srgbClr val="FF0000"/>
                      </a:solidFill>
                      <a:latin typeface="Verdana" pitchFamily="34" charset="0"/>
                      <a:ea typeface="Verdana" pitchFamily="34" charset="0"/>
                      <a:cs typeface="Times New Roman"/>
                      <a:sym typeface="Times New Roman"/>
                    </a:rPr>
                    <a:t>Espanya</a:t>
                  </a:r>
                  <a:endParaRPr sz="1200" dirty="0">
                    <a:solidFill>
                      <a:schemeClr val="dk1"/>
                    </a:solidFill>
                    <a:latin typeface="Verdana" pitchFamily="34" charset="0"/>
                    <a:ea typeface="Verdana" pitchFamily="34" charset="0"/>
                    <a:cs typeface="Times New Roman"/>
                    <a:sym typeface="Times New Roman"/>
                  </a:endParaRPr>
                </a:p>
                <a:p>
                  <a:pPr marL="0" marR="0" lvl="0" indent="0" algn="l" rtl="0">
                    <a:spcBef>
                      <a:spcPts val="0"/>
                    </a:spcBef>
                    <a:spcAft>
                      <a:spcPts val="0"/>
                    </a:spcAft>
                    <a:buNone/>
                  </a:pPr>
                  <a:endParaRPr sz="1600" dirty="0">
                    <a:solidFill>
                      <a:schemeClr val="dk1"/>
                    </a:solidFill>
                    <a:latin typeface="Times New Roman"/>
                    <a:ea typeface="Times New Roman"/>
                    <a:cs typeface="Times New Roman"/>
                    <a:sym typeface="Times New Roman"/>
                  </a:endParaRPr>
                </a:p>
              </p:txBody>
            </p:sp>
            <p:sp>
              <p:nvSpPr>
                <p:cNvPr id="1138" name="Shape 1138"/>
                <p:cNvSpPr/>
                <p:nvPr/>
              </p:nvSpPr>
              <p:spPr>
                <a:xfrm>
                  <a:off x="0" y="3108"/>
                  <a:ext cx="523" cy="518"/>
                </a:xfrm>
                <a:prstGeom prst="rect">
                  <a:avLst/>
                </a:prstGeom>
                <a:noFill/>
                <a:ln w="9525" cap="flat" cmpd="sng">
                  <a:solidFill>
                    <a:srgbClr val="A0A0A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139" name="Shape 1139"/>
              <p:cNvGrpSpPr/>
              <p:nvPr/>
            </p:nvGrpSpPr>
            <p:grpSpPr>
              <a:xfrm>
                <a:off x="523" y="3108"/>
                <a:ext cx="352" cy="518"/>
                <a:chOff x="523" y="3108"/>
                <a:chExt cx="352" cy="518"/>
              </a:xfrm>
            </p:grpSpPr>
            <p:sp>
              <p:nvSpPr>
                <p:cNvPr id="1140" name="Shape 1140"/>
                <p:cNvSpPr/>
                <p:nvPr/>
              </p:nvSpPr>
              <p:spPr>
                <a:xfrm>
                  <a:off x="551" y="3108"/>
                  <a:ext cx="296" cy="51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ca-ES" sz="1200" b="1">
                      <a:solidFill>
                        <a:srgbClr val="FF0000"/>
                      </a:solidFill>
                      <a:latin typeface="Times New Roman"/>
                      <a:ea typeface="Times New Roman"/>
                      <a:cs typeface="Times New Roman"/>
                      <a:sym typeface="Times New Roman"/>
                    </a:rPr>
                    <a:t>53.9</a:t>
                  </a:r>
                  <a:endParaRPr sz="12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1200">
                    <a:solidFill>
                      <a:schemeClr val="dk1"/>
                    </a:solidFill>
                    <a:latin typeface="Times New Roman"/>
                    <a:ea typeface="Times New Roman"/>
                    <a:cs typeface="Times New Roman"/>
                    <a:sym typeface="Times New Roman"/>
                  </a:endParaRPr>
                </a:p>
              </p:txBody>
            </p:sp>
            <p:sp>
              <p:nvSpPr>
                <p:cNvPr id="1141" name="Shape 1141"/>
                <p:cNvSpPr/>
                <p:nvPr/>
              </p:nvSpPr>
              <p:spPr>
                <a:xfrm>
                  <a:off x="523" y="3108"/>
                  <a:ext cx="352" cy="518"/>
                </a:xfrm>
                <a:prstGeom prst="rect">
                  <a:avLst/>
                </a:prstGeom>
                <a:noFill/>
                <a:ln w="9525" cap="flat" cmpd="sng">
                  <a:solidFill>
                    <a:srgbClr val="A0A0A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142" name="Shape 1142"/>
              <p:cNvGrpSpPr/>
              <p:nvPr/>
            </p:nvGrpSpPr>
            <p:grpSpPr>
              <a:xfrm>
                <a:off x="875" y="3108"/>
                <a:ext cx="307" cy="518"/>
                <a:chOff x="875" y="3108"/>
                <a:chExt cx="307" cy="518"/>
              </a:xfrm>
            </p:grpSpPr>
            <p:sp>
              <p:nvSpPr>
                <p:cNvPr id="1143" name="Shape 1143"/>
                <p:cNvSpPr/>
                <p:nvPr/>
              </p:nvSpPr>
              <p:spPr>
                <a:xfrm>
                  <a:off x="903" y="3108"/>
                  <a:ext cx="251" cy="51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ca-ES" sz="1200" b="1">
                      <a:solidFill>
                        <a:srgbClr val="FF0000"/>
                      </a:solidFill>
                      <a:latin typeface="Times New Roman"/>
                      <a:ea typeface="Times New Roman"/>
                      <a:cs typeface="Times New Roman"/>
                      <a:sym typeface="Times New Roman"/>
                    </a:rPr>
                    <a:t>4.2</a:t>
                  </a:r>
                  <a:endParaRPr sz="12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1200">
                    <a:solidFill>
                      <a:schemeClr val="dk1"/>
                    </a:solidFill>
                    <a:latin typeface="Times New Roman"/>
                    <a:ea typeface="Times New Roman"/>
                    <a:cs typeface="Times New Roman"/>
                    <a:sym typeface="Times New Roman"/>
                  </a:endParaRPr>
                </a:p>
              </p:txBody>
            </p:sp>
            <p:sp>
              <p:nvSpPr>
                <p:cNvPr id="1144" name="Shape 1144"/>
                <p:cNvSpPr/>
                <p:nvPr/>
              </p:nvSpPr>
              <p:spPr>
                <a:xfrm>
                  <a:off x="875" y="3108"/>
                  <a:ext cx="307" cy="518"/>
                </a:xfrm>
                <a:prstGeom prst="rect">
                  <a:avLst/>
                </a:prstGeom>
                <a:noFill/>
                <a:ln w="9525" cap="flat" cmpd="sng">
                  <a:solidFill>
                    <a:srgbClr val="A0A0A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145" name="Shape 1145"/>
              <p:cNvGrpSpPr/>
              <p:nvPr/>
            </p:nvGrpSpPr>
            <p:grpSpPr>
              <a:xfrm>
                <a:off x="1182" y="3108"/>
                <a:ext cx="312" cy="518"/>
                <a:chOff x="1182" y="3108"/>
                <a:chExt cx="312" cy="518"/>
              </a:xfrm>
            </p:grpSpPr>
            <p:sp>
              <p:nvSpPr>
                <p:cNvPr id="1146" name="Shape 1146"/>
                <p:cNvSpPr/>
                <p:nvPr/>
              </p:nvSpPr>
              <p:spPr>
                <a:xfrm>
                  <a:off x="1210" y="3108"/>
                  <a:ext cx="256" cy="51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ca-ES" sz="1200" b="1">
                      <a:solidFill>
                        <a:srgbClr val="FF0000"/>
                      </a:solidFill>
                      <a:latin typeface="Times New Roman"/>
                      <a:ea typeface="Times New Roman"/>
                      <a:cs typeface="Times New Roman"/>
                      <a:sym typeface="Times New Roman"/>
                    </a:rPr>
                    <a:t>25.1</a:t>
                  </a:r>
                  <a:endParaRPr sz="12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1200">
                    <a:solidFill>
                      <a:schemeClr val="dk1"/>
                    </a:solidFill>
                    <a:latin typeface="Times New Roman"/>
                    <a:ea typeface="Times New Roman"/>
                    <a:cs typeface="Times New Roman"/>
                    <a:sym typeface="Times New Roman"/>
                  </a:endParaRPr>
                </a:p>
              </p:txBody>
            </p:sp>
            <p:sp>
              <p:nvSpPr>
                <p:cNvPr id="1147" name="Shape 1147"/>
                <p:cNvSpPr/>
                <p:nvPr/>
              </p:nvSpPr>
              <p:spPr>
                <a:xfrm>
                  <a:off x="1182" y="3108"/>
                  <a:ext cx="312" cy="518"/>
                </a:xfrm>
                <a:prstGeom prst="rect">
                  <a:avLst/>
                </a:prstGeom>
                <a:noFill/>
                <a:ln w="9525" cap="flat" cmpd="sng">
                  <a:solidFill>
                    <a:srgbClr val="A0A0A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148" name="Shape 1148"/>
              <p:cNvGrpSpPr/>
              <p:nvPr/>
            </p:nvGrpSpPr>
            <p:grpSpPr>
              <a:xfrm>
                <a:off x="1494" y="3108"/>
                <a:ext cx="299" cy="518"/>
                <a:chOff x="1494" y="3108"/>
                <a:chExt cx="299" cy="518"/>
              </a:xfrm>
            </p:grpSpPr>
            <p:sp>
              <p:nvSpPr>
                <p:cNvPr id="1149" name="Shape 1149"/>
                <p:cNvSpPr/>
                <p:nvPr/>
              </p:nvSpPr>
              <p:spPr>
                <a:xfrm>
                  <a:off x="1522" y="3108"/>
                  <a:ext cx="243" cy="51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ca-ES" sz="1200" b="1">
                      <a:solidFill>
                        <a:srgbClr val="FF0000"/>
                      </a:solidFill>
                      <a:latin typeface="Times New Roman"/>
                      <a:ea typeface="Times New Roman"/>
                      <a:cs typeface="Times New Roman"/>
                      <a:sym typeface="Times New Roman"/>
                    </a:rPr>
                    <a:t>48.7</a:t>
                  </a:r>
                  <a:endParaRPr sz="12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1200">
                    <a:solidFill>
                      <a:schemeClr val="dk1"/>
                    </a:solidFill>
                    <a:latin typeface="Times New Roman"/>
                    <a:ea typeface="Times New Roman"/>
                    <a:cs typeface="Times New Roman"/>
                    <a:sym typeface="Times New Roman"/>
                  </a:endParaRPr>
                </a:p>
              </p:txBody>
            </p:sp>
            <p:sp>
              <p:nvSpPr>
                <p:cNvPr id="1150" name="Shape 1150"/>
                <p:cNvSpPr/>
                <p:nvPr/>
              </p:nvSpPr>
              <p:spPr>
                <a:xfrm>
                  <a:off x="1494" y="3108"/>
                  <a:ext cx="299" cy="518"/>
                </a:xfrm>
                <a:prstGeom prst="rect">
                  <a:avLst/>
                </a:prstGeom>
                <a:noFill/>
                <a:ln w="9525" cap="flat" cmpd="sng">
                  <a:solidFill>
                    <a:srgbClr val="A0A0A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151" name="Shape 1151"/>
              <p:cNvGrpSpPr/>
              <p:nvPr/>
            </p:nvGrpSpPr>
            <p:grpSpPr>
              <a:xfrm>
                <a:off x="1793" y="3108"/>
                <a:ext cx="299" cy="518"/>
                <a:chOff x="1793" y="3108"/>
                <a:chExt cx="299" cy="518"/>
              </a:xfrm>
            </p:grpSpPr>
            <p:sp>
              <p:nvSpPr>
                <p:cNvPr id="1152" name="Shape 1152"/>
                <p:cNvSpPr/>
                <p:nvPr/>
              </p:nvSpPr>
              <p:spPr>
                <a:xfrm>
                  <a:off x="1821" y="3108"/>
                  <a:ext cx="243" cy="51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ca-ES" sz="1200" b="1">
                      <a:solidFill>
                        <a:srgbClr val="FF0000"/>
                      </a:solidFill>
                      <a:latin typeface="Times New Roman"/>
                      <a:ea typeface="Times New Roman"/>
                      <a:cs typeface="Times New Roman"/>
                      <a:sym typeface="Times New Roman"/>
                    </a:rPr>
                    <a:t>25.7</a:t>
                  </a:r>
                  <a:endParaRPr sz="12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1200">
                    <a:solidFill>
                      <a:schemeClr val="dk1"/>
                    </a:solidFill>
                    <a:latin typeface="Times New Roman"/>
                    <a:ea typeface="Times New Roman"/>
                    <a:cs typeface="Times New Roman"/>
                    <a:sym typeface="Times New Roman"/>
                  </a:endParaRPr>
                </a:p>
              </p:txBody>
            </p:sp>
            <p:sp>
              <p:nvSpPr>
                <p:cNvPr id="1153" name="Shape 1153"/>
                <p:cNvSpPr/>
                <p:nvPr/>
              </p:nvSpPr>
              <p:spPr>
                <a:xfrm>
                  <a:off x="1793" y="3108"/>
                  <a:ext cx="299" cy="518"/>
                </a:xfrm>
                <a:prstGeom prst="rect">
                  <a:avLst/>
                </a:prstGeom>
                <a:noFill/>
                <a:ln w="9525" cap="flat" cmpd="sng">
                  <a:solidFill>
                    <a:srgbClr val="A0A0A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154" name="Shape 1154"/>
              <p:cNvGrpSpPr/>
              <p:nvPr/>
            </p:nvGrpSpPr>
            <p:grpSpPr>
              <a:xfrm>
                <a:off x="2092" y="3108"/>
                <a:ext cx="312" cy="518"/>
                <a:chOff x="2092" y="3108"/>
                <a:chExt cx="312" cy="518"/>
              </a:xfrm>
            </p:grpSpPr>
            <p:sp>
              <p:nvSpPr>
                <p:cNvPr id="1155" name="Shape 1155"/>
                <p:cNvSpPr/>
                <p:nvPr/>
              </p:nvSpPr>
              <p:spPr>
                <a:xfrm>
                  <a:off x="2120" y="3108"/>
                  <a:ext cx="256" cy="51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ca-ES" sz="1200" b="1">
                      <a:solidFill>
                        <a:srgbClr val="FF0000"/>
                      </a:solidFill>
                      <a:latin typeface="Times New Roman"/>
                      <a:ea typeface="Times New Roman"/>
                      <a:cs typeface="Times New Roman"/>
                      <a:sym typeface="Times New Roman"/>
                    </a:rPr>
                    <a:t>26.7</a:t>
                  </a:r>
                  <a:endParaRPr sz="12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1200">
                    <a:solidFill>
                      <a:schemeClr val="dk1"/>
                    </a:solidFill>
                    <a:latin typeface="Times New Roman"/>
                    <a:ea typeface="Times New Roman"/>
                    <a:cs typeface="Times New Roman"/>
                    <a:sym typeface="Times New Roman"/>
                  </a:endParaRPr>
                </a:p>
              </p:txBody>
            </p:sp>
            <p:sp>
              <p:nvSpPr>
                <p:cNvPr id="1156" name="Shape 1156"/>
                <p:cNvSpPr/>
                <p:nvPr/>
              </p:nvSpPr>
              <p:spPr>
                <a:xfrm>
                  <a:off x="2092" y="3108"/>
                  <a:ext cx="312" cy="518"/>
                </a:xfrm>
                <a:prstGeom prst="rect">
                  <a:avLst/>
                </a:prstGeom>
                <a:noFill/>
                <a:ln w="9525" cap="flat" cmpd="sng">
                  <a:solidFill>
                    <a:srgbClr val="A0A0A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157" name="Shape 1157"/>
              <p:cNvGrpSpPr/>
              <p:nvPr/>
            </p:nvGrpSpPr>
            <p:grpSpPr>
              <a:xfrm>
                <a:off x="2404" y="3108"/>
                <a:ext cx="280" cy="518"/>
                <a:chOff x="2404" y="3108"/>
                <a:chExt cx="280" cy="518"/>
              </a:xfrm>
            </p:grpSpPr>
            <p:sp>
              <p:nvSpPr>
                <p:cNvPr id="1158" name="Shape 1158"/>
                <p:cNvSpPr/>
                <p:nvPr/>
              </p:nvSpPr>
              <p:spPr>
                <a:xfrm>
                  <a:off x="2432" y="3108"/>
                  <a:ext cx="224" cy="51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ca-ES" sz="1200" b="1">
                      <a:solidFill>
                        <a:srgbClr val="FF0000"/>
                      </a:solidFill>
                      <a:latin typeface="Times New Roman"/>
                      <a:ea typeface="Times New Roman"/>
                      <a:cs typeface="Times New Roman"/>
                      <a:sym typeface="Times New Roman"/>
                    </a:rPr>
                    <a:t>14.7</a:t>
                  </a:r>
                  <a:endParaRPr sz="12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1200">
                    <a:solidFill>
                      <a:schemeClr val="dk1"/>
                    </a:solidFill>
                    <a:latin typeface="Times New Roman"/>
                    <a:ea typeface="Times New Roman"/>
                    <a:cs typeface="Times New Roman"/>
                    <a:sym typeface="Times New Roman"/>
                  </a:endParaRPr>
                </a:p>
              </p:txBody>
            </p:sp>
            <p:sp>
              <p:nvSpPr>
                <p:cNvPr id="1159" name="Shape 1159"/>
                <p:cNvSpPr/>
                <p:nvPr/>
              </p:nvSpPr>
              <p:spPr>
                <a:xfrm>
                  <a:off x="2404" y="3108"/>
                  <a:ext cx="280" cy="518"/>
                </a:xfrm>
                <a:prstGeom prst="rect">
                  <a:avLst/>
                </a:prstGeom>
                <a:noFill/>
                <a:ln w="9525" cap="flat" cmpd="sng">
                  <a:solidFill>
                    <a:srgbClr val="A0A0A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160" name="Shape 1160"/>
              <p:cNvGrpSpPr/>
              <p:nvPr/>
            </p:nvGrpSpPr>
            <p:grpSpPr>
              <a:xfrm>
                <a:off x="2684" y="3108"/>
                <a:ext cx="281" cy="518"/>
                <a:chOff x="2684" y="3108"/>
                <a:chExt cx="281" cy="518"/>
              </a:xfrm>
            </p:grpSpPr>
            <p:sp>
              <p:nvSpPr>
                <p:cNvPr id="1161" name="Shape 1161"/>
                <p:cNvSpPr/>
                <p:nvPr/>
              </p:nvSpPr>
              <p:spPr>
                <a:xfrm>
                  <a:off x="2712" y="3108"/>
                  <a:ext cx="225" cy="51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ca-ES" sz="1200" b="1">
                      <a:solidFill>
                        <a:srgbClr val="FF0000"/>
                      </a:solidFill>
                      <a:latin typeface="Times New Roman"/>
                      <a:ea typeface="Times New Roman"/>
                      <a:cs typeface="Times New Roman"/>
                      <a:sym typeface="Times New Roman"/>
                    </a:rPr>
                    <a:t>4.2</a:t>
                  </a:r>
                  <a:endParaRPr sz="12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1200">
                    <a:solidFill>
                      <a:schemeClr val="dk1"/>
                    </a:solidFill>
                    <a:latin typeface="Times New Roman"/>
                    <a:ea typeface="Times New Roman"/>
                    <a:cs typeface="Times New Roman"/>
                    <a:sym typeface="Times New Roman"/>
                  </a:endParaRPr>
                </a:p>
              </p:txBody>
            </p:sp>
            <p:sp>
              <p:nvSpPr>
                <p:cNvPr id="1162" name="Shape 1162"/>
                <p:cNvSpPr/>
                <p:nvPr/>
              </p:nvSpPr>
              <p:spPr>
                <a:xfrm>
                  <a:off x="2684" y="3108"/>
                  <a:ext cx="281" cy="518"/>
                </a:xfrm>
                <a:prstGeom prst="rect">
                  <a:avLst/>
                </a:prstGeom>
                <a:noFill/>
                <a:ln w="9525" cap="flat" cmpd="sng">
                  <a:solidFill>
                    <a:srgbClr val="A0A0A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163" name="Shape 1163"/>
              <p:cNvGrpSpPr/>
              <p:nvPr/>
            </p:nvGrpSpPr>
            <p:grpSpPr>
              <a:xfrm>
                <a:off x="2965" y="3108"/>
                <a:ext cx="295" cy="518"/>
                <a:chOff x="2965" y="3108"/>
                <a:chExt cx="295" cy="518"/>
              </a:xfrm>
            </p:grpSpPr>
            <p:sp>
              <p:nvSpPr>
                <p:cNvPr id="1164" name="Shape 1164"/>
                <p:cNvSpPr/>
                <p:nvPr/>
              </p:nvSpPr>
              <p:spPr>
                <a:xfrm>
                  <a:off x="2993" y="3108"/>
                  <a:ext cx="239" cy="51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ca-ES" sz="1200" b="1">
                      <a:solidFill>
                        <a:srgbClr val="FF0000"/>
                      </a:solidFill>
                      <a:latin typeface="Times New Roman"/>
                      <a:ea typeface="Times New Roman"/>
                      <a:cs typeface="Times New Roman"/>
                      <a:sym typeface="Times New Roman"/>
                    </a:rPr>
                    <a:t>0.5</a:t>
                  </a:r>
                  <a:endParaRPr sz="12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1200">
                    <a:solidFill>
                      <a:schemeClr val="dk1"/>
                    </a:solidFill>
                    <a:latin typeface="Times New Roman"/>
                    <a:ea typeface="Times New Roman"/>
                    <a:cs typeface="Times New Roman"/>
                    <a:sym typeface="Times New Roman"/>
                  </a:endParaRPr>
                </a:p>
              </p:txBody>
            </p:sp>
            <p:sp>
              <p:nvSpPr>
                <p:cNvPr id="1165" name="Shape 1165"/>
                <p:cNvSpPr/>
                <p:nvPr/>
              </p:nvSpPr>
              <p:spPr>
                <a:xfrm>
                  <a:off x="2965" y="3108"/>
                  <a:ext cx="295" cy="518"/>
                </a:xfrm>
                <a:prstGeom prst="rect">
                  <a:avLst/>
                </a:prstGeom>
                <a:noFill/>
                <a:ln w="9525" cap="flat" cmpd="sng">
                  <a:solidFill>
                    <a:srgbClr val="A0A0A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166" name="Shape 1166"/>
              <p:cNvGrpSpPr/>
              <p:nvPr/>
            </p:nvGrpSpPr>
            <p:grpSpPr>
              <a:xfrm>
                <a:off x="3260" y="3108"/>
                <a:ext cx="312" cy="518"/>
                <a:chOff x="3260" y="3108"/>
                <a:chExt cx="312" cy="518"/>
              </a:xfrm>
            </p:grpSpPr>
            <p:sp>
              <p:nvSpPr>
                <p:cNvPr id="1167" name="Shape 1167"/>
                <p:cNvSpPr/>
                <p:nvPr/>
              </p:nvSpPr>
              <p:spPr>
                <a:xfrm>
                  <a:off x="3288" y="3108"/>
                  <a:ext cx="256" cy="51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ca-ES" sz="1200" b="1">
                      <a:solidFill>
                        <a:srgbClr val="FF0000"/>
                      </a:solidFill>
                      <a:latin typeface="Times New Roman"/>
                      <a:ea typeface="Times New Roman"/>
                      <a:cs typeface="Times New Roman"/>
                      <a:sym typeface="Times New Roman"/>
                    </a:rPr>
                    <a:t>4.7</a:t>
                  </a:r>
                  <a:endParaRPr sz="12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1200">
                    <a:solidFill>
                      <a:schemeClr val="dk1"/>
                    </a:solidFill>
                    <a:latin typeface="Times New Roman"/>
                    <a:ea typeface="Times New Roman"/>
                    <a:cs typeface="Times New Roman"/>
                    <a:sym typeface="Times New Roman"/>
                  </a:endParaRPr>
                </a:p>
              </p:txBody>
            </p:sp>
            <p:sp>
              <p:nvSpPr>
                <p:cNvPr id="1168" name="Shape 1168"/>
                <p:cNvSpPr/>
                <p:nvPr/>
              </p:nvSpPr>
              <p:spPr>
                <a:xfrm>
                  <a:off x="3260" y="3108"/>
                  <a:ext cx="312" cy="518"/>
                </a:xfrm>
                <a:prstGeom prst="rect">
                  <a:avLst/>
                </a:prstGeom>
                <a:noFill/>
                <a:ln w="9525" cap="flat" cmpd="sng">
                  <a:solidFill>
                    <a:srgbClr val="A0A0A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169" name="Shape 1169"/>
              <p:cNvGrpSpPr/>
              <p:nvPr/>
            </p:nvGrpSpPr>
            <p:grpSpPr>
              <a:xfrm>
                <a:off x="0" y="3626"/>
                <a:ext cx="523" cy="518"/>
                <a:chOff x="0" y="3626"/>
                <a:chExt cx="523" cy="518"/>
              </a:xfrm>
            </p:grpSpPr>
            <p:sp>
              <p:nvSpPr>
                <p:cNvPr id="1170" name="Shape 1170"/>
                <p:cNvSpPr/>
                <p:nvPr/>
              </p:nvSpPr>
              <p:spPr>
                <a:xfrm>
                  <a:off x="28" y="3626"/>
                  <a:ext cx="467" cy="51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ca-ES" sz="1200" dirty="0">
                      <a:solidFill>
                        <a:schemeClr val="dk1"/>
                      </a:solidFill>
                      <a:latin typeface="Verdana" pitchFamily="34" charset="0"/>
                      <a:ea typeface="Verdana" pitchFamily="34" charset="0"/>
                      <a:cs typeface="Times New Roman"/>
                      <a:sym typeface="Times New Roman"/>
                    </a:rPr>
                    <a:t>Suècia</a:t>
                  </a:r>
                  <a:endParaRPr sz="1200" dirty="0">
                    <a:solidFill>
                      <a:schemeClr val="dk1"/>
                    </a:solidFill>
                    <a:latin typeface="Verdana" pitchFamily="34" charset="0"/>
                    <a:ea typeface="Verdana" pitchFamily="34" charset="0"/>
                    <a:cs typeface="Times New Roman"/>
                    <a:sym typeface="Times New Roman"/>
                  </a:endParaRPr>
                </a:p>
                <a:p>
                  <a:pPr marL="0" marR="0" lvl="0" indent="0" algn="l" rtl="0">
                    <a:spcBef>
                      <a:spcPts val="0"/>
                    </a:spcBef>
                    <a:spcAft>
                      <a:spcPts val="0"/>
                    </a:spcAft>
                    <a:buNone/>
                  </a:pPr>
                  <a:endParaRPr sz="1600" dirty="0">
                    <a:solidFill>
                      <a:schemeClr val="dk1"/>
                    </a:solidFill>
                    <a:latin typeface="Times New Roman"/>
                    <a:ea typeface="Times New Roman"/>
                    <a:cs typeface="Times New Roman"/>
                    <a:sym typeface="Times New Roman"/>
                  </a:endParaRPr>
                </a:p>
              </p:txBody>
            </p:sp>
            <p:sp>
              <p:nvSpPr>
                <p:cNvPr id="1171" name="Shape 1171"/>
                <p:cNvSpPr/>
                <p:nvPr/>
              </p:nvSpPr>
              <p:spPr>
                <a:xfrm>
                  <a:off x="0" y="3626"/>
                  <a:ext cx="523" cy="518"/>
                </a:xfrm>
                <a:prstGeom prst="rect">
                  <a:avLst/>
                </a:prstGeom>
                <a:noFill/>
                <a:ln w="9525" cap="flat" cmpd="sng">
                  <a:solidFill>
                    <a:srgbClr val="A0A0A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172" name="Shape 1172"/>
              <p:cNvGrpSpPr/>
              <p:nvPr/>
            </p:nvGrpSpPr>
            <p:grpSpPr>
              <a:xfrm>
                <a:off x="523" y="3626"/>
                <a:ext cx="352" cy="518"/>
                <a:chOff x="523" y="3626"/>
                <a:chExt cx="352" cy="518"/>
              </a:xfrm>
            </p:grpSpPr>
            <p:sp>
              <p:nvSpPr>
                <p:cNvPr id="1173" name="Shape 1173"/>
                <p:cNvSpPr/>
                <p:nvPr/>
              </p:nvSpPr>
              <p:spPr>
                <a:xfrm>
                  <a:off x="551" y="3626"/>
                  <a:ext cx="296" cy="51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ca-ES" sz="1200" b="1">
                      <a:solidFill>
                        <a:srgbClr val="339966"/>
                      </a:solidFill>
                      <a:latin typeface="Times New Roman"/>
                      <a:ea typeface="Times New Roman"/>
                      <a:cs typeface="Times New Roman"/>
                      <a:sym typeface="Times New Roman"/>
                    </a:rPr>
                    <a:t>15.5</a:t>
                  </a:r>
                  <a:endParaRPr sz="12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2400">
                    <a:solidFill>
                      <a:schemeClr val="dk1"/>
                    </a:solidFill>
                    <a:latin typeface="Times New Roman"/>
                    <a:ea typeface="Times New Roman"/>
                    <a:cs typeface="Times New Roman"/>
                    <a:sym typeface="Times New Roman"/>
                  </a:endParaRPr>
                </a:p>
              </p:txBody>
            </p:sp>
            <p:sp>
              <p:nvSpPr>
                <p:cNvPr id="1174" name="Shape 1174"/>
                <p:cNvSpPr/>
                <p:nvPr/>
              </p:nvSpPr>
              <p:spPr>
                <a:xfrm>
                  <a:off x="523" y="3626"/>
                  <a:ext cx="352" cy="518"/>
                </a:xfrm>
                <a:prstGeom prst="rect">
                  <a:avLst/>
                </a:prstGeom>
                <a:noFill/>
                <a:ln w="9525" cap="flat" cmpd="sng">
                  <a:solidFill>
                    <a:srgbClr val="A0A0A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175" name="Shape 1175"/>
              <p:cNvGrpSpPr/>
              <p:nvPr/>
            </p:nvGrpSpPr>
            <p:grpSpPr>
              <a:xfrm>
                <a:off x="875" y="3626"/>
                <a:ext cx="307" cy="518"/>
                <a:chOff x="875" y="3626"/>
                <a:chExt cx="307" cy="518"/>
              </a:xfrm>
            </p:grpSpPr>
            <p:sp>
              <p:nvSpPr>
                <p:cNvPr id="1176" name="Shape 1176"/>
                <p:cNvSpPr/>
                <p:nvPr/>
              </p:nvSpPr>
              <p:spPr>
                <a:xfrm>
                  <a:off x="903" y="3626"/>
                  <a:ext cx="251" cy="51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ca-ES" sz="1200">
                      <a:solidFill>
                        <a:schemeClr val="dk1"/>
                      </a:solidFill>
                      <a:latin typeface="Times New Roman"/>
                      <a:ea typeface="Times New Roman"/>
                      <a:cs typeface="Times New Roman"/>
                      <a:sym typeface="Times New Roman"/>
                    </a:rPr>
                    <a:t>5.7</a:t>
                  </a:r>
                  <a:endParaRPr sz="12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2400">
                    <a:solidFill>
                      <a:schemeClr val="dk1"/>
                    </a:solidFill>
                    <a:latin typeface="Times New Roman"/>
                    <a:ea typeface="Times New Roman"/>
                    <a:cs typeface="Times New Roman"/>
                    <a:sym typeface="Times New Roman"/>
                  </a:endParaRPr>
                </a:p>
              </p:txBody>
            </p:sp>
            <p:sp>
              <p:nvSpPr>
                <p:cNvPr id="1177" name="Shape 1177"/>
                <p:cNvSpPr/>
                <p:nvPr/>
              </p:nvSpPr>
              <p:spPr>
                <a:xfrm>
                  <a:off x="875" y="3626"/>
                  <a:ext cx="307" cy="518"/>
                </a:xfrm>
                <a:prstGeom prst="rect">
                  <a:avLst/>
                </a:prstGeom>
                <a:noFill/>
                <a:ln w="9525" cap="flat" cmpd="sng">
                  <a:solidFill>
                    <a:srgbClr val="A0A0A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178" name="Shape 1178"/>
              <p:cNvGrpSpPr/>
              <p:nvPr/>
            </p:nvGrpSpPr>
            <p:grpSpPr>
              <a:xfrm>
                <a:off x="1182" y="3626"/>
                <a:ext cx="312" cy="518"/>
                <a:chOff x="1182" y="3626"/>
                <a:chExt cx="312" cy="518"/>
              </a:xfrm>
            </p:grpSpPr>
            <p:sp>
              <p:nvSpPr>
                <p:cNvPr id="1179" name="Shape 1179"/>
                <p:cNvSpPr/>
                <p:nvPr/>
              </p:nvSpPr>
              <p:spPr>
                <a:xfrm>
                  <a:off x="1210" y="3626"/>
                  <a:ext cx="256" cy="51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ca-ES" sz="1200">
                      <a:solidFill>
                        <a:schemeClr val="dk1"/>
                      </a:solidFill>
                      <a:latin typeface="Times New Roman"/>
                      <a:ea typeface="Times New Roman"/>
                      <a:cs typeface="Times New Roman"/>
                      <a:sym typeface="Times New Roman"/>
                    </a:rPr>
                    <a:t>8.8</a:t>
                  </a:r>
                  <a:endParaRPr sz="12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2400">
                    <a:solidFill>
                      <a:schemeClr val="dk1"/>
                    </a:solidFill>
                    <a:latin typeface="Times New Roman"/>
                    <a:ea typeface="Times New Roman"/>
                    <a:cs typeface="Times New Roman"/>
                    <a:sym typeface="Times New Roman"/>
                  </a:endParaRPr>
                </a:p>
              </p:txBody>
            </p:sp>
            <p:sp>
              <p:nvSpPr>
                <p:cNvPr id="1180" name="Shape 1180"/>
                <p:cNvSpPr/>
                <p:nvPr/>
              </p:nvSpPr>
              <p:spPr>
                <a:xfrm>
                  <a:off x="1182" y="3626"/>
                  <a:ext cx="312" cy="518"/>
                </a:xfrm>
                <a:prstGeom prst="rect">
                  <a:avLst/>
                </a:prstGeom>
                <a:noFill/>
                <a:ln w="9525" cap="flat" cmpd="sng">
                  <a:solidFill>
                    <a:srgbClr val="A0A0A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181" name="Shape 1181"/>
              <p:cNvGrpSpPr/>
              <p:nvPr/>
            </p:nvGrpSpPr>
            <p:grpSpPr>
              <a:xfrm>
                <a:off x="1494" y="3626"/>
                <a:ext cx="299" cy="518"/>
                <a:chOff x="1494" y="3626"/>
                <a:chExt cx="299" cy="518"/>
              </a:xfrm>
            </p:grpSpPr>
            <p:sp>
              <p:nvSpPr>
                <p:cNvPr id="1182" name="Shape 1182"/>
                <p:cNvSpPr/>
                <p:nvPr/>
              </p:nvSpPr>
              <p:spPr>
                <a:xfrm>
                  <a:off x="1522" y="3626"/>
                  <a:ext cx="243" cy="51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ca-ES" sz="1200">
                      <a:solidFill>
                        <a:schemeClr val="dk1"/>
                      </a:solidFill>
                      <a:latin typeface="Times New Roman"/>
                      <a:ea typeface="Times New Roman"/>
                      <a:cs typeface="Times New Roman"/>
                      <a:sym typeface="Times New Roman"/>
                    </a:rPr>
                    <a:t>16.6</a:t>
                  </a:r>
                  <a:endParaRPr sz="12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2400">
                    <a:solidFill>
                      <a:schemeClr val="dk1"/>
                    </a:solidFill>
                    <a:latin typeface="Times New Roman"/>
                    <a:ea typeface="Times New Roman"/>
                    <a:cs typeface="Times New Roman"/>
                    <a:sym typeface="Times New Roman"/>
                  </a:endParaRPr>
                </a:p>
              </p:txBody>
            </p:sp>
            <p:sp>
              <p:nvSpPr>
                <p:cNvPr id="1183" name="Shape 1183"/>
                <p:cNvSpPr/>
                <p:nvPr/>
              </p:nvSpPr>
              <p:spPr>
                <a:xfrm>
                  <a:off x="1494" y="3626"/>
                  <a:ext cx="299" cy="518"/>
                </a:xfrm>
                <a:prstGeom prst="rect">
                  <a:avLst/>
                </a:prstGeom>
                <a:noFill/>
                <a:ln w="9525" cap="flat" cmpd="sng">
                  <a:solidFill>
                    <a:srgbClr val="A0A0A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184" name="Shape 1184"/>
              <p:cNvGrpSpPr/>
              <p:nvPr/>
            </p:nvGrpSpPr>
            <p:grpSpPr>
              <a:xfrm>
                <a:off x="1793" y="3626"/>
                <a:ext cx="299" cy="518"/>
                <a:chOff x="1793" y="3626"/>
                <a:chExt cx="299" cy="518"/>
              </a:xfrm>
            </p:grpSpPr>
            <p:sp>
              <p:nvSpPr>
                <p:cNvPr id="1185" name="Shape 1185"/>
                <p:cNvSpPr/>
                <p:nvPr/>
              </p:nvSpPr>
              <p:spPr>
                <a:xfrm>
                  <a:off x="1821" y="3626"/>
                  <a:ext cx="243" cy="51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ca-ES" sz="1200">
                      <a:solidFill>
                        <a:schemeClr val="dk1"/>
                      </a:solidFill>
                      <a:latin typeface="Times New Roman"/>
                      <a:ea typeface="Times New Roman"/>
                      <a:cs typeface="Times New Roman"/>
                      <a:sym typeface="Times New Roman"/>
                    </a:rPr>
                    <a:t>8.3</a:t>
                  </a:r>
                  <a:endParaRPr sz="12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2400">
                    <a:solidFill>
                      <a:schemeClr val="dk1"/>
                    </a:solidFill>
                    <a:latin typeface="Times New Roman"/>
                    <a:ea typeface="Times New Roman"/>
                    <a:cs typeface="Times New Roman"/>
                    <a:sym typeface="Times New Roman"/>
                  </a:endParaRPr>
                </a:p>
              </p:txBody>
            </p:sp>
            <p:sp>
              <p:nvSpPr>
                <p:cNvPr id="1186" name="Shape 1186"/>
                <p:cNvSpPr/>
                <p:nvPr/>
              </p:nvSpPr>
              <p:spPr>
                <a:xfrm>
                  <a:off x="1793" y="3626"/>
                  <a:ext cx="299" cy="518"/>
                </a:xfrm>
                <a:prstGeom prst="rect">
                  <a:avLst/>
                </a:prstGeom>
                <a:noFill/>
                <a:ln w="9525" cap="flat" cmpd="sng">
                  <a:solidFill>
                    <a:srgbClr val="A0A0A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187" name="Shape 1187"/>
              <p:cNvGrpSpPr/>
              <p:nvPr/>
            </p:nvGrpSpPr>
            <p:grpSpPr>
              <a:xfrm>
                <a:off x="2092" y="3626"/>
                <a:ext cx="312" cy="518"/>
                <a:chOff x="2092" y="3626"/>
                <a:chExt cx="312" cy="518"/>
              </a:xfrm>
            </p:grpSpPr>
            <p:sp>
              <p:nvSpPr>
                <p:cNvPr id="1188" name="Shape 1188"/>
                <p:cNvSpPr/>
                <p:nvPr/>
              </p:nvSpPr>
              <p:spPr>
                <a:xfrm>
                  <a:off x="2120" y="3626"/>
                  <a:ext cx="256" cy="51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ca-ES" sz="1200">
                      <a:solidFill>
                        <a:schemeClr val="dk1"/>
                      </a:solidFill>
                      <a:latin typeface="Times New Roman"/>
                      <a:ea typeface="Times New Roman"/>
                      <a:cs typeface="Times New Roman"/>
                      <a:sym typeface="Times New Roman"/>
                    </a:rPr>
                    <a:t>2.6</a:t>
                  </a:r>
                  <a:endParaRPr sz="12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2400">
                    <a:solidFill>
                      <a:schemeClr val="dk1"/>
                    </a:solidFill>
                    <a:latin typeface="Times New Roman"/>
                    <a:ea typeface="Times New Roman"/>
                    <a:cs typeface="Times New Roman"/>
                    <a:sym typeface="Times New Roman"/>
                  </a:endParaRPr>
                </a:p>
              </p:txBody>
            </p:sp>
            <p:sp>
              <p:nvSpPr>
                <p:cNvPr id="1189" name="Shape 1189"/>
                <p:cNvSpPr/>
                <p:nvPr/>
              </p:nvSpPr>
              <p:spPr>
                <a:xfrm>
                  <a:off x="2092" y="3626"/>
                  <a:ext cx="312" cy="518"/>
                </a:xfrm>
                <a:prstGeom prst="rect">
                  <a:avLst/>
                </a:prstGeom>
                <a:noFill/>
                <a:ln w="9525" cap="flat" cmpd="sng">
                  <a:solidFill>
                    <a:srgbClr val="A0A0A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190" name="Shape 1190"/>
              <p:cNvGrpSpPr/>
              <p:nvPr/>
            </p:nvGrpSpPr>
            <p:grpSpPr>
              <a:xfrm>
                <a:off x="2404" y="3626"/>
                <a:ext cx="280" cy="518"/>
                <a:chOff x="2404" y="3626"/>
                <a:chExt cx="280" cy="518"/>
              </a:xfrm>
            </p:grpSpPr>
            <p:sp>
              <p:nvSpPr>
                <p:cNvPr id="1191" name="Shape 1191"/>
                <p:cNvSpPr/>
                <p:nvPr/>
              </p:nvSpPr>
              <p:spPr>
                <a:xfrm>
                  <a:off x="2432" y="3626"/>
                  <a:ext cx="224" cy="51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ca-ES" sz="1200" b="1">
                      <a:solidFill>
                        <a:srgbClr val="339966"/>
                      </a:solidFill>
                      <a:latin typeface="Times New Roman"/>
                      <a:ea typeface="Times New Roman"/>
                      <a:cs typeface="Times New Roman"/>
                      <a:sym typeface="Times New Roman"/>
                    </a:rPr>
                    <a:t>0</a:t>
                  </a:r>
                  <a:endParaRPr sz="12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2400">
                    <a:solidFill>
                      <a:schemeClr val="dk1"/>
                    </a:solidFill>
                    <a:latin typeface="Times New Roman"/>
                    <a:ea typeface="Times New Roman"/>
                    <a:cs typeface="Times New Roman"/>
                    <a:sym typeface="Times New Roman"/>
                  </a:endParaRPr>
                </a:p>
              </p:txBody>
            </p:sp>
            <p:sp>
              <p:nvSpPr>
                <p:cNvPr id="1192" name="Shape 1192"/>
                <p:cNvSpPr/>
                <p:nvPr/>
              </p:nvSpPr>
              <p:spPr>
                <a:xfrm>
                  <a:off x="2404" y="3626"/>
                  <a:ext cx="280" cy="518"/>
                </a:xfrm>
                <a:prstGeom prst="rect">
                  <a:avLst/>
                </a:prstGeom>
                <a:noFill/>
                <a:ln w="9525" cap="flat" cmpd="sng">
                  <a:solidFill>
                    <a:srgbClr val="A0A0A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193" name="Shape 1193"/>
              <p:cNvGrpSpPr/>
              <p:nvPr/>
            </p:nvGrpSpPr>
            <p:grpSpPr>
              <a:xfrm>
                <a:off x="2684" y="3626"/>
                <a:ext cx="281" cy="518"/>
                <a:chOff x="2684" y="3626"/>
                <a:chExt cx="281" cy="518"/>
              </a:xfrm>
            </p:grpSpPr>
            <p:sp>
              <p:nvSpPr>
                <p:cNvPr id="1194" name="Shape 1194"/>
                <p:cNvSpPr/>
                <p:nvPr/>
              </p:nvSpPr>
              <p:spPr>
                <a:xfrm>
                  <a:off x="2712" y="3626"/>
                  <a:ext cx="225" cy="51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ca-ES" sz="1200">
                      <a:solidFill>
                        <a:schemeClr val="dk1"/>
                      </a:solidFill>
                      <a:latin typeface="Times New Roman"/>
                      <a:ea typeface="Times New Roman"/>
                      <a:cs typeface="Times New Roman"/>
                      <a:sym typeface="Times New Roman"/>
                    </a:rPr>
                    <a:t>0</a:t>
                  </a:r>
                  <a:endParaRPr sz="12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2400">
                    <a:solidFill>
                      <a:schemeClr val="dk1"/>
                    </a:solidFill>
                    <a:latin typeface="Times New Roman"/>
                    <a:ea typeface="Times New Roman"/>
                    <a:cs typeface="Times New Roman"/>
                    <a:sym typeface="Times New Roman"/>
                  </a:endParaRPr>
                </a:p>
              </p:txBody>
            </p:sp>
            <p:sp>
              <p:nvSpPr>
                <p:cNvPr id="1195" name="Shape 1195"/>
                <p:cNvSpPr/>
                <p:nvPr/>
              </p:nvSpPr>
              <p:spPr>
                <a:xfrm>
                  <a:off x="2684" y="3626"/>
                  <a:ext cx="281" cy="518"/>
                </a:xfrm>
                <a:prstGeom prst="rect">
                  <a:avLst/>
                </a:prstGeom>
                <a:noFill/>
                <a:ln w="9525" cap="flat" cmpd="sng">
                  <a:solidFill>
                    <a:srgbClr val="A0A0A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196" name="Shape 1196"/>
              <p:cNvGrpSpPr/>
              <p:nvPr/>
            </p:nvGrpSpPr>
            <p:grpSpPr>
              <a:xfrm>
                <a:off x="2965" y="3626"/>
                <a:ext cx="295" cy="518"/>
                <a:chOff x="2965" y="3626"/>
                <a:chExt cx="295" cy="518"/>
              </a:xfrm>
            </p:grpSpPr>
            <p:sp>
              <p:nvSpPr>
                <p:cNvPr id="1197" name="Shape 1197"/>
                <p:cNvSpPr/>
                <p:nvPr/>
              </p:nvSpPr>
              <p:spPr>
                <a:xfrm>
                  <a:off x="2993" y="3626"/>
                  <a:ext cx="239" cy="51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ca-ES" sz="1200">
                      <a:solidFill>
                        <a:schemeClr val="dk1"/>
                      </a:solidFill>
                      <a:latin typeface="Times New Roman"/>
                      <a:ea typeface="Times New Roman"/>
                      <a:cs typeface="Times New Roman"/>
                      <a:sym typeface="Times New Roman"/>
                    </a:rPr>
                    <a:t>0.5</a:t>
                  </a:r>
                  <a:endParaRPr sz="12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2400">
                    <a:solidFill>
                      <a:schemeClr val="dk1"/>
                    </a:solidFill>
                    <a:latin typeface="Times New Roman"/>
                    <a:ea typeface="Times New Roman"/>
                    <a:cs typeface="Times New Roman"/>
                    <a:sym typeface="Times New Roman"/>
                  </a:endParaRPr>
                </a:p>
              </p:txBody>
            </p:sp>
            <p:sp>
              <p:nvSpPr>
                <p:cNvPr id="1198" name="Shape 1198"/>
                <p:cNvSpPr/>
                <p:nvPr/>
              </p:nvSpPr>
              <p:spPr>
                <a:xfrm>
                  <a:off x="2965" y="3626"/>
                  <a:ext cx="295" cy="518"/>
                </a:xfrm>
                <a:prstGeom prst="rect">
                  <a:avLst/>
                </a:prstGeom>
                <a:noFill/>
                <a:ln w="9525" cap="flat" cmpd="sng">
                  <a:solidFill>
                    <a:srgbClr val="A0A0A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199" name="Shape 1199"/>
              <p:cNvGrpSpPr/>
              <p:nvPr/>
            </p:nvGrpSpPr>
            <p:grpSpPr>
              <a:xfrm>
                <a:off x="3260" y="3626"/>
                <a:ext cx="312" cy="518"/>
                <a:chOff x="3260" y="3626"/>
                <a:chExt cx="312" cy="518"/>
              </a:xfrm>
            </p:grpSpPr>
            <p:sp>
              <p:nvSpPr>
                <p:cNvPr id="1200" name="Shape 1200"/>
                <p:cNvSpPr/>
                <p:nvPr/>
              </p:nvSpPr>
              <p:spPr>
                <a:xfrm>
                  <a:off x="3288" y="3626"/>
                  <a:ext cx="256" cy="51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ca-ES" sz="1200">
                      <a:solidFill>
                        <a:schemeClr val="dk1"/>
                      </a:solidFill>
                      <a:latin typeface="Times New Roman"/>
                      <a:ea typeface="Times New Roman"/>
                      <a:cs typeface="Times New Roman"/>
                      <a:sym typeface="Times New Roman"/>
                    </a:rPr>
                    <a:t>0</a:t>
                  </a:r>
                  <a:endParaRPr sz="12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2400">
                    <a:solidFill>
                      <a:schemeClr val="dk1"/>
                    </a:solidFill>
                    <a:latin typeface="Times New Roman"/>
                    <a:ea typeface="Times New Roman"/>
                    <a:cs typeface="Times New Roman"/>
                    <a:sym typeface="Times New Roman"/>
                  </a:endParaRPr>
                </a:p>
              </p:txBody>
            </p:sp>
            <p:sp>
              <p:nvSpPr>
                <p:cNvPr id="1201" name="Shape 1201"/>
                <p:cNvSpPr/>
                <p:nvPr/>
              </p:nvSpPr>
              <p:spPr>
                <a:xfrm>
                  <a:off x="3260" y="3626"/>
                  <a:ext cx="312" cy="518"/>
                </a:xfrm>
                <a:prstGeom prst="rect">
                  <a:avLst/>
                </a:prstGeom>
                <a:noFill/>
                <a:ln w="9525" cap="flat" cmpd="sng">
                  <a:solidFill>
                    <a:srgbClr val="A0A0A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202" name="Shape 1202"/>
              <p:cNvGrpSpPr/>
              <p:nvPr/>
            </p:nvGrpSpPr>
            <p:grpSpPr>
              <a:xfrm>
                <a:off x="0" y="4144"/>
                <a:ext cx="523" cy="518"/>
                <a:chOff x="0" y="4144"/>
                <a:chExt cx="523" cy="518"/>
              </a:xfrm>
            </p:grpSpPr>
            <p:sp>
              <p:nvSpPr>
                <p:cNvPr id="1203" name="Shape 1203"/>
                <p:cNvSpPr/>
                <p:nvPr/>
              </p:nvSpPr>
              <p:spPr>
                <a:xfrm>
                  <a:off x="28" y="4144"/>
                  <a:ext cx="467" cy="51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ca-ES" sz="1200" dirty="0">
                      <a:solidFill>
                        <a:schemeClr val="dk1"/>
                      </a:solidFill>
                      <a:latin typeface="Verdana" pitchFamily="34" charset="0"/>
                      <a:ea typeface="Verdana" pitchFamily="34" charset="0"/>
                      <a:cs typeface="Times New Roman"/>
                      <a:sym typeface="Times New Roman"/>
                    </a:rPr>
                    <a:t>Anglaterra</a:t>
                  </a:r>
                  <a:endParaRPr sz="1200" dirty="0">
                    <a:solidFill>
                      <a:schemeClr val="dk1"/>
                    </a:solidFill>
                    <a:latin typeface="Verdana" pitchFamily="34" charset="0"/>
                    <a:ea typeface="Verdana" pitchFamily="34" charset="0"/>
                    <a:cs typeface="Times New Roman"/>
                    <a:sym typeface="Times New Roman"/>
                  </a:endParaRPr>
                </a:p>
                <a:p>
                  <a:pPr marL="0" marR="0" lvl="0" indent="0" algn="l" rtl="0">
                    <a:spcBef>
                      <a:spcPts val="0"/>
                    </a:spcBef>
                    <a:spcAft>
                      <a:spcPts val="0"/>
                    </a:spcAft>
                    <a:buNone/>
                  </a:pPr>
                  <a:endParaRPr sz="1400" dirty="0">
                    <a:solidFill>
                      <a:schemeClr val="dk1"/>
                    </a:solidFill>
                    <a:latin typeface="Times New Roman"/>
                    <a:ea typeface="Times New Roman"/>
                    <a:cs typeface="Times New Roman"/>
                    <a:sym typeface="Times New Roman"/>
                  </a:endParaRPr>
                </a:p>
              </p:txBody>
            </p:sp>
            <p:sp>
              <p:nvSpPr>
                <p:cNvPr id="1204" name="Shape 1204"/>
                <p:cNvSpPr/>
                <p:nvPr/>
              </p:nvSpPr>
              <p:spPr>
                <a:xfrm>
                  <a:off x="0" y="4144"/>
                  <a:ext cx="523" cy="518"/>
                </a:xfrm>
                <a:prstGeom prst="rect">
                  <a:avLst/>
                </a:prstGeom>
                <a:noFill/>
                <a:ln w="9525" cap="flat" cmpd="sng">
                  <a:solidFill>
                    <a:srgbClr val="A0A0A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205" name="Shape 1205"/>
              <p:cNvGrpSpPr/>
              <p:nvPr/>
            </p:nvGrpSpPr>
            <p:grpSpPr>
              <a:xfrm>
                <a:off x="523" y="4144"/>
                <a:ext cx="352" cy="518"/>
                <a:chOff x="523" y="4144"/>
                <a:chExt cx="352" cy="518"/>
              </a:xfrm>
            </p:grpSpPr>
            <p:sp>
              <p:nvSpPr>
                <p:cNvPr id="1206" name="Shape 1206"/>
                <p:cNvSpPr/>
                <p:nvPr/>
              </p:nvSpPr>
              <p:spPr>
                <a:xfrm>
                  <a:off x="551" y="4144"/>
                  <a:ext cx="296" cy="51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ca-ES" sz="1200">
                      <a:solidFill>
                        <a:schemeClr val="dk1"/>
                      </a:solidFill>
                      <a:latin typeface="Times New Roman"/>
                      <a:ea typeface="Times New Roman"/>
                      <a:cs typeface="Times New Roman"/>
                      <a:sym typeface="Times New Roman"/>
                    </a:rPr>
                    <a:t>37.2</a:t>
                  </a:r>
                  <a:endParaRPr sz="12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2400">
                    <a:solidFill>
                      <a:schemeClr val="dk1"/>
                    </a:solidFill>
                    <a:latin typeface="Times New Roman"/>
                    <a:ea typeface="Times New Roman"/>
                    <a:cs typeface="Times New Roman"/>
                    <a:sym typeface="Times New Roman"/>
                  </a:endParaRPr>
                </a:p>
              </p:txBody>
            </p:sp>
            <p:sp>
              <p:nvSpPr>
                <p:cNvPr id="1207" name="Shape 1207"/>
                <p:cNvSpPr/>
                <p:nvPr/>
              </p:nvSpPr>
              <p:spPr>
                <a:xfrm>
                  <a:off x="523" y="4144"/>
                  <a:ext cx="352" cy="518"/>
                </a:xfrm>
                <a:prstGeom prst="rect">
                  <a:avLst/>
                </a:prstGeom>
                <a:noFill/>
                <a:ln w="9525" cap="flat" cmpd="sng">
                  <a:solidFill>
                    <a:srgbClr val="A0A0A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208" name="Shape 1208"/>
              <p:cNvGrpSpPr/>
              <p:nvPr/>
            </p:nvGrpSpPr>
            <p:grpSpPr>
              <a:xfrm>
                <a:off x="875" y="4144"/>
                <a:ext cx="307" cy="518"/>
                <a:chOff x="875" y="4144"/>
                <a:chExt cx="307" cy="518"/>
              </a:xfrm>
            </p:grpSpPr>
            <p:sp>
              <p:nvSpPr>
                <p:cNvPr id="1209" name="Shape 1209"/>
                <p:cNvSpPr/>
                <p:nvPr/>
              </p:nvSpPr>
              <p:spPr>
                <a:xfrm>
                  <a:off x="903" y="4144"/>
                  <a:ext cx="251" cy="51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ca-ES" sz="1200">
                      <a:solidFill>
                        <a:schemeClr val="dk1"/>
                      </a:solidFill>
                      <a:latin typeface="Times New Roman"/>
                      <a:ea typeface="Times New Roman"/>
                      <a:cs typeface="Times New Roman"/>
                      <a:sym typeface="Times New Roman"/>
                    </a:rPr>
                    <a:t>2.8</a:t>
                  </a:r>
                  <a:endParaRPr sz="12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2400">
                    <a:solidFill>
                      <a:schemeClr val="dk1"/>
                    </a:solidFill>
                    <a:latin typeface="Times New Roman"/>
                    <a:ea typeface="Times New Roman"/>
                    <a:cs typeface="Times New Roman"/>
                    <a:sym typeface="Times New Roman"/>
                  </a:endParaRPr>
                </a:p>
              </p:txBody>
            </p:sp>
            <p:sp>
              <p:nvSpPr>
                <p:cNvPr id="1210" name="Shape 1210"/>
                <p:cNvSpPr/>
                <p:nvPr/>
              </p:nvSpPr>
              <p:spPr>
                <a:xfrm>
                  <a:off x="875" y="4144"/>
                  <a:ext cx="307" cy="518"/>
                </a:xfrm>
                <a:prstGeom prst="rect">
                  <a:avLst/>
                </a:prstGeom>
                <a:noFill/>
                <a:ln w="9525" cap="flat" cmpd="sng">
                  <a:solidFill>
                    <a:srgbClr val="A0A0A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211" name="Shape 1211"/>
              <p:cNvGrpSpPr/>
              <p:nvPr/>
            </p:nvGrpSpPr>
            <p:grpSpPr>
              <a:xfrm>
                <a:off x="1182" y="4144"/>
                <a:ext cx="312" cy="518"/>
                <a:chOff x="1182" y="4144"/>
                <a:chExt cx="312" cy="518"/>
              </a:xfrm>
            </p:grpSpPr>
            <p:sp>
              <p:nvSpPr>
                <p:cNvPr id="1212" name="Shape 1212"/>
                <p:cNvSpPr/>
                <p:nvPr/>
              </p:nvSpPr>
              <p:spPr>
                <a:xfrm>
                  <a:off x="1210" y="4144"/>
                  <a:ext cx="256" cy="51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ca-ES" sz="1200">
                      <a:solidFill>
                        <a:schemeClr val="dk1"/>
                      </a:solidFill>
                      <a:latin typeface="Times New Roman"/>
                      <a:ea typeface="Times New Roman"/>
                      <a:cs typeface="Times New Roman"/>
                      <a:sym typeface="Times New Roman"/>
                    </a:rPr>
                    <a:t>13.3</a:t>
                  </a:r>
                  <a:endParaRPr sz="12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2400">
                    <a:solidFill>
                      <a:schemeClr val="dk1"/>
                    </a:solidFill>
                    <a:latin typeface="Times New Roman"/>
                    <a:ea typeface="Times New Roman"/>
                    <a:cs typeface="Times New Roman"/>
                    <a:sym typeface="Times New Roman"/>
                  </a:endParaRPr>
                </a:p>
              </p:txBody>
            </p:sp>
            <p:sp>
              <p:nvSpPr>
                <p:cNvPr id="1213" name="Shape 1213"/>
                <p:cNvSpPr/>
                <p:nvPr/>
              </p:nvSpPr>
              <p:spPr>
                <a:xfrm>
                  <a:off x="1182" y="4144"/>
                  <a:ext cx="312" cy="518"/>
                </a:xfrm>
                <a:prstGeom prst="rect">
                  <a:avLst/>
                </a:prstGeom>
                <a:noFill/>
                <a:ln w="9525" cap="flat" cmpd="sng">
                  <a:solidFill>
                    <a:srgbClr val="A0A0A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214" name="Shape 1214"/>
              <p:cNvGrpSpPr/>
              <p:nvPr/>
            </p:nvGrpSpPr>
            <p:grpSpPr>
              <a:xfrm>
                <a:off x="1494" y="4144"/>
                <a:ext cx="299" cy="518"/>
                <a:chOff x="1494" y="4144"/>
                <a:chExt cx="299" cy="518"/>
              </a:xfrm>
            </p:grpSpPr>
            <p:sp>
              <p:nvSpPr>
                <p:cNvPr id="1215" name="Shape 1215"/>
                <p:cNvSpPr/>
                <p:nvPr/>
              </p:nvSpPr>
              <p:spPr>
                <a:xfrm>
                  <a:off x="1522" y="4144"/>
                  <a:ext cx="243" cy="51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ca-ES" sz="1200">
                      <a:solidFill>
                        <a:schemeClr val="dk1"/>
                      </a:solidFill>
                      <a:latin typeface="Times New Roman"/>
                      <a:ea typeface="Times New Roman"/>
                      <a:cs typeface="Times New Roman"/>
                      <a:sym typeface="Times New Roman"/>
                    </a:rPr>
                    <a:t>31.7</a:t>
                  </a:r>
                  <a:endParaRPr sz="12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2400">
                    <a:solidFill>
                      <a:schemeClr val="dk1"/>
                    </a:solidFill>
                    <a:latin typeface="Times New Roman"/>
                    <a:ea typeface="Times New Roman"/>
                    <a:cs typeface="Times New Roman"/>
                    <a:sym typeface="Times New Roman"/>
                  </a:endParaRPr>
                </a:p>
              </p:txBody>
            </p:sp>
            <p:sp>
              <p:nvSpPr>
                <p:cNvPr id="1216" name="Shape 1216"/>
                <p:cNvSpPr/>
                <p:nvPr/>
              </p:nvSpPr>
              <p:spPr>
                <a:xfrm>
                  <a:off x="1494" y="4144"/>
                  <a:ext cx="299" cy="518"/>
                </a:xfrm>
                <a:prstGeom prst="rect">
                  <a:avLst/>
                </a:prstGeom>
                <a:noFill/>
                <a:ln w="9525" cap="flat" cmpd="sng">
                  <a:solidFill>
                    <a:srgbClr val="A0A0A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217" name="Shape 1217"/>
              <p:cNvGrpSpPr/>
              <p:nvPr/>
            </p:nvGrpSpPr>
            <p:grpSpPr>
              <a:xfrm>
                <a:off x="1793" y="4144"/>
                <a:ext cx="299" cy="518"/>
                <a:chOff x="1793" y="4144"/>
                <a:chExt cx="299" cy="518"/>
              </a:xfrm>
            </p:grpSpPr>
            <p:sp>
              <p:nvSpPr>
                <p:cNvPr id="1218" name="Shape 1218"/>
                <p:cNvSpPr/>
                <p:nvPr/>
              </p:nvSpPr>
              <p:spPr>
                <a:xfrm>
                  <a:off x="1821" y="4144"/>
                  <a:ext cx="243" cy="51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ca-ES" sz="1200">
                      <a:solidFill>
                        <a:schemeClr val="dk1"/>
                      </a:solidFill>
                      <a:latin typeface="Times New Roman"/>
                      <a:ea typeface="Times New Roman"/>
                      <a:cs typeface="Times New Roman"/>
                      <a:sym typeface="Times New Roman"/>
                    </a:rPr>
                    <a:t>12.2</a:t>
                  </a:r>
                  <a:endParaRPr sz="12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2400">
                    <a:solidFill>
                      <a:schemeClr val="dk1"/>
                    </a:solidFill>
                    <a:latin typeface="Times New Roman"/>
                    <a:ea typeface="Times New Roman"/>
                    <a:cs typeface="Times New Roman"/>
                    <a:sym typeface="Times New Roman"/>
                  </a:endParaRPr>
                </a:p>
              </p:txBody>
            </p:sp>
            <p:sp>
              <p:nvSpPr>
                <p:cNvPr id="1219" name="Shape 1219"/>
                <p:cNvSpPr/>
                <p:nvPr/>
              </p:nvSpPr>
              <p:spPr>
                <a:xfrm>
                  <a:off x="1793" y="4144"/>
                  <a:ext cx="299" cy="518"/>
                </a:xfrm>
                <a:prstGeom prst="rect">
                  <a:avLst/>
                </a:prstGeom>
                <a:noFill/>
                <a:ln w="9525" cap="flat" cmpd="sng">
                  <a:solidFill>
                    <a:srgbClr val="A0A0A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220" name="Shape 1220"/>
              <p:cNvGrpSpPr/>
              <p:nvPr/>
            </p:nvGrpSpPr>
            <p:grpSpPr>
              <a:xfrm>
                <a:off x="2092" y="4144"/>
                <a:ext cx="312" cy="518"/>
                <a:chOff x="2092" y="4144"/>
                <a:chExt cx="312" cy="518"/>
              </a:xfrm>
            </p:grpSpPr>
            <p:sp>
              <p:nvSpPr>
                <p:cNvPr id="1221" name="Shape 1221"/>
                <p:cNvSpPr/>
                <p:nvPr/>
              </p:nvSpPr>
              <p:spPr>
                <a:xfrm>
                  <a:off x="2120" y="4144"/>
                  <a:ext cx="256" cy="51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ca-ES" sz="1200">
                      <a:solidFill>
                        <a:schemeClr val="dk1"/>
                      </a:solidFill>
                      <a:latin typeface="Times New Roman"/>
                      <a:ea typeface="Times New Roman"/>
                      <a:cs typeface="Times New Roman"/>
                      <a:sym typeface="Times New Roman"/>
                    </a:rPr>
                    <a:t>2.2</a:t>
                  </a:r>
                  <a:endParaRPr sz="12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2400">
                    <a:solidFill>
                      <a:schemeClr val="dk1"/>
                    </a:solidFill>
                    <a:latin typeface="Times New Roman"/>
                    <a:ea typeface="Times New Roman"/>
                    <a:cs typeface="Times New Roman"/>
                    <a:sym typeface="Times New Roman"/>
                  </a:endParaRPr>
                </a:p>
              </p:txBody>
            </p:sp>
            <p:sp>
              <p:nvSpPr>
                <p:cNvPr id="1222" name="Shape 1222"/>
                <p:cNvSpPr/>
                <p:nvPr/>
              </p:nvSpPr>
              <p:spPr>
                <a:xfrm>
                  <a:off x="2092" y="4144"/>
                  <a:ext cx="312" cy="518"/>
                </a:xfrm>
                <a:prstGeom prst="rect">
                  <a:avLst/>
                </a:prstGeom>
                <a:noFill/>
                <a:ln w="9525" cap="flat" cmpd="sng">
                  <a:solidFill>
                    <a:srgbClr val="A0A0A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223" name="Shape 1223"/>
              <p:cNvGrpSpPr/>
              <p:nvPr/>
            </p:nvGrpSpPr>
            <p:grpSpPr>
              <a:xfrm>
                <a:off x="2404" y="4144"/>
                <a:ext cx="280" cy="518"/>
                <a:chOff x="2404" y="4144"/>
                <a:chExt cx="280" cy="518"/>
              </a:xfrm>
            </p:grpSpPr>
            <p:sp>
              <p:nvSpPr>
                <p:cNvPr id="1224" name="Shape 1224"/>
                <p:cNvSpPr/>
                <p:nvPr/>
              </p:nvSpPr>
              <p:spPr>
                <a:xfrm>
                  <a:off x="2432" y="4144"/>
                  <a:ext cx="224" cy="51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ca-ES" sz="1200" b="1">
                      <a:solidFill>
                        <a:srgbClr val="339966"/>
                      </a:solidFill>
                      <a:latin typeface="Times New Roman"/>
                      <a:ea typeface="Times New Roman"/>
                      <a:cs typeface="Times New Roman"/>
                      <a:sym typeface="Times New Roman"/>
                    </a:rPr>
                    <a:t>0.6</a:t>
                  </a:r>
                  <a:endParaRPr sz="12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2400">
                    <a:solidFill>
                      <a:schemeClr val="dk1"/>
                    </a:solidFill>
                    <a:latin typeface="Times New Roman"/>
                    <a:ea typeface="Times New Roman"/>
                    <a:cs typeface="Times New Roman"/>
                    <a:sym typeface="Times New Roman"/>
                  </a:endParaRPr>
                </a:p>
              </p:txBody>
            </p:sp>
            <p:sp>
              <p:nvSpPr>
                <p:cNvPr id="1225" name="Shape 1225"/>
                <p:cNvSpPr/>
                <p:nvPr/>
              </p:nvSpPr>
              <p:spPr>
                <a:xfrm>
                  <a:off x="2404" y="4144"/>
                  <a:ext cx="280" cy="518"/>
                </a:xfrm>
                <a:prstGeom prst="rect">
                  <a:avLst/>
                </a:prstGeom>
                <a:noFill/>
                <a:ln w="9525" cap="flat" cmpd="sng">
                  <a:solidFill>
                    <a:srgbClr val="A0A0A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226" name="Shape 1226"/>
              <p:cNvGrpSpPr/>
              <p:nvPr/>
            </p:nvGrpSpPr>
            <p:grpSpPr>
              <a:xfrm>
                <a:off x="2684" y="4144"/>
                <a:ext cx="281" cy="518"/>
                <a:chOff x="2684" y="4144"/>
                <a:chExt cx="281" cy="518"/>
              </a:xfrm>
            </p:grpSpPr>
            <p:sp>
              <p:nvSpPr>
                <p:cNvPr id="1227" name="Shape 1227"/>
                <p:cNvSpPr/>
                <p:nvPr/>
              </p:nvSpPr>
              <p:spPr>
                <a:xfrm>
                  <a:off x="2712" y="4144"/>
                  <a:ext cx="225" cy="51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ca-ES" sz="1200">
                      <a:solidFill>
                        <a:schemeClr val="dk1"/>
                      </a:solidFill>
                      <a:latin typeface="Times New Roman"/>
                      <a:ea typeface="Times New Roman"/>
                      <a:cs typeface="Times New Roman"/>
                      <a:sym typeface="Times New Roman"/>
                    </a:rPr>
                    <a:t>0</a:t>
                  </a:r>
                  <a:endParaRPr sz="12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2400">
                    <a:solidFill>
                      <a:schemeClr val="dk1"/>
                    </a:solidFill>
                    <a:latin typeface="Times New Roman"/>
                    <a:ea typeface="Times New Roman"/>
                    <a:cs typeface="Times New Roman"/>
                    <a:sym typeface="Times New Roman"/>
                  </a:endParaRPr>
                </a:p>
              </p:txBody>
            </p:sp>
            <p:sp>
              <p:nvSpPr>
                <p:cNvPr id="1228" name="Shape 1228"/>
                <p:cNvSpPr/>
                <p:nvPr/>
              </p:nvSpPr>
              <p:spPr>
                <a:xfrm>
                  <a:off x="2684" y="4144"/>
                  <a:ext cx="281" cy="518"/>
                </a:xfrm>
                <a:prstGeom prst="rect">
                  <a:avLst/>
                </a:prstGeom>
                <a:noFill/>
                <a:ln w="9525" cap="flat" cmpd="sng">
                  <a:solidFill>
                    <a:srgbClr val="A0A0A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229" name="Shape 1229"/>
              <p:cNvGrpSpPr/>
              <p:nvPr/>
            </p:nvGrpSpPr>
            <p:grpSpPr>
              <a:xfrm>
                <a:off x="2965" y="4144"/>
                <a:ext cx="295" cy="518"/>
                <a:chOff x="2965" y="4144"/>
                <a:chExt cx="295" cy="518"/>
              </a:xfrm>
            </p:grpSpPr>
            <p:sp>
              <p:nvSpPr>
                <p:cNvPr id="1230" name="Shape 1230"/>
                <p:cNvSpPr/>
                <p:nvPr/>
              </p:nvSpPr>
              <p:spPr>
                <a:xfrm>
                  <a:off x="2993" y="4144"/>
                  <a:ext cx="239" cy="51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ca-ES" sz="1200">
                      <a:solidFill>
                        <a:schemeClr val="dk1"/>
                      </a:solidFill>
                      <a:latin typeface="Times New Roman"/>
                      <a:ea typeface="Times New Roman"/>
                      <a:cs typeface="Times New Roman"/>
                      <a:sym typeface="Times New Roman"/>
                    </a:rPr>
                    <a:t>0</a:t>
                  </a:r>
                  <a:endParaRPr sz="12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2400">
                    <a:solidFill>
                      <a:schemeClr val="dk1"/>
                    </a:solidFill>
                    <a:latin typeface="Times New Roman"/>
                    <a:ea typeface="Times New Roman"/>
                    <a:cs typeface="Times New Roman"/>
                    <a:sym typeface="Times New Roman"/>
                  </a:endParaRPr>
                </a:p>
              </p:txBody>
            </p:sp>
            <p:sp>
              <p:nvSpPr>
                <p:cNvPr id="1231" name="Shape 1231"/>
                <p:cNvSpPr/>
                <p:nvPr/>
              </p:nvSpPr>
              <p:spPr>
                <a:xfrm>
                  <a:off x="2965" y="4144"/>
                  <a:ext cx="295" cy="518"/>
                </a:xfrm>
                <a:prstGeom prst="rect">
                  <a:avLst/>
                </a:prstGeom>
                <a:noFill/>
                <a:ln w="9525" cap="flat" cmpd="sng">
                  <a:solidFill>
                    <a:srgbClr val="A0A0A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232" name="Shape 1232"/>
              <p:cNvGrpSpPr/>
              <p:nvPr/>
            </p:nvGrpSpPr>
            <p:grpSpPr>
              <a:xfrm>
                <a:off x="3260" y="4144"/>
                <a:ext cx="312" cy="518"/>
                <a:chOff x="3260" y="4144"/>
                <a:chExt cx="312" cy="518"/>
              </a:xfrm>
            </p:grpSpPr>
            <p:sp>
              <p:nvSpPr>
                <p:cNvPr id="1233" name="Shape 1233"/>
                <p:cNvSpPr/>
                <p:nvPr/>
              </p:nvSpPr>
              <p:spPr>
                <a:xfrm>
                  <a:off x="3288" y="4144"/>
                  <a:ext cx="256" cy="51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ca-ES" sz="1200">
                      <a:solidFill>
                        <a:schemeClr val="dk1"/>
                      </a:solidFill>
                      <a:latin typeface="Times New Roman"/>
                      <a:ea typeface="Times New Roman"/>
                      <a:cs typeface="Times New Roman"/>
                      <a:sym typeface="Times New Roman"/>
                    </a:rPr>
                    <a:t>0</a:t>
                  </a:r>
                  <a:endParaRPr sz="12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2400">
                    <a:solidFill>
                      <a:schemeClr val="dk1"/>
                    </a:solidFill>
                    <a:latin typeface="Times New Roman"/>
                    <a:ea typeface="Times New Roman"/>
                    <a:cs typeface="Times New Roman"/>
                    <a:sym typeface="Times New Roman"/>
                  </a:endParaRPr>
                </a:p>
              </p:txBody>
            </p:sp>
            <p:sp>
              <p:nvSpPr>
                <p:cNvPr id="1234" name="Shape 1234"/>
                <p:cNvSpPr/>
                <p:nvPr/>
              </p:nvSpPr>
              <p:spPr>
                <a:xfrm>
                  <a:off x="3260" y="4144"/>
                  <a:ext cx="312" cy="518"/>
                </a:xfrm>
                <a:prstGeom prst="rect">
                  <a:avLst/>
                </a:prstGeom>
                <a:noFill/>
                <a:ln w="9525" cap="flat" cmpd="sng">
                  <a:solidFill>
                    <a:srgbClr val="A0A0A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235" name="Shape 1235"/>
              <p:cNvGrpSpPr/>
              <p:nvPr/>
            </p:nvGrpSpPr>
            <p:grpSpPr>
              <a:xfrm>
                <a:off x="0" y="4662"/>
                <a:ext cx="523" cy="518"/>
                <a:chOff x="0" y="4662"/>
                <a:chExt cx="523" cy="518"/>
              </a:xfrm>
            </p:grpSpPr>
            <p:sp>
              <p:nvSpPr>
                <p:cNvPr id="1236" name="Shape 1236"/>
                <p:cNvSpPr/>
                <p:nvPr/>
              </p:nvSpPr>
              <p:spPr>
                <a:xfrm>
                  <a:off x="28" y="4662"/>
                  <a:ext cx="467" cy="51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ca-ES" sz="1200" b="1" dirty="0">
                      <a:solidFill>
                        <a:schemeClr val="dk1"/>
                      </a:solidFill>
                      <a:latin typeface="Verdana" pitchFamily="34" charset="0"/>
                      <a:ea typeface="Verdana" pitchFamily="34" charset="0"/>
                      <a:cs typeface="Times New Roman"/>
                      <a:sym typeface="Times New Roman"/>
                    </a:rPr>
                    <a:t>TOTAL</a:t>
                  </a:r>
                  <a:endParaRPr sz="1200" b="1" dirty="0">
                    <a:solidFill>
                      <a:schemeClr val="dk1"/>
                    </a:solidFill>
                    <a:latin typeface="Verdana" pitchFamily="34" charset="0"/>
                    <a:ea typeface="Verdana" pitchFamily="34" charset="0"/>
                    <a:cs typeface="Times New Roman"/>
                    <a:sym typeface="Times New Roman"/>
                  </a:endParaRPr>
                </a:p>
                <a:p>
                  <a:pPr marL="0" marR="0" lvl="0" indent="0" algn="l" rtl="0">
                    <a:spcBef>
                      <a:spcPts val="0"/>
                    </a:spcBef>
                    <a:spcAft>
                      <a:spcPts val="0"/>
                    </a:spcAft>
                    <a:buNone/>
                  </a:pPr>
                  <a:endParaRPr sz="2400" dirty="0">
                    <a:solidFill>
                      <a:schemeClr val="dk1"/>
                    </a:solidFill>
                    <a:latin typeface="Times New Roman"/>
                    <a:ea typeface="Times New Roman"/>
                    <a:cs typeface="Times New Roman"/>
                    <a:sym typeface="Times New Roman"/>
                  </a:endParaRPr>
                </a:p>
              </p:txBody>
            </p:sp>
            <p:sp>
              <p:nvSpPr>
                <p:cNvPr id="1237" name="Shape 1237"/>
                <p:cNvSpPr/>
                <p:nvPr/>
              </p:nvSpPr>
              <p:spPr>
                <a:xfrm>
                  <a:off x="0" y="4662"/>
                  <a:ext cx="523" cy="518"/>
                </a:xfrm>
                <a:prstGeom prst="rect">
                  <a:avLst/>
                </a:prstGeom>
                <a:noFill/>
                <a:ln w="9525" cap="flat" cmpd="sng">
                  <a:solidFill>
                    <a:srgbClr val="A0A0A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238" name="Shape 1238"/>
              <p:cNvGrpSpPr/>
              <p:nvPr/>
            </p:nvGrpSpPr>
            <p:grpSpPr>
              <a:xfrm>
                <a:off x="523" y="4662"/>
                <a:ext cx="352" cy="518"/>
                <a:chOff x="523" y="4662"/>
                <a:chExt cx="352" cy="518"/>
              </a:xfrm>
            </p:grpSpPr>
            <p:sp>
              <p:nvSpPr>
                <p:cNvPr id="1239" name="Shape 1239"/>
                <p:cNvSpPr/>
                <p:nvPr/>
              </p:nvSpPr>
              <p:spPr>
                <a:xfrm>
                  <a:off x="551" y="4662"/>
                  <a:ext cx="296" cy="51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ca-ES" sz="1400" b="1">
                      <a:solidFill>
                        <a:schemeClr val="dk1"/>
                      </a:solidFill>
                      <a:latin typeface="Times New Roman"/>
                      <a:ea typeface="Times New Roman"/>
                      <a:cs typeface="Times New Roman"/>
                      <a:sym typeface="Times New Roman"/>
                    </a:rPr>
                    <a:t>29.8</a:t>
                  </a:r>
                  <a:endParaRPr sz="14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1400">
                    <a:solidFill>
                      <a:schemeClr val="dk1"/>
                    </a:solidFill>
                    <a:latin typeface="Times New Roman"/>
                    <a:ea typeface="Times New Roman"/>
                    <a:cs typeface="Times New Roman"/>
                    <a:sym typeface="Times New Roman"/>
                  </a:endParaRPr>
                </a:p>
              </p:txBody>
            </p:sp>
            <p:sp>
              <p:nvSpPr>
                <p:cNvPr id="1240" name="Shape 1240"/>
                <p:cNvSpPr/>
                <p:nvPr/>
              </p:nvSpPr>
              <p:spPr>
                <a:xfrm>
                  <a:off x="523" y="4662"/>
                  <a:ext cx="352" cy="518"/>
                </a:xfrm>
                <a:prstGeom prst="rect">
                  <a:avLst/>
                </a:prstGeom>
                <a:noFill/>
                <a:ln w="9525" cap="flat" cmpd="sng">
                  <a:solidFill>
                    <a:srgbClr val="A0A0A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241" name="Shape 1241"/>
              <p:cNvGrpSpPr/>
              <p:nvPr/>
            </p:nvGrpSpPr>
            <p:grpSpPr>
              <a:xfrm>
                <a:off x="875" y="4662"/>
                <a:ext cx="307" cy="518"/>
                <a:chOff x="875" y="4662"/>
                <a:chExt cx="307" cy="518"/>
              </a:xfrm>
            </p:grpSpPr>
            <p:sp>
              <p:nvSpPr>
                <p:cNvPr id="1242" name="Shape 1242"/>
                <p:cNvSpPr/>
                <p:nvPr/>
              </p:nvSpPr>
              <p:spPr>
                <a:xfrm>
                  <a:off x="903" y="4662"/>
                  <a:ext cx="251" cy="51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ca-ES" sz="1400" b="1">
                      <a:solidFill>
                        <a:schemeClr val="dk1"/>
                      </a:solidFill>
                      <a:latin typeface="Times New Roman"/>
                      <a:ea typeface="Times New Roman"/>
                      <a:cs typeface="Times New Roman"/>
                      <a:sym typeface="Times New Roman"/>
                    </a:rPr>
                    <a:t>3.4</a:t>
                  </a:r>
                  <a:endParaRPr sz="1400" b="1">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2400">
                    <a:solidFill>
                      <a:schemeClr val="dk1"/>
                    </a:solidFill>
                    <a:latin typeface="Times New Roman"/>
                    <a:ea typeface="Times New Roman"/>
                    <a:cs typeface="Times New Roman"/>
                    <a:sym typeface="Times New Roman"/>
                  </a:endParaRPr>
                </a:p>
              </p:txBody>
            </p:sp>
            <p:sp>
              <p:nvSpPr>
                <p:cNvPr id="1243" name="Shape 1243"/>
                <p:cNvSpPr/>
                <p:nvPr/>
              </p:nvSpPr>
              <p:spPr>
                <a:xfrm>
                  <a:off x="875" y="4662"/>
                  <a:ext cx="307" cy="518"/>
                </a:xfrm>
                <a:prstGeom prst="rect">
                  <a:avLst/>
                </a:prstGeom>
                <a:noFill/>
                <a:ln w="9525" cap="flat" cmpd="sng">
                  <a:solidFill>
                    <a:srgbClr val="A0A0A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244" name="Shape 1244"/>
              <p:cNvGrpSpPr/>
              <p:nvPr/>
            </p:nvGrpSpPr>
            <p:grpSpPr>
              <a:xfrm>
                <a:off x="1182" y="4662"/>
                <a:ext cx="312" cy="518"/>
                <a:chOff x="1182" y="4662"/>
                <a:chExt cx="312" cy="518"/>
              </a:xfrm>
            </p:grpSpPr>
            <p:sp>
              <p:nvSpPr>
                <p:cNvPr id="1245" name="Shape 1245"/>
                <p:cNvSpPr/>
                <p:nvPr/>
              </p:nvSpPr>
              <p:spPr>
                <a:xfrm>
                  <a:off x="1210" y="4662"/>
                  <a:ext cx="256" cy="51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ca-ES" sz="1400" b="1">
                      <a:solidFill>
                        <a:schemeClr val="dk1"/>
                      </a:solidFill>
                      <a:latin typeface="Times New Roman"/>
                      <a:ea typeface="Times New Roman"/>
                      <a:cs typeface="Times New Roman"/>
                      <a:sym typeface="Times New Roman"/>
                    </a:rPr>
                    <a:t>14.8</a:t>
                  </a:r>
                  <a:endParaRPr sz="1400" b="1">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2400">
                    <a:solidFill>
                      <a:schemeClr val="dk1"/>
                    </a:solidFill>
                    <a:latin typeface="Times New Roman"/>
                    <a:ea typeface="Times New Roman"/>
                    <a:cs typeface="Times New Roman"/>
                    <a:sym typeface="Times New Roman"/>
                  </a:endParaRPr>
                </a:p>
              </p:txBody>
            </p:sp>
            <p:sp>
              <p:nvSpPr>
                <p:cNvPr id="1246" name="Shape 1246"/>
                <p:cNvSpPr/>
                <p:nvPr/>
              </p:nvSpPr>
              <p:spPr>
                <a:xfrm>
                  <a:off x="1182" y="4662"/>
                  <a:ext cx="312" cy="518"/>
                </a:xfrm>
                <a:prstGeom prst="rect">
                  <a:avLst/>
                </a:prstGeom>
                <a:noFill/>
                <a:ln w="9525" cap="flat" cmpd="sng">
                  <a:solidFill>
                    <a:srgbClr val="A0A0A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247" name="Shape 1247"/>
              <p:cNvGrpSpPr/>
              <p:nvPr/>
            </p:nvGrpSpPr>
            <p:grpSpPr>
              <a:xfrm>
                <a:off x="1494" y="4662"/>
                <a:ext cx="299" cy="518"/>
                <a:chOff x="1494" y="4662"/>
                <a:chExt cx="299" cy="518"/>
              </a:xfrm>
            </p:grpSpPr>
            <p:sp>
              <p:nvSpPr>
                <p:cNvPr id="1248" name="Shape 1248"/>
                <p:cNvSpPr/>
                <p:nvPr/>
              </p:nvSpPr>
              <p:spPr>
                <a:xfrm>
                  <a:off x="1522" y="4662"/>
                  <a:ext cx="243" cy="51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ca-ES" sz="1400" b="1">
                      <a:solidFill>
                        <a:schemeClr val="dk1"/>
                      </a:solidFill>
                      <a:latin typeface="Times New Roman"/>
                      <a:ea typeface="Times New Roman"/>
                      <a:cs typeface="Times New Roman"/>
                      <a:sym typeface="Times New Roman"/>
                    </a:rPr>
                    <a:t>29.1</a:t>
                  </a:r>
                  <a:endParaRPr sz="14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1400">
                    <a:solidFill>
                      <a:schemeClr val="dk1"/>
                    </a:solidFill>
                    <a:latin typeface="Times New Roman"/>
                    <a:ea typeface="Times New Roman"/>
                    <a:cs typeface="Times New Roman"/>
                    <a:sym typeface="Times New Roman"/>
                  </a:endParaRPr>
                </a:p>
              </p:txBody>
            </p:sp>
            <p:sp>
              <p:nvSpPr>
                <p:cNvPr id="1249" name="Shape 1249"/>
                <p:cNvSpPr/>
                <p:nvPr/>
              </p:nvSpPr>
              <p:spPr>
                <a:xfrm>
                  <a:off x="1494" y="4662"/>
                  <a:ext cx="299" cy="518"/>
                </a:xfrm>
                <a:prstGeom prst="rect">
                  <a:avLst/>
                </a:prstGeom>
                <a:noFill/>
                <a:ln w="9525" cap="flat" cmpd="sng">
                  <a:solidFill>
                    <a:srgbClr val="A0A0A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250" name="Shape 1250"/>
              <p:cNvGrpSpPr/>
              <p:nvPr/>
            </p:nvGrpSpPr>
            <p:grpSpPr>
              <a:xfrm>
                <a:off x="1793" y="4662"/>
                <a:ext cx="299" cy="518"/>
                <a:chOff x="1793" y="4662"/>
                <a:chExt cx="299" cy="518"/>
              </a:xfrm>
            </p:grpSpPr>
            <p:sp>
              <p:nvSpPr>
                <p:cNvPr id="1251" name="Shape 1251"/>
                <p:cNvSpPr/>
                <p:nvPr/>
              </p:nvSpPr>
              <p:spPr>
                <a:xfrm>
                  <a:off x="1821" y="4662"/>
                  <a:ext cx="243" cy="51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ca-ES" sz="1400" b="1">
                      <a:solidFill>
                        <a:schemeClr val="dk1"/>
                      </a:solidFill>
                      <a:latin typeface="Times New Roman"/>
                      <a:ea typeface="Times New Roman"/>
                      <a:cs typeface="Times New Roman"/>
                      <a:sym typeface="Times New Roman"/>
                    </a:rPr>
                    <a:t>14.1</a:t>
                  </a:r>
                  <a:endParaRPr sz="14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1400">
                    <a:solidFill>
                      <a:schemeClr val="dk1"/>
                    </a:solidFill>
                    <a:latin typeface="Times New Roman"/>
                    <a:ea typeface="Times New Roman"/>
                    <a:cs typeface="Times New Roman"/>
                    <a:sym typeface="Times New Roman"/>
                  </a:endParaRPr>
                </a:p>
              </p:txBody>
            </p:sp>
            <p:sp>
              <p:nvSpPr>
                <p:cNvPr id="1252" name="Shape 1252"/>
                <p:cNvSpPr/>
                <p:nvPr/>
              </p:nvSpPr>
              <p:spPr>
                <a:xfrm>
                  <a:off x="1793" y="4662"/>
                  <a:ext cx="299" cy="518"/>
                </a:xfrm>
                <a:prstGeom prst="rect">
                  <a:avLst/>
                </a:prstGeom>
                <a:noFill/>
                <a:ln w="9525" cap="flat" cmpd="sng">
                  <a:solidFill>
                    <a:srgbClr val="A0A0A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253" name="Shape 1253"/>
              <p:cNvGrpSpPr/>
              <p:nvPr/>
            </p:nvGrpSpPr>
            <p:grpSpPr>
              <a:xfrm>
                <a:off x="2092" y="4662"/>
                <a:ext cx="312" cy="518"/>
                <a:chOff x="2092" y="4662"/>
                <a:chExt cx="312" cy="518"/>
              </a:xfrm>
            </p:grpSpPr>
            <p:sp>
              <p:nvSpPr>
                <p:cNvPr id="1254" name="Shape 1254"/>
                <p:cNvSpPr/>
                <p:nvPr/>
              </p:nvSpPr>
              <p:spPr>
                <a:xfrm>
                  <a:off x="2120" y="4662"/>
                  <a:ext cx="256" cy="51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ca-ES" sz="1400" b="1">
                      <a:solidFill>
                        <a:schemeClr val="dk1"/>
                      </a:solidFill>
                      <a:latin typeface="Times New Roman"/>
                      <a:ea typeface="Times New Roman"/>
                      <a:cs typeface="Times New Roman"/>
                      <a:sym typeface="Times New Roman"/>
                    </a:rPr>
                    <a:t>5.4</a:t>
                  </a:r>
                  <a:endParaRPr sz="14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1400">
                    <a:solidFill>
                      <a:schemeClr val="dk1"/>
                    </a:solidFill>
                    <a:latin typeface="Times New Roman"/>
                    <a:ea typeface="Times New Roman"/>
                    <a:cs typeface="Times New Roman"/>
                    <a:sym typeface="Times New Roman"/>
                  </a:endParaRPr>
                </a:p>
              </p:txBody>
            </p:sp>
            <p:sp>
              <p:nvSpPr>
                <p:cNvPr id="1255" name="Shape 1255"/>
                <p:cNvSpPr/>
                <p:nvPr/>
              </p:nvSpPr>
              <p:spPr>
                <a:xfrm>
                  <a:off x="2092" y="4662"/>
                  <a:ext cx="312" cy="518"/>
                </a:xfrm>
                <a:prstGeom prst="rect">
                  <a:avLst/>
                </a:prstGeom>
                <a:noFill/>
                <a:ln w="9525" cap="flat" cmpd="sng">
                  <a:solidFill>
                    <a:srgbClr val="A0A0A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256" name="Shape 1256"/>
              <p:cNvGrpSpPr/>
              <p:nvPr/>
            </p:nvGrpSpPr>
            <p:grpSpPr>
              <a:xfrm>
                <a:off x="2404" y="4662"/>
                <a:ext cx="280" cy="518"/>
                <a:chOff x="2404" y="4662"/>
                <a:chExt cx="280" cy="518"/>
              </a:xfrm>
            </p:grpSpPr>
            <p:sp>
              <p:nvSpPr>
                <p:cNvPr id="1257" name="Shape 1257"/>
                <p:cNvSpPr/>
                <p:nvPr/>
              </p:nvSpPr>
              <p:spPr>
                <a:xfrm>
                  <a:off x="2432" y="4662"/>
                  <a:ext cx="224" cy="51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ca-ES" sz="1400" b="1">
                      <a:solidFill>
                        <a:schemeClr val="dk1"/>
                      </a:solidFill>
                      <a:latin typeface="Times New Roman"/>
                      <a:ea typeface="Times New Roman"/>
                      <a:cs typeface="Times New Roman"/>
                      <a:sym typeface="Times New Roman"/>
                    </a:rPr>
                    <a:t>2.3</a:t>
                  </a:r>
                  <a:endParaRPr sz="14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1400">
                    <a:solidFill>
                      <a:schemeClr val="dk1"/>
                    </a:solidFill>
                    <a:latin typeface="Times New Roman"/>
                    <a:ea typeface="Times New Roman"/>
                    <a:cs typeface="Times New Roman"/>
                    <a:sym typeface="Times New Roman"/>
                  </a:endParaRPr>
                </a:p>
              </p:txBody>
            </p:sp>
            <p:sp>
              <p:nvSpPr>
                <p:cNvPr id="1258" name="Shape 1258"/>
                <p:cNvSpPr/>
                <p:nvPr/>
              </p:nvSpPr>
              <p:spPr>
                <a:xfrm>
                  <a:off x="2404" y="4662"/>
                  <a:ext cx="280" cy="518"/>
                </a:xfrm>
                <a:prstGeom prst="rect">
                  <a:avLst/>
                </a:prstGeom>
                <a:noFill/>
                <a:ln w="9525" cap="flat" cmpd="sng">
                  <a:solidFill>
                    <a:srgbClr val="A0A0A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259" name="Shape 1259"/>
              <p:cNvGrpSpPr/>
              <p:nvPr/>
            </p:nvGrpSpPr>
            <p:grpSpPr>
              <a:xfrm>
                <a:off x="2684" y="4662"/>
                <a:ext cx="281" cy="518"/>
                <a:chOff x="2684" y="4662"/>
                <a:chExt cx="281" cy="518"/>
              </a:xfrm>
            </p:grpSpPr>
            <p:sp>
              <p:nvSpPr>
                <p:cNvPr id="1260" name="Shape 1260"/>
                <p:cNvSpPr/>
                <p:nvPr/>
              </p:nvSpPr>
              <p:spPr>
                <a:xfrm>
                  <a:off x="2712" y="4662"/>
                  <a:ext cx="225" cy="51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ca-ES" sz="1400" b="1">
                      <a:solidFill>
                        <a:schemeClr val="dk1"/>
                      </a:solidFill>
                      <a:latin typeface="Times New Roman"/>
                      <a:ea typeface="Times New Roman"/>
                      <a:cs typeface="Times New Roman"/>
                      <a:sym typeface="Times New Roman"/>
                    </a:rPr>
                    <a:t>1.2</a:t>
                  </a:r>
                  <a:endParaRPr sz="1400" b="1">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2400">
                    <a:solidFill>
                      <a:schemeClr val="dk1"/>
                    </a:solidFill>
                    <a:latin typeface="Times New Roman"/>
                    <a:ea typeface="Times New Roman"/>
                    <a:cs typeface="Times New Roman"/>
                    <a:sym typeface="Times New Roman"/>
                  </a:endParaRPr>
                </a:p>
              </p:txBody>
            </p:sp>
            <p:sp>
              <p:nvSpPr>
                <p:cNvPr id="1261" name="Shape 1261"/>
                <p:cNvSpPr/>
                <p:nvPr/>
              </p:nvSpPr>
              <p:spPr>
                <a:xfrm>
                  <a:off x="2684" y="4662"/>
                  <a:ext cx="281" cy="518"/>
                </a:xfrm>
                <a:prstGeom prst="rect">
                  <a:avLst/>
                </a:prstGeom>
                <a:noFill/>
                <a:ln w="9525" cap="flat" cmpd="sng">
                  <a:solidFill>
                    <a:srgbClr val="A0A0A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262" name="Shape 1262"/>
              <p:cNvGrpSpPr/>
              <p:nvPr/>
            </p:nvGrpSpPr>
            <p:grpSpPr>
              <a:xfrm>
                <a:off x="2965" y="4662"/>
                <a:ext cx="295" cy="518"/>
                <a:chOff x="2965" y="4662"/>
                <a:chExt cx="295" cy="518"/>
              </a:xfrm>
            </p:grpSpPr>
            <p:sp>
              <p:nvSpPr>
                <p:cNvPr id="1263" name="Shape 1263"/>
                <p:cNvSpPr/>
                <p:nvPr/>
              </p:nvSpPr>
              <p:spPr>
                <a:xfrm>
                  <a:off x="2993" y="4662"/>
                  <a:ext cx="239" cy="51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ca-ES" sz="1400" b="1">
                      <a:solidFill>
                        <a:schemeClr val="dk1"/>
                      </a:solidFill>
                      <a:latin typeface="Times New Roman"/>
                      <a:ea typeface="Times New Roman"/>
                      <a:cs typeface="Times New Roman"/>
                      <a:sym typeface="Times New Roman"/>
                    </a:rPr>
                    <a:t>0.7</a:t>
                  </a:r>
                  <a:endParaRPr sz="14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1400">
                    <a:solidFill>
                      <a:schemeClr val="dk1"/>
                    </a:solidFill>
                    <a:latin typeface="Times New Roman"/>
                    <a:ea typeface="Times New Roman"/>
                    <a:cs typeface="Times New Roman"/>
                    <a:sym typeface="Times New Roman"/>
                  </a:endParaRPr>
                </a:p>
              </p:txBody>
            </p:sp>
            <p:sp>
              <p:nvSpPr>
                <p:cNvPr id="1264" name="Shape 1264"/>
                <p:cNvSpPr/>
                <p:nvPr/>
              </p:nvSpPr>
              <p:spPr>
                <a:xfrm>
                  <a:off x="2965" y="4662"/>
                  <a:ext cx="295" cy="518"/>
                </a:xfrm>
                <a:prstGeom prst="rect">
                  <a:avLst/>
                </a:prstGeom>
                <a:noFill/>
                <a:ln w="9525" cap="flat" cmpd="sng">
                  <a:solidFill>
                    <a:srgbClr val="A0A0A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265" name="Shape 1265"/>
              <p:cNvGrpSpPr/>
              <p:nvPr/>
            </p:nvGrpSpPr>
            <p:grpSpPr>
              <a:xfrm>
                <a:off x="3260" y="4662"/>
                <a:ext cx="312" cy="518"/>
                <a:chOff x="3260" y="4662"/>
                <a:chExt cx="312" cy="518"/>
              </a:xfrm>
            </p:grpSpPr>
            <p:sp>
              <p:nvSpPr>
                <p:cNvPr id="1266" name="Shape 1266"/>
                <p:cNvSpPr/>
                <p:nvPr/>
              </p:nvSpPr>
              <p:spPr>
                <a:xfrm>
                  <a:off x="3288" y="4662"/>
                  <a:ext cx="256" cy="51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ca-ES" sz="1400" b="1">
                      <a:solidFill>
                        <a:schemeClr val="dk1"/>
                      </a:solidFill>
                      <a:latin typeface="Times New Roman"/>
                      <a:ea typeface="Times New Roman"/>
                      <a:cs typeface="Times New Roman"/>
                      <a:sym typeface="Times New Roman"/>
                    </a:rPr>
                    <a:t>1</a:t>
                  </a:r>
                  <a:endParaRPr sz="14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1400">
                    <a:solidFill>
                      <a:schemeClr val="dk1"/>
                    </a:solidFill>
                    <a:latin typeface="Times New Roman"/>
                    <a:ea typeface="Times New Roman"/>
                    <a:cs typeface="Times New Roman"/>
                    <a:sym typeface="Times New Roman"/>
                  </a:endParaRPr>
                </a:p>
              </p:txBody>
            </p:sp>
            <p:sp>
              <p:nvSpPr>
                <p:cNvPr id="1267" name="Shape 1267"/>
                <p:cNvSpPr/>
                <p:nvPr/>
              </p:nvSpPr>
              <p:spPr>
                <a:xfrm>
                  <a:off x="3260" y="4662"/>
                  <a:ext cx="312" cy="518"/>
                </a:xfrm>
                <a:prstGeom prst="rect">
                  <a:avLst/>
                </a:prstGeom>
                <a:noFill/>
                <a:ln w="9525" cap="flat" cmpd="sng">
                  <a:solidFill>
                    <a:srgbClr val="A0A0A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sp>
          <p:nvSpPr>
            <p:cNvPr id="1268" name="Shape 1268"/>
            <p:cNvSpPr/>
            <p:nvPr/>
          </p:nvSpPr>
          <p:spPr>
            <a:xfrm>
              <a:off x="-3" y="-3"/>
              <a:ext cx="3578" cy="5186"/>
            </a:xfrm>
            <a:prstGeom prst="rect">
              <a:avLst/>
            </a:prstGeom>
            <a:noFill/>
            <a:ln w="11100" cap="flat" cmpd="sng">
              <a:solidFill>
                <a:srgbClr val="A0A0A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1269" name="Shape 1269"/>
          <p:cNvSpPr/>
          <p:nvPr/>
        </p:nvSpPr>
        <p:spPr>
          <a:xfrm>
            <a:off x="1763713" y="4292600"/>
            <a:ext cx="6553200" cy="685800"/>
          </a:xfrm>
          <a:prstGeom prst="ellipse">
            <a:avLst/>
          </a:prstGeom>
          <a:noFill/>
          <a:ln w="127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70" name="Shape 1270"/>
          <p:cNvSpPr/>
          <p:nvPr/>
        </p:nvSpPr>
        <p:spPr>
          <a:xfrm>
            <a:off x="3851275" y="2636838"/>
            <a:ext cx="2449513" cy="360362"/>
          </a:xfrm>
          <a:prstGeom prst="ellipse">
            <a:avLst/>
          </a:prstGeom>
          <a:noFill/>
          <a:ln w="12700" cap="flat" cmpd="sng">
            <a:solidFill>
              <a:srgbClr val="008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71" name="Shape 1271"/>
          <p:cNvSpPr/>
          <p:nvPr/>
        </p:nvSpPr>
        <p:spPr>
          <a:xfrm>
            <a:off x="5795963" y="1989138"/>
            <a:ext cx="576262" cy="3744912"/>
          </a:xfrm>
          <a:prstGeom prst="ellipse">
            <a:avLst/>
          </a:prstGeom>
          <a:noFill/>
          <a:ln w="12700" cap="flat" cmpd="sng">
            <a:solidFill>
              <a:srgbClr val="008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Shape 1275"/>
        <p:cNvGrpSpPr/>
        <p:nvPr/>
      </p:nvGrpSpPr>
      <p:grpSpPr>
        <a:xfrm>
          <a:off x="0" y="0"/>
          <a:ext cx="0" cy="0"/>
          <a:chOff x="0" y="0"/>
          <a:chExt cx="0" cy="0"/>
        </a:xfrm>
      </p:grpSpPr>
      <p:sp>
        <p:nvSpPr>
          <p:cNvPr id="1276" name="Shape 1276"/>
          <p:cNvSpPr txBox="1">
            <a:spLocks noGrp="1"/>
          </p:cNvSpPr>
          <p:nvPr>
            <p:ph type="title"/>
          </p:nvPr>
        </p:nvSpPr>
        <p:spPr>
          <a:xfrm>
            <a:off x="609600" y="220125"/>
            <a:ext cx="8534400" cy="1828800"/>
          </a:xfrm>
          <a:prstGeom prst="rect">
            <a:avLst/>
          </a:prstGeom>
        </p:spPr>
        <p:txBody>
          <a:bodyPr spcFirstLastPara="1" wrap="square" lIns="91425" tIns="91425" rIns="91425" bIns="91425" anchor="ctr" anchorCtr="0">
            <a:noAutofit/>
          </a:bodyPr>
          <a:lstStyle/>
          <a:p>
            <a:pPr marL="0" lvl="0" indent="0" algn="ctr" rtl="0">
              <a:lnSpc>
                <a:spcPct val="115000"/>
              </a:lnSpc>
              <a:spcBef>
                <a:spcPts val="600"/>
              </a:spcBef>
              <a:spcAft>
                <a:spcPts val="0"/>
              </a:spcAft>
              <a:buClr>
                <a:schemeClr val="dk1"/>
              </a:buClr>
              <a:buSzPts val="1100"/>
              <a:buFont typeface="Arial"/>
              <a:buNone/>
            </a:pPr>
            <a:r>
              <a:rPr lang="ca-ES" sz="1800">
                <a:solidFill>
                  <a:srgbClr val="660066"/>
                </a:solidFill>
                <a:latin typeface="Verdana"/>
                <a:ea typeface="Verdana"/>
                <a:cs typeface="Verdana"/>
                <a:sym typeface="Verdana"/>
              </a:rPr>
              <a:t>Antimicrobial susceptibility of Escherichia Coli from community acquired urinary tract  infections in Europe: the ECO·SENS  study revisited</a:t>
            </a:r>
            <a:endParaRPr sz="1800">
              <a:solidFill>
                <a:srgbClr val="660066"/>
              </a:solidFill>
              <a:latin typeface="Verdana"/>
              <a:ea typeface="Verdana"/>
              <a:cs typeface="Verdana"/>
              <a:sym typeface="Verdana"/>
            </a:endParaRPr>
          </a:p>
          <a:p>
            <a:pPr marL="0" lvl="0" indent="0" algn="ctr" rtl="0">
              <a:lnSpc>
                <a:spcPct val="115000"/>
              </a:lnSpc>
              <a:spcBef>
                <a:spcPts val="600"/>
              </a:spcBef>
              <a:spcAft>
                <a:spcPts val="0"/>
              </a:spcAft>
              <a:buClr>
                <a:schemeClr val="dk1"/>
              </a:buClr>
              <a:buSzPts val="1100"/>
              <a:buFont typeface="Arial"/>
              <a:buNone/>
            </a:pPr>
            <a:r>
              <a:rPr lang="ca-ES" sz="1800" i="1">
                <a:solidFill>
                  <a:srgbClr val="660066"/>
                </a:solidFill>
                <a:latin typeface="Verdana"/>
                <a:ea typeface="Verdana"/>
                <a:cs typeface="Verdana"/>
                <a:sym typeface="Verdana"/>
              </a:rPr>
              <a:t>Int J Antimicrob Agents. 2012 Jan;39(</a:t>
            </a:r>
            <a:r>
              <a:rPr lang="ca-ES" sz="1800" i="1">
                <a:solidFill>
                  <a:srgbClr val="741B47"/>
                </a:solidFill>
                <a:latin typeface="Verdana"/>
                <a:ea typeface="Verdana"/>
                <a:cs typeface="Verdana"/>
                <a:sym typeface="Verdana"/>
              </a:rPr>
              <a:t>1):45-51</a:t>
            </a:r>
            <a:endParaRPr sz="1800" i="1">
              <a:solidFill>
                <a:srgbClr val="741B47"/>
              </a:solidFill>
              <a:latin typeface="Verdana"/>
              <a:ea typeface="Verdana"/>
              <a:cs typeface="Verdana"/>
              <a:sym typeface="Verdana"/>
            </a:endParaRPr>
          </a:p>
          <a:p>
            <a:pPr marL="0" lvl="0" indent="0">
              <a:spcBef>
                <a:spcPts val="0"/>
              </a:spcBef>
              <a:spcAft>
                <a:spcPts val="0"/>
              </a:spcAft>
              <a:buNone/>
            </a:pPr>
            <a:endParaRPr>
              <a:solidFill>
                <a:srgbClr val="741B47"/>
              </a:solidFill>
            </a:endParaRPr>
          </a:p>
        </p:txBody>
      </p:sp>
      <p:sp>
        <p:nvSpPr>
          <p:cNvPr id="1277" name="Shape 1277"/>
          <p:cNvSpPr txBox="1"/>
          <p:nvPr/>
        </p:nvSpPr>
        <p:spPr>
          <a:xfrm>
            <a:off x="880525" y="1591725"/>
            <a:ext cx="7196700" cy="4758300"/>
          </a:xfrm>
          <a:prstGeom prst="rect">
            <a:avLst/>
          </a:prstGeom>
          <a:noFill/>
          <a:ln>
            <a:noFill/>
          </a:ln>
        </p:spPr>
        <p:txBody>
          <a:bodyPr spcFirstLastPara="1" wrap="square" lIns="91425" tIns="91425" rIns="91425" bIns="91425" anchor="ctr" anchorCtr="0">
            <a:noAutofit/>
          </a:bodyPr>
          <a:lstStyle/>
          <a:p>
            <a:pPr marL="0" lvl="0" indent="0" rtl="0">
              <a:lnSpc>
                <a:spcPct val="115000"/>
              </a:lnSpc>
              <a:spcBef>
                <a:spcPts val="600"/>
              </a:spcBef>
              <a:spcAft>
                <a:spcPts val="0"/>
              </a:spcAft>
              <a:buNone/>
            </a:pPr>
            <a:r>
              <a:rPr lang="ca-ES" sz="1750" dirty="0">
                <a:solidFill>
                  <a:srgbClr val="B13F9A"/>
                </a:solidFill>
              </a:rPr>
              <a:t>-</a:t>
            </a:r>
            <a:r>
              <a:rPr lang="ca-ES" sz="1800" dirty="0">
                <a:solidFill>
                  <a:schemeClr val="dk1"/>
                </a:solidFill>
              </a:rPr>
              <a:t>2007-2008</a:t>
            </a:r>
            <a:endParaRPr sz="1800" dirty="0">
              <a:solidFill>
                <a:schemeClr val="dk1"/>
              </a:solidFill>
            </a:endParaRPr>
          </a:p>
          <a:p>
            <a:pPr marL="0" lvl="0" indent="0" rtl="0">
              <a:lnSpc>
                <a:spcPct val="115000"/>
              </a:lnSpc>
              <a:spcBef>
                <a:spcPts val="600"/>
              </a:spcBef>
              <a:spcAft>
                <a:spcPts val="0"/>
              </a:spcAft>
              <a:buNone/>
            </a:pPr>
            <a:r>
              <a:rPr lang="ca-ES" sz="1800" dirty="0">
                <a:solidFill>
                  <a:srgbClr val="B13F9A"/>
                </a:solidFill>
              </a:rPr>
              <a:t>-</a:t>
            </a:r>
            <a:r>
              <a:rPr lang="ca-ES" sz="1800" dirty="0">
                <a:solidFill>
                  <a:schemeClr val="dk1"/>
                </a:solidFill>
              </a:rPr>
              <a:t>73 Centres d’Atenció Primària: 23 Àustria, 8 Grècia, 18 Portugal, 12 Suècia i 12 Anglaterra.</a:t>
            </a:r>
            <a:endParaRPr sz="1800" dirty="0">
              <a:solidFill>
                <a:schemeClr val="dk1"/>
              </a:solidFill>
            </a:endParaRPr>
          </a:p>
          <a:p>
            <a:pPr marL="0" lvl="0" indent="0" rtl="0">
              <a:lnSpc>
                <a:spcPct val="115000"/>
              </a:lnSpc>
              <a:spcBef>
                <a:spcPts val="600"/>
              </a:spcBef>
              <a:spcAft>
                <a:spcPts val="0"/>
              </a:spcAft>
              <a:buNone/>
            </a:pPr>
            <a:r>
              <a:rPr lang="ca-ES" sz="1800" dirty="0">
                <a:solidFill>
                  <a:srgbClr val="B13F9A"/>
                </a:solidFill>
              </a:rPr>
              <a:t>-</a:t>
            </a:r>
            <a:r>
              <a:rPr lang="ca-ES" sz="1800" dirty="0">
                <a:solidFill>
                  <a:schemeClr val="dk1"/>
                </a:solidFill>
              </a:rPr>
              <a:t>2-3 àrees geogràfiques/ país, a més de 150km distància.</a:t>
            </a:r>
            <a:endParaRPr sz="1800" dirty="0">
              <a:solidFill>
                <a:schemeClr val="dk1"/>
              </a:solidFill>
            </a:endParaRPr>
          </a:p>
          <a:p>
            <a:pPr marL="0" lvl="0" indent="0" rtl="0">
              <a:lnSpc>
                <a:spcPct val="115000"/>
              </a:lnSpc>
              <a:spcBef>
                <a:spcPts val="600"/>
              </a:spcBef>
              <a:spcAft>
                <a:spcPts val="0"/>
              </a:spcAft>
              <a:buNone/>
            </a:pPr>
            <a:r>
              <a:rPr lang="ca-ES" sz="1800" dirty="0">
                <a:solidFill>
                  <a:srgbClr val="B13F9A"/>
                </a:solidFill>
              </a:rPr>
              <a:t>-</a:t>
            </a:r>
            <a:r>
              <a:rPr lang="ca-ES" sz="1800" dirty="0">
                <a:solidFill>
                  <a:schemeClr val="dk1"/>
                </a:solidFill>
              </a:rPr>
              <a:t>Dones de 18 a 65 anys, no embarassades, amb símptomes de ITU no complicada.</a:t>
            </a:r>
            <a:endParaRPr sz="1800" dirty="0">
              <a:solidFill>
                <a:schemeClr val="dk1"/>
              </a:solidFill>
            </a:endParaRPr>
          </a:p>
          <a:p>
            <a:pPr marL="0" lvl="0" indent="0" rtl="0">
              <a:lnSpc>
                <a:spcPct val="115000"/>
              </a:lnSpc>
              <a:spcBef>
                <a:spcPts val="600"/>
              </a:spcBef>
              <a:spcAft>
                <a:spcPts val="0"/>
              </a:spcAft>
              <a:buNone/>
            </a:pPr>
            <a:r>
              <a:rPr lang="ca-ES" sz="1800" dirty="0">
                <a:solidFill>
                  <a:srgbClr val="B13F9A"/>
                </a:solidFill>
              </a:rPr>
              <a:t>-</a:t>
            </a:r>
            <a:r>
              <a:rPr lang="ca-ES" sz="1800" dirty="0">
                <a:solidFill>
                  <a:schemeClr val="dk1"/>
                </a:solidFill>
              </a:rPr>
              <a:t>Cultius </a:t>
            </a:r>
            <a:r>
              <a:rPr lang="ca-ES" sz="1800" dirty="0" err="1">
                <a:solidFill>
                  <a:schemeClr val="dk1"/>
                </a:solidFill>
              </a:rPr>
              <a:t>Orion</a:t>
            </a:r>
            <a:r>
              <a:rPr lang="ca-ES" sz="1800" dirty="0">
                <a:solidFill>
                  <a:schemeClr val="dk1"/>
                </a:solidFill>
              </a:rPr>
              <a:t> </a:t>
            </a:r>
            <a:r>
              <a:rPr lang="ca-ES" sz="1800" dirty="0" err="1">
                <a:solidFill>
                  <a:schemeClr val="dk1"/>
                </a:solidFill>
              </a:rPr>
              <a:t>Uricult</a:t>
            </a:r>
            <a:r>
              <a:rPr lang="ca-ES" sz="1800" dirty="0">
                <a:solidFill>
                  <a:schemeClr val="dk1"/>
                </a:solidFill>
              </a:rPr>
              <a:t>.</a:t>
            </a:r>
            <a:endParaRPr sz="1800" dirty="0">
              <a:solidFill>
                <a:schemeClr val="dk1"/>
              </a:solidFill>
            </a:endParaRPr>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281"/>
        <p:cNvGrpSpPr/>
        <p:nvPr/>
      </p:nvGrpSpPr>
      <p:grpSpPr>
        <a:xfrm>
          <a:off x="0" y="0"/>
          <a:ext cx="0" cy="0"/>
          <a:chOff x="0" y="0"/>
          <a:chExt cx="0" cy="0"/>
        </a:xfrm>
      </p:grpSpPr>
      <p:sp>
        <p:nvSpPr>
          <p:cNvPr id="1282" name="Shape 1282"/>
          <p:cNvSpPr txBox="1">
            <a:spLocks noGrp="1"/>
          </p:cNvSpPr>
          <p:nvPr>
            <p:ph type="title"/>
          </p:nvPr>
        </p:nvSpPr>
        <p:spPr>
          <a:xfrm>
            <a:off x="609600" y="220125"/>
            <a:ext cx="8534400" cy="1828800"/>
          </a:xfrm>
          <a:prstGeom prst="rect">
            <a:avLst/>
          </a:prstGeom>
        </p:spPr>
        <p:txBody>
          <a:bodyPr spcFirstLastPara="1" wrap="square" lIns="91425" tIns="91425" rIns="91425" bIns="91425" anchor="ctr" anchorCtr="0">
            <a:noAutofit/>
          </a:bodyPr>
          <a:lstStyle/>
          <a:p>
            <a:pPr marL="0" lvl="0" indent="0" algn="ctr" rtl="0">
              <a:lnSpc>
                <a:spcPct val="115000"/>
              </a:lnSpc>
              <a:spcBef>
                <a:spcPts val="600"/>
              </a:spcBef>
              <a:spcAft>
                <a:spcPts val="0"/>
              </a:spcAft>
              <a:buNone/>
            </a:pPr>
            <a:r>
              <a:rPr lang="ca-ES" sz="1800">
                <a:solidFill>
                  <a:srgbClr val="660066"/>
                </a:solidFill>
                <a:latin typeface="Verdana"/>
                <a:ea typeface="Verdana"/>
                <a:cs typeface="Verdana"/>
                <a:sym typeface="Verdana"/>
              </a:rPr>
              <a:t>Antimicrobial susceptibility of Escherichia Coli from community acquired urinary tract  infections in Europe: the ECO·SENS  study revisited</a:t>
            </a:r>
            <a:endParaRPr sz="1800">
              <a:solidFill>
                <a:srgbClr val="660066"/>
              </a:solidFill>
              <a:latin typeface="Verdana"/>
              <a:ea typeface="Verdana"/>
              <a:cs typeface="Verdana"/>
              <a:sym typeface="Verdana"/>
            </a:endParaRPr>
          </a:p>
          <a:p>
            <a:pPr marL="0" lvl="0" indent="0" algn="ctr" rtl="0">
              <a:lnSpc>
                <a:spcPct val="115000"/>
              </a:lnSpc>
              <a:spcBef>
                <a:spcPts val="600"/>
              </a:spcBef>
              <a:spcAft>
                <a:spcPts val="0"/>
              </a:spcAft>
              <a:buNone/>
            </a:pPr>
            <a:r>
              <a:rPr lang="ca-ES" sz="1800" i="1">
                <a:solidFill>
                  <a:srgbClr val="660066"/>
                </a:solidFill>
                <a:latin typeface="Verdana"/>
                <a:ea typeface="Verdana"/>
                <a:cs typeface="Verdana"/>
                <a:sym typeface="Verdana"/>
              </a:rPr>
              <a:t>Int J Antimicrob Agents. 2012 Jan;39(</a:t>
            </a:r>
            <a:r>
              <a:rPr lang="ca-ES" sz="1800" i="1">
                <a:solidFill>
                  <a:srgbClr val="741B47"/>
                </a:solidFill>
                <a:latin typeface="Verdana"/>
                <a:ea typeface="Verdana"/>
                <a:cs typeface="Verdana"/>
                <a:sym typeface="Verdana"/>
              </a:rPr>
              <a:t>1):45-51</a:t>
            </a:r>
            <a:endParaRPr sz="1800" i="1">
              <a:solidFill>
                <a:srgbClr val="741B47"/>
              </a:solidFill>
              <a:latin typeface="Verdana"/>
              <a:ea typeface="Verdana"/>
              <a:cs typeface="Verdana"/>
              <a:sym typeface="Verdana"/>
            </a:endParaRPr>
          </a:p>
          <a:p>
            <a:pPr marL="0" lvl="0" indent="0" rtl="0">
              <a:spcBef>
                <a:spcPts val="0"/>
              </a:spcBef>
              <a:spcAft>
                <a:spcPts val="0"/>
              </a:spcAft>
              <a:buNone/>
            </a:pPr>
            <a:endParaRPr>
              <a:solidFill>
                <a:srgbClr val="741B47"/>
              </a:solidFill>
            </a:endParaRPr>
          </a:p>
        </p:txBody>
      </p:sp>
      <p:sp>
        <p:nvSpPr>
          <p:cNvPr id="1283" name="Shape 1283"/>
          <p:cNvSpPr txBox="1"/>
          <p:nvPr/>
        </p:nvSpPr>
        <p:spPr>
          <a:xfrm>
            <a:off x="880525" y="1591725"/>
            <a:ext cx="7196700" cy="4758300"/>
          </a:xfrm>
          <a:prstGeom prst="rect">
            <a:avLst/>
          </a:prstGeom>
          <a:noFill/>
          <a:ln>
            <a:noFill/>
          </a:ln>
        </p:spPr>
        <p:txBody>
          <a:bodyPr spcFirstLastPara="1" wrap="square" lIns="91425" tIns="91425" rIns="91425" bIns="91425" anchor="ctr" anchorCtr="0">
            <a:noAutofit/>
          </a:bodyPr>
          <a:lstStyle/>
          <a:p>
            <a:pPr marL="0" lvl="0" indent="0" rtl="0">
              <a:lnSpc>
                <a:spcPct val="115000"/>
              </a:lnSpc>
              <a:spcBef>
                <a:spcPts val="600"/>
              </a:spcBef>
              <a:spcAft>
                <a:spcPts val="0"/>
              </a:spcAft>
              <a:buNone/>
            </a:pPr>
            <a:r>
              <a:rPr lang="ca-ES" sz="2400" dirty="0">
                <a:solidFill>
                  <a:schemeClr val="dk1"/>
                </a:solidFill>
              </a:rPr>
              <a:t>CONCLUSIONS:</a:t>
            </a:r>
            <a:endParaRPr sz="2400" dirty="0">
              <a:solidFill>
                <a:schemeClr val="dk1"/>
              </a:solidFill>
            </a:endParaRPr>
          </a:p>
          <a:p>
            <a:pPr marL="457200" lvl="0" indent="-342900" rtl="0">
              <a:lnSpc>
                <a:spcPct val="115000"/>
              </a:lnSpc>
              <a:spcBef>
                <a:spcPts val="600"/>
              </a:spcBef>
              <a:spcAft>
                <a:spcPts val="0"/>
              </a:spcAft>
              <a:buClr>
                <a:schemeClr val="dk1"/>
              </a:buClr>
              <a:buSzPts val="1800"/>
              <a:buChar char="-"/>
            </a:pPr>
            <a:r>
              <a:rPr lang="ca-ES" sz="1800" dirty="0">
                <a:solidFill>
                  <a:schemeClr val="dk1"/>
                </a:solidFill>
              </a:rPr>
              <a:t>Els nivells de resistència van ser majors per AMC, CIP i molt superiors per AMP, SUL, TMP.</a:t>
            </a:r>
            <a:endParaRPr sz="1800" dirty="0">
              <a:solidFill>
                <a:schemeClr val="dk1"/>
              </a:solidFill>
            </a:endParaRPr>
          </a:p>
          <a:p>
            <a:pPr marL="457200" lvl="0" indent="-342900" rtl="0">
              <a:lnSpc>
                <a:spcPct val="115000"/>
              </a:lnSpc>
              <a:spcBef>
                <a:spcPts val="0"/>
              </a:spcBef>
              <a:spcAft>
                <a:spcPts val="0"/>
              </a:spcAft>
              <a:buClr>
                <a:schemeClr val="dk1"/>
              </a:buClr>
              <a:buSzPts val="1800"/>
              <a:buChar char="-"/>
            </a:pPr>
            <a:r>
              <a:rPr lang="ca-ES" sz="1800" b="1" dirty="0">
                <a:solidFill>
                  <a:schemeClr val="dk1"/>
                </a:solidFill>
              </a:rPr>
              <a:t>Augment de les resistències</a:t>
            </a:r>
            <a:r>
              <a:rPr lang="ca-ES" sz="1800" dirty="0">
                <a:solidFill>
                  <a:schemeClr val="dk1"/>
                </a:solidFill>
              </a:rPr>
              <a:t> de </a:t>
            </a:r>
            <a:r>
              <a:rPr lang="ca-ES" sz="1800" dirty="0" err="1">
                <a:solidFill>
                  <a:schemeClr val="dk1"/>
                </a:solidFill>
              </a:rPr>
              <a:t>l’ECO-SENS</a:t>
            </a:r>
            <a:r>
              <a:rPr lang="ca-ES" sz="1800" dirty="0">
                <a:solidFill>
                  <a:schemeClr val="dk1"/>
                </a:solidFill>
              </a:rPr>
              <a:t> I al ECO-SENS II de </a:t>
            </a:r>
            <a:r>
              <a:rPr lang="ca-ES" sz="1800" dirty="0" err="1">
                <a:solidFill>
                  <a:schemeClr val="dk1"/>
                </a:solidFill>
              </a:rPr>
              <a:t>Quinolones</a:t>
            </a:r>
            <a:r>
              <a:rPr lang="ca-ES" sz="1800" dirty="0">
                <a:solidFill>
                  <a:schemeClr val="dk1"/>
                </a:solidFill>
              </a:rPr>
              <a:t> i TMP.</a:t>
            </a:r>
            <a:endParaRPr sz="1800" dirty="0">
              <a:solidFill>
                <a:schemeClr val="dk1"/>
              </a:solidFill>
            </a:endParaRPr>
          </a:p>
          <a:p>
            <a:pPr marL="457200" lvl="0" indent="-342900" rtl="0">
              <a:lnSpc>
                <a:spcPct val="115000"/>
              </a:lnSpc>
              <a:spcBef>
                <a:spcPts val="0"/>
              </a:spcBef>
              <a:spcAft>
                <a:spcPts val="0"/>
              </a:spcAft>
              <a:buClr>
                <a:schemeClr val="dk1"/>
              </a:buClr>
              <a:buSzPts val="1800"/>
              <a:buChar char="-"/>
            </a:pPr>
            <a:r>
              <a:rPr lang="ca-ES" sz="1800" dirty="0">
                <a:solidFill>
                  <a:schemeClr val="dk1"/>
                </a:solidFill>
              </a:rPr>
              <a:t>NOU: </a:t>
            </a:r>
            <a:r>
              <a:rPr lang="ca-ES" sz="1800" dirty="0" smtClean="0">
                <a:solidFill>
                  <a:schemeClr val="dk1"/>
                </a:solidFill>
              </a:rPr>
              <a:t>A </a:t>
            </a:r>
            <a:r>
              <a:rPr lang="ca-ES" sz="1800" dirty="0" err="1">
                <a:solidFill>
                  <a:schemeClr val="dk1"/>
                </a:solidFill>
              </a:rPr>
              <a:t>l’ECO-SENS</a:t>
            </a:r>
            <a:r>
              <a:rPr lang="ca-ES" sz="1800" dirty="0">
                <a:solidFill>
                  <a:schemeClr val="dk1"/>
                </a:solidFill>
              </a:rPr>
              <a:t> II s’aïllen</a:t>
            </a:r>
            <a:r>
              <a:rPr lang="ca-ES" sz="1800" b="1" dirty="0">
                <a:solidFill>
                  <a:schemeClr val="dk1"/>
                </a:solidFill>
              </a:rPr>
              <a:t> </a:t>
            </a:r>
            <a:r>
              <a:rPr lang="ca-ES" sz="1800" b="1" dirty="0" err="1">
                <a:solidFill>
                  <a:schemeClr val="dk1"/>
                </a:solidFill>
              </a:rPr>
              <a:t>E-Coli</a:t>
            </a:r>
            <a:r>
              <a:rPr lang="ca-ES" sz="1800" b="1" dirty="0">
                <a:solidFill>
                  <a:schemeClr val="dk1"/>
                </a:solidFill>
              </a:rPr>
              <a:t> </a:t>
            </a:r>
            <a:r>
              <a:rPr lang="ca-ES" sz="1800" b="1" dirty="0" err="1">
                <a:solidFill>
                  <a:schemeClr val="dk1"/>
                </a:solidFill>
              </a:rPr>
              <a:t>BLEEs</a:t>
            </a:r>
            <a:r>
              <a:rPr lang="ca-ES" sz="1800" dirty="0">
                <a:solidFill>
                  <a:schemeClr val="dk1"/>
                </a:solidFill>
              </a:rPr>
              <a:t> (11).</a:t>
            </a:r>
            <a:endParaRPr sz="1800" dirty="0">
              <a:solidFill>
                <a:schemeClr val="dk1"/>
              </a:solidFill>
            </a:endParaRPr>
          </a:p>
          <a:p>
            <a:pPr marL="0" lvl="0" indent="0" rtl="0">
              <a:lnSpc>
                <a:spcPct val="115000"/>
              </a:lnSpc>
              <a:spcBef>
                <a:spcPts val="600"/>
              </a:spcBef>
              <a:spcAft>
                <a:spcPts val="0"/>
              </a:spcAft>
              <a:buNone/>
            </a:pPr>
            <a:endParaRPr sz="1800" dirty="0">
              <a:solidFill>
                <a:schemeClr val="dk1"/>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288"/>
        <p:cNvGrpSpPr/>
        <p:nvPr/>
      </p:nvGrpSpPr>
      <p:grpSpPr>
        <a:xfrm>
          <a:off x="0" y="0"/>
          <a:ext cx="0" cy="0"/>
          <a:chOff x="0" y="0"/>
          <a:chExt cx="0" cy="0"/>
        </a:xfrm>
      </p:grpSpPr>
      <p:sp>
        <p:nvSpPr>
          <p:cNvPr id="1289" name="Shape 1289"/>
          <p:cNvSpPr txBox="1">
            <a:spLocks noGrp="1"/>
          </p:cNvSpPr>
          <p:nvPr>
            <p:ph type="title"/>
          </p:nvPr>
        </p:nvSpPr>
        <p:spPr>
          <a:xfrm>
            <a:off x="611188" y="260350"/>
            <a:ext cx="8062912" cy="1081088"/>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ca-ES" sz="2000" b="0" i="1" u="none" strike="noStrike" cap="none" dirty="0">
                <a:solidFill>
                  <a:srgbClr val="7030A0"/>
                </a:solidFill>
                <a:latin typeface="Times New Roman"/>
                <a:ea typeface="Times New Roman"/>
                <a:cs typeface="Times New Roman"/>
                <a:sym typeface="Times New Roman"/>
              </a:rPr>
              <a:t> </a:t>
            </a:r>
            <a:r>
              <a:rPr lang="ca-ES" sz="1800" b="0" i="1" u="none" strike="noStrike" cap="none" dirty="0">
                <a:solidFill>
                  <a:srgbClr val="7030A0"/>
                </a:solidFill>
                <a:latin typeface="Verdana"/>
                <a:ea typeface="Verdana"/>
                <a:cs typeface="Verdana"/>
                <a:sym typeface="Verdana"/>
              </a:rPr>
              <a:t>“Etiologia de la </a:t>
            </a:r>
            <a:r>
              <a:rPr lang="ca-ES" sz="1800" b="0" i="1" u="none" strike="noStrike" cap="none" dirty="0" err="1">
                <a:solidFill>
                  <a:srgbClr val="7030A0"/>
                </a:solidFill>
                <a:latin typeface="Verdana"/>
                <a:ea typeface="Verdana"/>
                <a:cs typeface="Verdana"/>
                <a:sym typeface="Verdana"/>
              </a:rPr>
              <a:t>infección</a:t>
            </a:r>
            <a:r>
              <a:rPr lang="ca-ES" sz="1800" b="0" i="1" u="none" strike="noStrike" cap="none" dirty="0">
                <a:solidFill>
                  <a:srgbClr val="7030A0"/>
                </a:solidFill>
                <a:latin typeface="Verdana"/>
                <a:ea typeface="Verdana"/>
                <a:cs typeface="Verdana"/>
                <a:sym typeface="Verdana"/>
              </a:rPr>
              <a:t> </a:t>
            </a:r>
            <a:r>
              <a:rPr lang="ca-ES" sz="1800" b="0" i="1" u="none" strike="noStrike" cap="none" dirty="0" err="1">
                <a:solidFill>
                  <a:srgbClr val="7030A0"/>
                </a:solidFill>
                <a:latin typeface="Verdana"/>
                <a:ea typeface="Verdana"/>
                <a:cs typeface="Verdana"/>
                <a:sym typeface="Verdana"/>
              </a:rPr>
              <a:t>urinaria</a:t>
            </a:r>
            <a:r>
              <a:rPr lang="ca-ES" sz="1800" b="0" i="1" u="none" strike="noStrike" cap="none" dirty="0">
                <a:solidFill>
                  <a:srgbClr val="7030A0"/>
                </a:solidFill>
                <a:latin typeface="Verdana"/>
                <a:ea typeface="Verdana"/>
                <a:cs typeface="Verdana"/>
                <a:sym typeface="Verdana"/>
              </a:rPr>
              <a:t> </a:t>
            </a:r>
            <a:r>
              <a:rPr lang="ca-ES" sz="1800" b="0" i="1" u="none" strike="noStrike" cap="none" dirty="0" err="1">
                <a:solidFill>
                  <a:srgbClr val="7030A0"/>
                </a:solidFill>
                <a:latin typeface="Verdana"/>
                <a:ea typeface="Verdana"/>
                <a:cs typeface="Verdana"/>
                <a:sym typeface="Verdana"/>
              </a:rPr>
              <a:t>baja</a:t>
            </a:r>
            <a:r>
              <a:rPr lang="ca-ES" sz="1800" b="0" i="1" u="none" strike="noStrike" cap="none" dirty="0">
                <a:solidFill>
                  <a:srgbClr val="7030A0"/>
                </a:solidFill>
                <a:latin typeface="Verdana"/>
                <a:ea typeface="Verdana"/>
                <a:cs typeface="Verdana"/>
                <a:sym typeface="Verdana"/>
              </a:rPr>
              <a:t> adquirida en la </a:t>
            </a:r>
            <a:r>
              <a:rPr lang="ca-ES" sz="1800" b="0" i="1" u="none" strike="noStrike" cap="none" dirty="0" err="1">
                <a:solidFill>
                  <a:srgbClr val="7030A0"/>
                </a:solidFill>
                <a:latin typeface="Verdana"/>
                <a:ea typeface="Verdana"/>
                <a:cs typeface="Verdana"/>
                <a:sym typeface="Verdana"/>
              </a:rPr>
              <a:t>comunidad</a:t>
            </a:r>
            <a:r>
              <a:rPr lang="ca-ES" sz="1800" b="0" i="1" u="none" strike="noStrike" cap="none" dirty="0">
                <a:solidFill>
                  <a:srgbClr val="7030A0"/>
                </a:solidFill>
                <a:latin typeface="Verdana"/>
                <a:ea typeface="Verdana"/>
                <a:cs typeface="Verdana"/>
                <a:sym typeface="Verdana"/>
              </a:rPr>
              <a:t> y </a:t>
            </a:r>
            <a:r>
              <a:rPr lang="ca-ES" sz="1800" b="0" i="1" u="none" strike="noStrike" cap="none" dirty="0" err="1">
                <a:solidFill>
                  <a:srgbClr val="7030A0"/>
                </a:solidFill>
                <a:latin typeface="Verdana"/>
                <a:ea typeface="Verdana"/>
                <a:cs typeface="Verdana"/>
                <a:sym typeface="Verdana"/>
              </a:rPr>
              <a:t>resistencia</a:t>
            </a:r>
            <a:r>
              <a:rPr lang="ca-ES" sz="1800" b="0" i="1" u="none" strike="noStrike" cap="none" dirty="0">
                <a:solidFill>
                  <a:srgbClr val="7030A0"/>
                </a:solidFill>
                <a:latin typeface="Verdana"/>
                <a:ea typeface="Verdana"/>
                <a:cs typeface="Verdana"/>
                <a:sym typeface="Verdana"/>
              </a:rPr>
              <a:t> de </a:t>
            </a:r>
            <a:r>
              <a:rPr lang="ca-ES" sz="1800" b="0" i="1" u="none" strike="noStrike" cap="none" dirty="0" err="1">
                <a:solidFill>
                  <a:srgbClr val="7030A0"/>
                </a:solidFill>
                <a:latin typeface="Verdana"/>
                <a:ea typeface="Verdana"/>
                <a:cs typeface="Verdana"/>
                <a:sym typeface="Verdana"/>
              </a:rPr>
              <a:t>Escherichia</a:t>
            </a:r>
            <a:r>
              <a:rPr lang="ca-ES" sz="1800" b="0" i="1" u="none" strike="noStrike" cap="none" dirty="0">
                <a:solidFill>
                  <a:srgbClr val="7030A0"/>
                </a:solidFill>
                <a:latin typeface="Verdana"/>
                <a:ea typeface="Verdana"/>
                <a:cs typeface="Verdana"/>
                <a:sym typeface="Verdana"/>
              </a:rPr>
              <a:t> coli  a los </a:t>
            </a:r>
            <a:r>
              <a:rPr lang="ca-ES" sz="1800" b="0" i="1" u="none" strike="noStrike" cap="none" dirty="0" err="1">
                <a:solidFill>
                  <a:srgbClr val="7030A0"/>
                </a:solidFill>
                <a:latin typeface="Verdana"/>
                <a:ea typeface="Verdana"/>
                <a:cs typeface="Verdana"/>
                <a:sym typeface="Verdana"/>
              </a:rPr>
              <a:t>antimicrobianos</a:t>
            </a:r>
            <a:r>
              <a:rPr lang="ca-ES" sz="1800" b="0" i="1" u="none" strike="noStrike" cap="none" dirty="0">
                <a:solidFill>
                  <a:srgbClr val="7030A0"/>
                </a:solidFill>
                <a:latin typeface="Verdana"/>
                <a:ea typeface="Verdana"/>
                <a:cs typeface="Verdana"/>
                <a:sym typeface="Verdana"/>
              </a:rPr>
              <a:t> de primera línea. Estudio nacional </a:t>
            </a:r>
            <a:r>
              <a:rPr lang="ca-ES" sz="1800" b="0" i="1" u="none" strike="noStrike" cap="none" dirty="0" err="1">
                <a:solidFill>
                  <a:srgbClr val="7030A0"/>
                </a:solidFill>
                <a:latin typeface="Verdana"/>
                <a:ea typeface="Verdana"/>
                <a:cs typeface="Verdana"/>
                <a:sym typeface="Verdana"/>
              </a:rPr>
              <a:t>multicéntrico</a:t>
            </a:r>
            <a:r>
              <a:rPr lang="ca-ES" sz="1800" b="0" i="1" u="none" strike="noStrike" cap="none" dirty="0">
                <a:solidFill>
                  <a:srgbClr val="7030A0"/>
                </a:solidFill>
                <a:latin typeface="Verdana"/>
                <a:ea typeface="Verdana"/>
                <a:cs typeface="Verdana"/>
                <a:sym typeface="Verdana"/>
              </a:rPr>
              <a:t>”. Antonia Andreu y col. </a:t>
            </a:r>
            <a:r>
              <a:rPr lang="ca-ES" sz="1800" b="0" i="1" u="none" strike="noStrike" cap="none" dirty="0" err="1">
                <a:solidFill>
                  <a:srgbClr val="7030A0"/>
                </a:solidFill>
                <a:latin typeface="Verdana"/>
                <a:ea typeface="Verdana"/>
                <a:cs typeface="Verdana"/>
                <a:sym typeface="Verdana"/>
              </a:rPr>
              <a:t>Med</a:t>
            </a:r>
            <a:r>
              <a:rPr lang="ca-ES" sz="1800" b="0" i="1" u="none" strike="noStrike" cap="none" dirty="0">
                <a:solidFill>
                  <a:srgbClr val="7030A0"/>
                </a:solidFill>
                <a:latin typeface="Verdana"/>
                <a:ea typeface="Verdana"/>
                <a:cs typeface="Verdana"/>
                <a:sym typeface="Verdana"/>
              </a:rPr>
              <a:t> Clin (</a:t>
            </a:r>
            <a:r>
              <a:rPr lang="ca-ES" sz="1800" b="0" i="1" u="none" strike="noStrike" cap="none" dirty="0" err="1">
                <a:solidFill>
                  <a:srgbClr val="7030A0"/>
                </a:solidFill>
                <a:latin typeface="Verdana"/>
                <a:ea typeface="Verdana"/>
                <a:cs typeface="Verdana"/>
                <a:sym typeface="Verdana"/>
              </a:rPr>
              <a:t>Barc</a:t>
            </a:r>
            <a:r>
              <a:rPr lang="ca-ES" sz="1800" b="0" i="1" u="none" strike="noStrike" cap="none" dirty="0">
                <a:solidFill>
                  <a:srgbClr val="7030A0"/>
                </a:solidFill>
                <a:latin typeface="Verdana"/>
                <a:ea typeface="Verdana"/>
                <a:cs typeface="Verdana"/>
                <a:sym typeface="Verdana"/>
              </a:rPr>
              <a:t>). 2008;130(13):481-6</a:t>
            </a:r>
            <a:endParaRPr dirty="0"/>
          </a:p>
        </p:txBody>
      </p:sp>
      <p:sp>
        <p:nvSpPr>
          <p:cNvPr id="1290" name="Shape 1290"/>
          <p:cNvSpPr txBox="1">
            <a:spLocks noGrp="1"/>
          </p:cNvSpPr>
          <p:nvPr>
            <p:ph type="body" idx="1"/>
          </p:nvPr>
        </p:nvSpPr>
        <p:spPr>
          <a:xfrm>
            <a:off x="381000" y="1981200"/>
            <a:ext cx="8763000" cy="4103688"/>
          </a:xfrm>
          <a:prstGeom prst="rect">
            <a:avLst/>
          </a:prstGeom>
          <a:noFill/>
          <a:ln>
            <a:noFill/>
          </a:ln>
        </p:spPr>
        <p:txBody>
          <a:bodyPr spcFirstLastPara="1" wrap="square" lIns="91425" tIns="45700" rIns="91425" bIns="45700" anchor="t" anchorCtr="0">
            <a:noAutofit/>
          </a:bodyPr>
          <a:lstStyle/>
          <a:p>
            <a:pPr marL="342900" marR="0" lvl="0" indent="-342900" algn="l" rtl="0">
              <a:lnSpc>
                <a:spcPct val="80000"/>
              </a:lnSpc>
              <a:spcBef>
                <a:spcPts val="0"/>
              </a:spcBef>
              <a:spcAft>
                <a:spcPts val="0"/>
              </a:spcAft>
              <a:buClr>
                <a:schemeClr val="folHlink"/>
              </a:buClr>
              <a:buFont typeface="Noto Sans Symbols"/>
              <a:buNone/>
            </a:pPr>
            <a:r>
              <a:rPr lang="ca-ES" sz="1400" b="1" i="0" u="none" strike="noStrike" cap="none" dirty="0">
                <a:solidFill>
                  <a:schemeClr val="dk1"/>
                </a:solidFill>
                <a:latin typeface="Arial"/>
                <a:ea typeface="Arial"/>
                <a:cs typeface="Arial"/>
                <a:sym typeface="Arial"/>
              </a:rPr>
              <a:t>     </a:t>
            </a:r>
            <a:r>
              <a:rPr lang="ca-ES" sz="1400" b="0" i="0" u="none" strike="noStrike" cap="none" dirty="0">
                <a:solidFill>
                  <a:schemeClr val="dk1"/>
                </a:solidFill>
                <a:latin typeface="Verdana"/>
                <a:ea typeface="Verdana"/>
                <a:cs typeface="Verdana"/>
                <a:sym typeface="Verdana"/>
              </a:rPr>
              <a:t>• Estudi prospectiu de seguiment epidemiològic: 15 laboratoris de 9 comunitats autònomes</a:t>
            </a:r>
            <a:endParaRPr dirty="0"/>
          </a:p>
          <a:p>
            <a:pPr marL="342900" marR="0" lvl="0" indent="-342900" algn="l" rtl="0">
              <a:lnSpc>
                <a:spcPct val="80000"/>
              </a:lnSpc>
              <a:spcBef>
                <a:spcPts val="280"/>
              </a:spcBef>
              <a:spcAft>
                <a:spcPts val="0"/>
              </a:spcAft>
              <a:buClr>
                <a:schemeClr val="folHlink"/>
              </a:buClr>
              <a:buFont typeface="Noto Sans Symbols"/>
              <a:buNone/>
            </a:pPr>
            <a:r>
              <a:rPr lang="ca-ES" sz="1400" b="0" i="0" u="none" strike="noStrike" cap="none" dirty="0">
                <a:solidFill>
                  <a:schemeClr val="dk1"/>
                </a:solidFill>
                <a:latin typeface="Verdana"/>
                <a:ea typeface="Verdana"/>
                <a:cs typeface="Verdana"/>
                <a:sym typeface="Verdana"/>
              </a:rPr>
              <a:t>    • ITU baixes (complicades o no</a:t>
            </a:r>
            <a:r>
              <a:rPr lang="ca-ES" sz="1400" b="0" i="0" u="none" strike="noStrike" cap="none" dirty="0" smtClean="0">
                <a:solidFill>
                  <a:schemeClr val="dk1"/>
                </a:solidFill>
                <a:latin typeface="Verdana"/>
                <a:ea typeface="Verdana"/>
                <a:cs typeface="Verdana"/>
                <a:sym typeface="Verdana"/>
              </a:rPr>
              <a:t>), AP i hospital</a:t>
            </a:r>
            <a:r>
              <a:rPr lang="ca-ES" sz="1400" b="0" i="0" u="none" strike="noStrike" cap="none" dirty="0">
                <a:solidFill>
                  <a:schemeClr val="dk1"/>
                </a:solidFill>
                <a:latin typeface="Verdana"/>
                <a:ea typeface="Verdana"/>
                <a:cs typeface="Verdana"/>
                <a:sym typeface="Verdana"/>
              </a:rPr>
              <a:t>, 3019 mostres amb aïllament bacterià</a:t>
            </a:r>
            <a:endParaRPr dirty="0"/>
          </a:p>
          <a:p>
            <a:pPr marL="342900" marR="0" lvl="0" indent="-342900" algn="l" rtl="0">
              <a:lnSpc>
                <a:spcPct val="80000"/>
              </a:lnSpc>
              <a:spcBef>
                <a:spcPts val="280"/>
              </a:spcBef>
              <a:spcAft>
                <a:spcPts val="0"/>
              </a:spcAft>
              <a:buClr>
                <a:schemeClr val="folHlink"/>
              </a:buClr>
              <a:buFont typeface="Noto Sans Symbols"/>
              <a:buNone/>
            </a:pPr>
            <a:r>
              <a:rPr lang="ca-ES" sz="1400" b="0" i="0" u="none" strike="noStrike" cap="none" dirty="0">
                <a:solidFill>
                  <a:schemeClr val="dk1"/>
                </a:solidFill>
                <a:latin typeface="Verdana"/>
                <a:ea typeface="Verdana"/>
                <a:cs typeface="Verdana"/>
                <a:sym typeface="Verdana"/>
              </a:rPr>
              <a:t>    </a:t>
            </a:r>
            <a:r>
              <a:rPr lang="ca-ES" sz="1400" b="0" i="0" u="none" strike="noStrike" cap="none" dirty="0" smtClean="0">
                <a:solidFill>
                  <a:schemeClr val="dk1"/>
                </a:solidFill>
                <a:latin typeface="Verdana"/>
                <a:ea typeface="Verdana"/>
                <a:cs typeface="Verdana"/>
                <a:sym typeface="Verdana"/>
              </a:rPr>
              <a:t>• </a:t>
            </a:r>
            <a:r>
              <a:rPr lang="ca-ES" sz="1400" b="0" i="0" u="none" strike="noStrike" cap="none" dirty="0">
                <a:solidFill>
                  <a:schemeClr val="dk1"/>
                </a:solidFill>
                <a:latin typeface="Verdana"/>
                <a:ea typeface="Verdana"/>
                <a:cs typeface="Verdana"/>
                <a:sym typeface="Verdana"/>
              </a:rPr>
              <a:t>80% </a:t>
            </a:r>
            <a:r>
              <a:rPr lang="ca-ES" sz="1400" b="0" i="0" u="none" strike="noStrike" cap="none" dirty="0" smtClean="0">
                <a:solidFill>
                  <a:schemeClr val="dk1"/>
                </a:solidFill>
                <a:latin typeface="Verdana"/>
                <a:ea typeface="Verdana"/>
                <a:cs typeface="Verdana"/>
                <a:sym typeface="Verdana"/>
              </a:rPr>
              <a:t>dones (edat </a:t>
            </a:r>
            <a:r>
              <a:rPr lang="ca-ES" sz="1400" b="0" i="0" u="none" strike="noStrike" cap="none" dirty="0">
                <a:solidFill>
                  <a:schemeClr val="dk1"/>
                </a:solidFill>
                <a:latin typeface="Verdana"/>
                <a:ea typeface="Verdana"/>
                <a:cs typeface="Verdana"/>
                <a:sym typeface="Verdana"/>
              </a:rPr>
              <a:t>mitjana 54 </a:t>
            </a:r>
            <a:r>
              <a:rPr lang="ca-ES" sz="1400" b="0" i="0" u="none" strike="noStrike" cap="none" dirty="0" smtClean="0">
                <a:solidFill>
                  <a:schemeClr val="dk1"/>
                </a:solidFill>
                <a:latin typeface="Verdana"/>
                <a:ea typeface="Verdana"/>
                <a:cs typeface="Verdana"/>
                <a:sym typeface="Verdana"/>
              </a:rPr>
              <a:t>anys)</a:t>
            </a:r>
            <a:endParaRPr dirty="0"/>
          </a:p>
          <a:p>
            <a:pPr marL="342900" marR="0" lvl="0" indent="-342900" algn="l" rtl="0">
              <a:lnSpc>
                <a:spcPct val="80000"/>
              </a:lnSpc>
              <a:spcBef>
                <a:spcPts val="280"/>
              </a:spcBef>
              <a:spcAft>
                <a:spcPts val="0"/>
              </a:spcAft>
              <a:buClr>
                <a:schemeClr val="folHlink"/>
              </a:buClr>
              <a:buFont typeface="Noto Sans Symbols"/>
              <a:buNone/>
            </a:pPr>
            <a:r>
              <a:rPr lang="ca-ES" sz="1400" b="0" i="0" u="none" strike="noStrike" cap="none" dirty="0">
                <a:solidFill>
                  <a:schemeClr val="dk1"/>
                </a:solidFill>
                <a:latin typeface="Verdana"/>
                <a:ea typeface="Verdana"/>
                <a:cs typeface="Verdana"/>
                <a:sym typeface="Verdana"/>
              </a:rPr>
              <a:t>     </a:t>
            </a:r>
            <a:endParaRPr dirty="0"/>
          </a:p>
          <a:p>
            <a:pPr marL="342900" marR="0" lvl="0" indent="-342900" algn="l" rtl="0">
              <a:lnSpc>
                <a:spcPct val="80000"/>
              </a:lnSpc>
              <a:spcBef>
                <a:spcPts val="280"/>
              </a:spcBef>
              <a:spcAft>
                <a:spcPts val="0"/>
              </a:spcAft>
              <a:buClr>
                <a:schemeClr val="folHlink"/>
              </a:buClr>
              <a:buFont typeface="Noto Sans Symbols"/>
              <a:buNone/>
            </a:pPr>
            <a:r>
              <a:rPr lang="ca-ES" sz="1400" b="0" i="0" u="none" strike="noStrike" cap="none" dirty="0">
                <a:solidFill>
                  <a:srgbClr val="CC0000"/>
                </a:solidFill>
                <a:latin typeface="Verdana"/>
                <a:ea typeface="Verdana"/>
                <a:cs typeface="Verdana"/>
                <a:sym typeface="Verdana"/>
              </a:rPr>
              <a:t>    </a:t>
            </a:r>
            <a:r>
              <a:rPr lang="ca-ES" sz="1400" b="1" i="0" u="none" strike="noStrike" cap="none" dirty="0">
                <a:solidFill>
                  <a:schemeClr val="dk1"/>
                </a:solidFill>
                <a:latin typeface="Verdana"/>
                <a:ea typeface="Verdana"/>
                <a:cs typeface="Verdana"/>
                <a:sym typeface="Verdana"/>
              </a:rPr>
              <a:t> Diagnòstic:</a:t>
            </a:r>
            <a:r>
              <a:rPr lang="ca-ES" sz="1400" b="0" i="0" u="none" strike="noStrike" cap="none" dirty="0">
                <a:solidFill>
                  <a:srgbClr val="C74952"/>
                </a:solidFill>
                <a:latin typeface="Verdana"/>
                <a:ea typeface="Verdana"/>
                <a:cs typeface="Verdana"/>
                <a:sym typeface="Verdana"/>
              </a:rPr>
              <a:t>  </a:t>
            </a:r>
            <a:r>
              <a:rPr lang="ca-ES" sz="1400" b="0" i="0" u="none" strike="noStrike" cap="none" dirty="0">
                <a:solidFill>
                  <a:schemeClr val="dk1"/>
                </a:solidFill>
                <a:latin typeface="Verdana"/>
                <a:ea typeface="Verdana"/>
                <a:cs typeface="Verdana"/>
                <a:sym typeface="Verdana"/>
              </a:rPr>
              <a:t>&gt;10</a:t>
            </a:r>
            <a:r>
              <a:rPr lang="ca-ES" sz="1400" b="0" i="0" u="none" strike="noStrike" cap="none" baseline="30000" dirty="0">
                <a:solidFill>
                  <a:schemeClr val="dk1"/>
                </a:solidFill>
                <a:latin typeface="Verdana"/>
                <a:ea typeface="Verdana"/>
                <a:cs typeface="Verdana"/>
                <a:sym typeface="Verdana"/>
              </a:rPr>
              <a:t>5</a:t>
            </a:r>
            <a:endParaRPr dirty="0"/>
          </a:p>
          <a:p>
            <a:pPr marL="342900" marR="0" lvl="0" indent="-342900" algn="l" rtl="0">
              <a:lnSpc>
                <a:spcPct val="80000"/>
              </a:lnSpc>
              <a:spcBef>
                <a:spcPts val="280"/>
              </a:spcBef>
              <a:spcAft>
                <a:spcPts val="0"/>
              </a:spcAft>
              <a:buClr>
                <a:schemeClr val="folHlink"/>
              </a:buClr>
              <a:buFont typeface="Noto Sans Symbols"/>
              <a:buNone/>
            </a:pPr>
            <a:r>
              <a:rPr lang="ca-ES" sz="1400" b="0" i="0" u="none" strike="noStrike" cap="none" dirty="0">
                <a:solidFill>
                  <a:schemeClr val="dk1"/>
                </a:solidFill>
                <a:latin typeface="Verdana"/>
                <a:ea typeface="Verdana"/>
                <a:cs typeface="Verdana"/>
                <a:sym typeface="Verdana"/>
              </a:rPr>
              <a:t>                         10</a:t>
            </a:r>
            <a:r>
              <a:rPr lang="ca-ES" sz="1400" b="0" i="0" u="none" strike="noStrike" cap="none" baseline="30000" dirty="0">
                <a:solidFill>
                  <a:schemeClr val="dk1"/>
                </a:solidFill>
                <a:latin typeface="Verdana"/>
                <a:ea typeface="Verdana"/>
                <a:cs typeface="Verdana"/>
                <a:sym typeface="Verdana"/>
              </a:rPr>
              <a:t>2</a:t>
            </a:r>
            <a:r>
              <a:rPr lang="ca-ES" sz="1400" b="0" i="0" u="none" strike="noStrike" cap="none" dirty="0">
                <a:solidFill>
                  <a:schemeClr val="dk1"/>
                </a:solidFill>
                <a:latin typeface="Verdana"/>
                <a:ea typeface="Verdana"/>
                <a:cs typeface="Verdana"/>
                <a:sym typeface="Verdana"/>
              </a:rPr>
              <a:t>-10</a:t>
            </a:r>
            <a:r>
              <a:rPr lang="ca-ES" sz="1400" b="0" i="0" u="none" strike="noStrike" cap="none" baseline="30000" dirty="0">
                <a:solidFill>
                  <a:schemeClr val="dk1"/>
                </a:solidFill>
                <a:latin typeface="Verdana"/>
                <a:ea typeface="Verdana"/>
                <a:cs typeface="Verdana"/>
                <a:sym typeface="Verdana"/>
              </a:rPr>
              <a:t>5 </a:t>
            </a:r>
            <a:r>
              <a:rPr lang="ca-ES" sz="1400" b="0" i="0" u="none" strike="noStrike" cap="none" dirty="0">
                <a:solidFill>
                  <a:schemeClr val="dk1"/>
                </a:solidFill>
                <a:latin typeface="Verdana"/>
                <a:ea typeface="Verdana"/>
                <a:cs typeface="Verdana"/>
                <a:sym typeface="Verdana"/>
              </a:rPr>
              <a:t> +  clínica  +   piúria</a:t>
            </a:r>
            <a:endParaRPr dirty="0"/>
          </a:p>
          <a:p>
            <a:pPr marL="342900" marR="0" lvl="0" indent="-342900" algn="l" rtl="0">
              <a:lnSpc>
                <a:spcPct val="80000"/>
              </a:lnSpc>
              <a:spcBef>
                <a:spcPts val="280"/>
              </a:spcBef>
              <a:spcAft>
                <a:spcPts val="0"/>
              </a:spcAft>
              <a:buClr>
                <a:schemeClr val="folHlink"/>
              </a:buClr>
              <a:buFont typeface="Noto Sans Symbols"/>
              <a:buNone/>
            </a:pPr>
            <a:endParaRPr sz="1400" b="0" i="0" u="none" strike="noStrike" cap="none" dirty="0">
              <a:solidFill>
                <a:schemeClr val="dk1"/>
              </a:solidFill>
              <a:latin typeface="Verdana"/>
              <a:ea typeface="Verdana"/>
              <a:cs typeface="Verdana"/>
              <a:sym typeface="Verdana"/>
            </a:endParaRPr>
          </a:p>
          <a:p>
            <a:pPr marL="342900" marR="0" lvl="0" indent="-342900" algn="l" rtl="0">
              <a:lnSpc>
                <a:spcPct val="80000"/>
              </a:lnSpc>
              <a:spcBef>
                <a:spcPts val="280"/>
              </a:spcBef>
              <a:spcAft>
                <a:spcPts val="0"/>
              </a:spcAft>
              <a:buClr>
                <a:schemeClr val="folHlink"/>
              </a:buClr>
              <a:buFont typeface="Noto Sans Symbols"/>
              <a:buNone/>
            </a:pPr>
            <a:r>
              <a:rPr lang="ca-ES" sz="1400" b="1" i="0" u="none" strike="noStrike" cap="none" dirty="0">
                <a:solidFill>
                  <a:schemeClr val="dk1"/>
                </a:solidFill>
                <a:latin typeface="Verdana"/>
                <a:ea typeface="Verdana"/>
                <a:cs typeface="Verdana"/>
                <a:sym typeface="Verdana"/>
              </a:rPr>
              <a:t>     Tira: </a:t>
            </a:r>
            <a:r>
              <a:rPr lang="ca-ES" sz="1400" b="0" i="0" u="none" strike="noStrike" cap="none" dirty="0" err="1">
                <a:solidFill>
                  <a:schemeClr val="dk1"/>
                </a:solidFill>
                <a:latin typeface="Verdana"/>
                <a:ea typeface="Verdana"/>
                <a:cs typeface="Verdana"/>
                <a:sym typeface="Verdana"/>
              </a:rPr>
              <a:t>leucocotúria</a:t>
            </a:r>
            <a:r>
              <a:rPr lang="ca-ES" sz="1400" b="0" i="0" u="none" strike="noStrike" cap="none" dirty="0">
                <a:solidFill>
                  <a:schemeClr val="dk1"/>
                </a:solidFill>
                <a:latin typeface="Verdana"/>
                <a:ea typeface="Verdana"/>
                <a:cs typeface="Verdana"/>
                <a:sym typeface="Verdana"/>
              </a:rPr>
              <a:t> : 74’5% (relació directe amb la edat)</a:t>
            </a:r>
            <a:endParaRPr dirty="0"/>
          </a:p>
          <a:p>
            <a:pPr marL="342900" marR="0" lvl="0" indent="-342900" algn="l" rtl="0">
              <a:lnSpc>
                <a:spcPct val="80000"/>
              </a:lnSpc>
              <a:spcBef>
                <a:spcPts val="280"/>
              </a:spcBef>
              <a:spcAft>
                <a:spcPts val="0"/>
              </a:spcAft>
              <a:buClr>
                <a:schemeClr val="folHlink"/>
              </a:buClr>
              <a:buFont typeface="Noto Sans Symbols"/>
              <a:buNone/>
            </a:pPr>
            <a:endParaRPr sz="1400" b="0" i="0" u="none" strike="noStrike" cap="none" dirty="0">
              <a:solidFill>
                <a:schemeClr val="dk1"/>
              </a:solidFill>
              <a:latin typeface="Verdana"/>
              <a:ea typeface="Verdana"/>
              <a:cs typeface="Verdana"/>
              <a:sym typeface="Verdana"/>
            </a:endParaRPr>
          </a:p>
          <a:p>
            <a:pPr marL="342900" marR="0" lvl="0" indent="-342900" algn="l" rtl="0">
              <a:lnSpc>
                <a:spcPct val="80000"/>
              </a:lnSpc>
              <a:spcBef>
                <a:spcPts val="280"/>
              </a:spcBef>
              <a:spcAft>
                <a:spcPts val="0"/>
              </a:spcAft>
              <a:buClr>
                <a:schemeClr val="folHlink"/>
              </a:buClr>
              <a:buFont typeface="Noto Sans Symbols"/>
              <a:buNone/>
            </a:pPr>
            <a:r>
              <a:rPr lang="ca-ES" sz="1400" b="1" i="0" u="none" strike="noStrike" cap="none" dirty="0">
                <a:solidFill>
                  <a:schemeClr val="dk1"/>
                </a:solidFill>
                <a:latin typeface="Verdana"/>
                <a:ea typeface="Verdana"/>
                <a:cs typeface="Verdana"/>
                <a:sym typeface="Verdana"/>
              </a:rPr>
              <a:t>     Etiologia:  </a:t>
            </a:r>
            <a:r>
              <a:rPr lang="ca-ES" sz="1400" b="0" i="0" u="none" strike="noStrike" cap="none" dirty="0">
                <a:solidFill>
                  <a:schemeClr val="dk1"/>
                </a:solidFill>
                <a:latin typeface="Verdana"/>
                <a:ea typeface="Verdana"/>
                <a:cs typeface="Verdana"/>
                <a:sym typeface="Verdana"/>
              </a:rPr>
              <a:t>E coli: 70%</a:t>
            </a:r>
            <a:endParaRPr dirty="0"/>
          </a:p>
          <a:p>
            <a:pPr marL="342900" marR="0" lvl="0" indent="-342900" algn="l" rtl="0">
              <a:lnSpc>
                <a:spcPct val="80000"/>
              </a:lnSpc>
              <a:spcBef>
                <a:spcPts val="280"/>
              </a:spcBef>
              <a:spcAft>
                <a:spcPts val="0"/>
              </a:spcAft>
              <a:buClr>
                <a:schemeClr val="folHlink"/>
              </a:buClr>
              <a:buFont typeface="Noto Sans Symbols"/>
              <a:buNone/>
            </a:pPr>
            <a:r>
              <a:rPr lang="ca-ES" sz="1400" b="0" i="0" u="none" strike="noStrike" cap="none" dirty="0">
                <a:solidFill>
                  <a:schemeClr val="dk1"/>
                </a:solidFill>
                <a:latin typeface="Verdana"/>
                <a:ea typeface="Verdana"/>
                <a:cs typeface="Verdana"/>
                <a:sym typeface="Verdana"/>
              </a:rPr>
              <a:t>                      </a:t>
            </a:r>
            <a:r>
              <a:rPr lang="ca-ES" sz="1400" b="0" i="0" u="none" strike="noStrike" cap="none" dirty="0" err="1">
                <a:solidFill>
                  <a:schemeClr val="dk1"/>
                </a:solidFill>
                <a:latin typeface="Verdana"/>
                <a:ea typeface="Verdana"/>
                <a:cs typeface="Verdana"/>
                <a:sym typeface="Verdana"/>
              </a:rPr>
              <a:t>Klebsiella</a:t>
            </a:r>
            <a:r>
              <a:rPr lang="ca-ES" sz="1400" b="0" i="0" u="none" strike="noStrike" cap="none" dirty="0">
                <a:solidFill>
                  <a:schemeClr val="dk1"/>
                </a:solidFill>
                <a:latin typeface="Verdana"/>
                <a:ea typeface="Verdana"/>
                <a:cs typeface="Verdana"/>
                <a:sym typeface="Verdana"/>
              </a:rPr>
              <a:t>:6’8%</a:t>
            </a:r>
            <a:endParaRPr dirty="0"/>
          </a:p>
          <a:p>
            <a:pPr marL="342900" marR="0" lvl="0" indent="-342900" algn="l" rtl="0">
              <a:lnSpc>
                <a:spcPct val="80000"/>
              </a:lnSpc>
              <a:spcBef>
                <a:spcPts val="280"/>
              </a:spcBef>
              <a:spcAft>
                <a:spcPts val="0"/>
              </a:spcAft>
              <a:buClr>
                <a:schemeClr val="folHlink"/>
              </a:buClr>
              <a:buFont typeface="Noto Sans Symbols"/>
              <a:buNone/>
            </a:pPr>
            <a:r>
              <a:rPr lang="ca-ES" sz="1400" b="0" i="0" u="none" strike="noStrike" cap="none" dirty="0">
                <a:solidFill>
                  <a:schemeClr val="dk1"/>
                </a:solidFill>
                <a:latin typeface="Verdana"/>
                <a:ea typeface="Verdana"/>
                <a:cs typeface="Verdana"/>
                <a:sym typeface="Verdana"/>
              </a:rPr>
              <a:t>                      Proteus:6’6%</a:t>
            </a:r>
            <a:endParaRPr dirty="0"/>
          </a:p>
          <a:p>
            <a:pPr marL="342900" marR="0" lvl="0" indent="-342900" algn="l" rtl="0">
              <a:lnSpc>
                <a:spcPct val="80000"/>
              </a:lnSpc>
              <a:spcBef>
                <a:spcPts val="280"/>
              </a:spcBef>
              <a:spcAft>
                <a:spcPts val="0"/>
              </a:spcAft>
              <a:buClr>
                <a:schemeClr val="folHlink"/>
              </a:buClr>
              <a:buFont typeface="Noto Sans Symbols"/>
              <a:buNone/>
            </a:pPr>
            <a:r>
              <a:rPr lang="ca-ES" sz="1400" b="0" i="0" u="none" strike="noStrike" cap="none" dirty="0">
                <a:solidFill>
                  <a:schemeClr val="dk1"/>
                </a:solidFill>
                <a:latin typeface="Verdana"/>
                <a:ea typeface="Verdana"/>
                <a:cs typeface="Verdana"/>
                <a:sym typeface="Verdana"/>
              </a:rPr>
              <a:t>                      Gram+: 10% ( enterococ: 5’5%)</a:t>
            </a:r>
            <a:endParaRPr dirty="0"/>
          </a:p>
          <a:p>
            <a:pPr marL="342900" marR="0" lvl="0" indent="-342900" algn="l" rtl="0">
              <a:lnSpc>
                <a:spcPct val="80000"/>
              </a:lnSpc>
              <a:spcBef>
                <a:spcPts val="280"/>
              </a:spcBef>
              <a:spcAft>
                <a:spcPts val="0"/>
              </a:spcAft>
              <a:buClr>
                <a:schemeClr val="folHlink"/>
              </a:buClr>
              <a:buFont typeface="Noto Sans Symbols"/>
              <a:buNone/>
            </a:pPr>
            <a:r>
              <a:rPr lang="ca-ES" sz="1400" b="0" i="0" u="none" strike="noStrike" cap="none" dirty="0">
                <a:solidFill>
                  <a:schemeClr val="dk1"/>
                </a:solidFill>
                <a:latin typeface="Verdana"/>
                <a:ea typeface="Verdana"/>
                <a:cs typeface="Verdana"/>
                <a:sym typeface="Verdana"/>
              </a:rPr>
              <a:t>                                               - dones: E coli i </a:t>
            </a:r>
            <a:r>
              <a:rPr lang="ca-ES" sz="1400" b="0" i="0" u="none" strike="noStrike" cap="none" dirty="0" err="1">
                <a:solidFill>
                  <a:schemeClr val="dk1"/>
                </a:solidFill>
                <a:latin typeface="Verdana"/>
                <a:ea typeface="Verdana"/>
                <a:cs typeface="Verdana"/>
                <a:sym typeface="Verdana"/>
              </a:rPr>
              <a:t>Klebsielles</a:t>
            </a:r>
            <a:r>
              <a:rPr lang="ca-ES" sz="1400" b="0" i="0" u="none" strike="noStrike" cap="none" dirty="0">
                <a:solidFill>
                  <a:schemeClr val="dk1"/>
                </a:solidFill>
                <a:latin typeface="Verdana"/>
                <a:ea typeface="Verdana"/>
                <a:cs typeface="Verdana"/>
                <a:sym typeface="Verdana"/>
              </a:rPr>
              <a:t>/ST. </a:t>
            </a:r>
            <a:r>
              <a:rPr lang="ca-ES" sz="1400" b="0" i="0" u="none" strike="noStrike" cap="none" dirty="0" err="1">
                <a:solidFill>
                  <a:schemeClr val="dk1"/>
                </a:solidFill>
                <a:latin typeface="Verdana"/>
                <a:ea typeface="Verdana"/>
                <a:cs typeface="Verdana"/>
                <a:sym typeface="Verdana"/>
              </a:rPr>
              <a:t>Saprophyticus</a:t>
            </a:r>
            <a:r>
              <a:rPr lang="ca-ES" sz="1400" b="0" i="0" u="none" strike="noStrike" cap="none" dirty="0">
                <a:solidFill>
                  <a:schemeClr val="dk1"/>
                </a:solidFill>
                <a:latin typeface="Verdana"/>
                <a:ea typeface="Verdana"/>
                <a:cs typeface="Verdana"/>
                <a:sym typeface="Verdana"/>
              </a:rPr>
              <a:t>   </a:t>
            </a:r>
            <a:endParaRPr dirty="0"/>
          </a:p>
          <a:p>
            <a:pPr marL="342900" marR="0" lvl="0" indent="-342900" algn="l" rtl="0">
              <a:lnSpc>
                <a:spcPct val="80000"/>
              </a:lnSpc>
              <a:spcBef>
                <a:spcPts val="280"/>
              </a:spcBef>
              <a:spcAft>
                <a:spcPts val="0"/>
              </a:spcAft>
              <a:buClr>
                <a:schemeClr val="folHlink"/>
              </a:buClr>
              <a:buFont typeface="Noto Sans Symbols"/>
              <a:buNone/>
            </a:pPr>
            <a:r>
              <a:rPr lang="ca-ES" sz="1400" b="0" i="0" u="none" strike="noStrike" cap="none" dirty="0">
                <a:solidFill>
                  <a:schemeClr val="dk1"/>
                </a:solidFill>
                <a:latin typeface="Verdana"/>
                <a:ea typeface="Verdana"/>
                <a:cs typeface="Verdana"/>
                <a:sym typeface="Verdana"/>
              </a:rPr>
              <a:t>                                                - homes: Proteus, pseudomones/ enterococs  </a:t>
            </a:r>
            <a:endParaRPr dirty="0"/>
          </a:p>
          <a:p>
            <a:pPr marL="342900" marR="0" lvl="0" indent="-342900" algn="l" rtl="0">
              <a:lnSpc>
                <a:spcPct val="80000"/>
              </a:lnSpc>
              <a:spcBef>
                <a:spcPts val="280"/>
              </a:spcBef>
              <a:spcAft>
                <a:spcPts val="0"/>
              </a:spcAft>
              <a:buClr>
                <a:schemeClr val="folHlink"/>
              </a:buClr>
              <a:buFont typeface="Noto Sans Symbols"/>
              <a:buNone/>
            </a:pPr>
            <a:endParaRPr sz="1400" b="0" i="0" u="none" strike="noStrike" cap="none" dirty="0">
              <a:solidFill>
                <a:schemeClr val="dk1"/>
              </a:solidFill>
              <a:latin typeface="Verdana"/>
              <a:ea typeface="Verdana"/>
              <a:cs typeface="Verdana"/>
              <a:sym typeface="Verdana"/>
            </a:endParaRPr>
          </a:p>
          <a:p>
            <a:pPr marL="342900" marR="0" lvl="0" indent="-342900" algn="l" rtl="0">
              <a:lnSpc>
                <a:spcPct val="80000"/>
              </a:lnSpc>
              <a:spcBef>
                <a:spcPts val="280"/>
              </a:spcBef>
              <a:spcAft>
                <a:spcPts val="0"/>
              </a:spcAft>
              <a:buClr>
                <a:schemeClr val="folHlink"/>
              </a:buClr>
              <a:buFont typeface="Noto Sans Symbols"/>
              <a:buNone/>
            </a:pPr>
            <a:r>
              <a:rPr lang="ca-ES" sz="1400" b="1" i="0" u="none" strike="noStrike" cap="none" dirty="0">
                <a:solidFill>
                  <a:srgbClr val="CC0000"/>
                </a:solidFill>
                <a:latin typeface="Verdana"/>
                <a:ea typeface="Verdana"/>
                <a:cs typeface="Verdana"/>
                <a:sym typeface="Verdana"/>
              </a:rPr>
              <a:t>      </a:t>
            </a:r>
            <a:r>
              <a:rPr lang="ca-ES" sz="1400" b="1" i="1" u="none" strike="noStrike" cap="none" dirty="0">
                <a:solidFill>
                  <a:srgbClr val="CC0000"/>
                </a:solidFill>
                <a:latin typeface="Verdana"/>
                <a:ea typeface="Verdana"/>
                <a:cs typeface="Verdana"/>
                <a:sym typeface="Verdana"/>
              </a:rPr>
              <a:t>Variacions segons comunitats autònomes (de gèrmens i de R)</a:t>
            </a:r>
            <a:endParaRPr dirty="0"/>
          </a:p>
          <a:p>
            <a:pPr marL="342900" marR="0" lvl="0" indent="-342900" algn="l" rtl="0">
              <a:lnSpc>
                <a:spcPct val="80000"/>
              </a:lnSpc>
              <a:spcBef>
                <a:spcPts val="400"/>
              </a:spcBef>
              <a:spcAft>
                <a:spcPts val="0"/>
              </a:spcAft>
              <a:buClr>
                <a:schemeClr val="folHlink"/>
              </a:buClr>
              <a:buFont typeface="Noto Sans Symbols"/>
              <a:buNone/>
            </a:pPr>
            <a:endParaRPr sz="2000" b="0" i="0" u="none" strike="noStrike" cap="none" dirty="0">
              <a:solidFill>
                <a:srgbClr val="CC0000"/>
              </a:solidFill>
              <a:latin typeface="Verdana"/>
              <a:ea typeface="Verdana"/>
              <a:cs typeface="Verdana"/>
              <a:sym typeface="Verdana"/>
            </a:endParaRPr>
          </a:p>
          <a:p>
            <a:pPr marL="342900" marR="0" lvl="0" indent="-342900" algn="l" rtl="0">
              <a:lnSpc>
                <a:spcPct val="80000"/>
              </a:lnSpc>
              <a:spcBef>
                <a:spcPts val="400"/>
              </a:spcBef>
              <a:spcAft>
                <a:spcPts val="0"/>
              </a:spcAft>
              <a:buClr>
                <a:schemeClr val="folHlink"/>
              </a:buClr>
              <a:buFont typeface="Noto Sans Symbols"/>
              <a:buNone/>
            </a:pPr>
            <a:endParaRPr sz="2000" b="0" i="0" u="none" strike="noStrike" cap="none" dirty="0">
              <a:solidFill>
                <a:schemeClr val="dk1"/>
              </a:solidFill>
              <a:latin typeface="Verdana"/>
              <a:ea typeface="Verdana"/>
              <a:cs typeface="Verdana"/>
              <a:sym typeface="Verdana"/>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Shape 1295"/>
        <p:cNvGrpSpPr/>
        <p:nvPr/>
      </p:nvGrpSpPr>
      <p:grpSpPr>
        <a:xfrm>
          <a:off x="0" y="0"/>
          <a:ext cx="0" cy="0"/>
          <a:chOff x="0" y="0"/>
          <a:chExt cx="0" cy="0"/>
        </a:xfrm>
      </p:grpSpPr>
      <p:graphicFrame>
        <p:nvGraphicFramePr>
          <p:cNvPr id="1296" name="Shape 1296"/>
          <p:cNvGraphicFramePr/>
          <p:nvPr/>
        </p:nvGraphicFramePr>
        <p:xfrm>
          <a:off x="0" y="404813"/>
          <a:ext cx="9144000" cy="5537565"/>
        </p:xfrm>
        <a:graphic>
          <a:graphicData uri="http://schemas.openxmlformats.org/drawingml/2006/table">
            <a:tbl>
              <a:tblPr>
                <a:noFill/>
                <a:tableStyleId>{E3B29986-BFF8-4E9C-95A4-D5F6CE4CB66C}</a:tableStyleId>
              </a:tblPr>
              <a:tblGrid>
                <a:gridCol w="1043000">
                  <a:extLst>
                    <a:ext uri="{9D8B030D-6E8A-4147-A177-3AD203B41FA5}">
                      <a16:colId xmlns:a16="http://schemas.microsoft.com/office/drawing/2014/main" xmlns="" val="20000"/>
                    </a:ext>
                  </a:extLst>
                </a:gridCol>
                <a:gridCol w="649275">
                  <a:extLst>
                    <a:ext uri="{9D8B030D-6E8A-4147-A177-3AD203B41FA5}">
                      <a16:colId xmlns:a16="http://schemas.microsoft.com/office/drawing/2014/main" xmlns="" val="20001"/>
                    </a:ext>
                  </a:extLst>
                </a:gridCol>
                <a:gridCol w="792175">
                  <a:extLst>
                    <a:ext uri="{9D8B030D-6E8A-4147-A177-3AD203B41FA5}">
                      <a16:colId xmlns:a16="http://schemas.microsoft.com/office/drawing/2014/main" xmlns="" val="20002"/>
                    </a:ext>
                  </a:extLst>
                </a:gridCol>
                <a:gridCol w="647700">
                  <a:extLst>
                    <a:ext uri="{9D8B030D-6E8A-4147-A177-3AD203B41FA5}">
                      <a16:colId xmlns:a16="http://schemas.microsoft.com/office/drawing/2014/main" xmlns="" val="20003"/>
                    </a:ext>
                  </a:extLst>
                </a:gridCol>
                <a:gridCol w="719125">
                  <a:extLst>
                    <a:ext uri="{9D8B030D-6E8A-4147-A177-3AD203B41FA5}">
                      <a16:colId xmlns:a16="http://schemas.microsoft.com/office/drawing/2014/main" xmlns="" val="20004"/>
                    </a:ext>
                  </a:extLst>
                </a:gridCol>
                <a:gridCol w="720725">
                  <a:extLst>
                    <a:ext uri="{9D8B030D-6E8A-4147-A177-3AD203B41FA5}">
                      <a16:colId xmlns:a16="http://schemas.microsoft.com/office/drawing/2014/main" xmlns="" val="20005"/>
                    </a:ext>
                  </a:extLst>
                </a:gridCol>
                <a:gridCol w="762000">
                  <a:extLst>
                    <a:ext uri="{9D8B030D-6E8A-4147-A177-3AD203B41FA5}">
                      <a16:colId xmlns:a16="http://schemas.microsoft.com/office/drawing/2014/main" xmlns="" val="20006"/>
                    </a:ext>
                  </a:extLst>
                </a:gridCol>
                <a:gridCol w="762000">
                  <a:extLst>
                    <a:ext uri="{9D8B030D-6E8A-4147-A177-3AD203B41FA5}">
                      <a16:colId xmlns:a16="http://schemas.microsoft.com/office/drawing/2014/main" xmlns="" val="20007"/>
                    </a:ext>
                  </a:extLst>
                </a:gridCol>
                <a:gridCol w="708025">
                  <a:extLst>
                    <a:ext uri="{9D8B030D-6E8A-4147-A177-3AD203B41FA5}">
                      <a16:colId xmlns:a16="http://schemas.microsoft.com/office/drawing/2014/main" xmlns="" val="20008"/>
                    </a:ext>
                  </a:extLst>
                </a:gridCol>
                <a:gridCol w="815975">
                  <a:extLst>
                    <a:ext uri="{9D8B030D-6E8A-4147-A177-3AD203B41FA5}">
                      <a16:colId xmlns:a16="http://schemas.microsoft.com/office/drawing/2014/main" xmlns="" val="20009"/>
                    </a:ext>
                  </a:extLst>
                </a:gridCol>
                <a:gridCol w="762000">
                  <a:extLst>
                    <a:ext uri="{9D8B030D-6E8A-4147-A177-3AD203B41FA5}">
                      <a16:colId xmlns:a16="http://schemas.microsoft.com/office/drawing/2014/main" xmlns="" val="20010"/>
                    </a:ext>
                  </a:extLst>
                </a:gridCol>
                <a:gridCol w="762000">
                  <a:extLst>
                    <a:ext uri="{9D8B030D-6E8A-4147-A177-3AD203B41FA5}">
                      <a16:colId xmlns:a16="http://schemas.microsoft.com/office/drawing/2014/main" xmlns="" val="20011"/>
                    </a:ext>
                  </a:extLst>
                </a:gridCol>
              </a:tblGrid>
              <a:tr h="668350">
                <a:tc>
                  <a:txBody>
                    <a:bodyPr/>
                    <a:lstStyle/>
                    <a:p>
                      <a:pPr marL="0" marR="0" lvl="0" indent="0" algn="l" rtl="0">
                        <a:lnSpc>
                          <a:spcPct val="100000"/>
                        </a:lnSpc>
                        <a:spcBef>
                          <a:spcPts val="0"/>
                        </a:spcBef>
                        <a:spcAft>
                          <a:spcPts val="0"/>
                        </a:spcAft>
                        <a:buClr>
                          <a:schemeClr val="hlink"/>
                        </a:buClr>
                        <a:buFont typeface="Noto Sans Symbols"/>
                        <a:buNone/>
                      </a:pPr>
                      <a:endParaRPr sz="1200" b="0" i="0" u="none" strike="noStrike" cap="none" dirty="0">
                        <a:solidFill>
                          <a:schemeClr val="dk1"/>
                        </a:solidFill>
                        <a:latin typeface="Verdana" pitchFamily="34" charset="0"/>
                        <a:ea typeface="Verdana" pitchFamily="34" charset="0"/>
                        <a:cs typeface="Arial"/>
                        <a:sym typeface="Arial"/>
                      </a:endParaRPr>
                    </a:p>
                    <a:p>
                      <a:pPr marL="0" marR="0" lvl="0" indent="0" algn="l" rtl="0">
                        <a:lnSpc>
                          <a:spcPct val="100000"/>
                        </a:lnSpc>
                        <a:spcBef>
                          <a:spcPts val="200"/>
                        </a:spcBef>
                        <a:spcAft>
                          <a:spcPts val="0"/>
                        </a:spcAft>
                        <a:buClr>
                          <a:schemeClr val="hlink"/>
                        </a:buClr>
                        <a:buFont typeface="Noto Sans Symbols"/>
                        <a:buNone/>
                      </a:pPr>
                      <a:endParaRPr sz="1200" b="0" i="0" u="none" strike="noStrike" cap="none" dirty="0">
                        <a:solidFill>
                          <a:schemeClr val="dk1"/>
                        </a:solidFill>
                        <a:latin typeface="Verdana" pitchFamily="34" charset="0"/>
                        <a:ea typeface="Verdana" pitchFamily="34" charset="0"/>
                        <a:cs typeface="Arial"/>
                        <a:sym typeface="Arial"/>
                      </a:endParaRPr>
                    </a:p>
                    <a:p>
                      <a:pPr marL="0" marR="0" lvl="0" indent="0" algn="l" rtl="0">
                        <a:lnSpc>
                          <a:spcPct val="100000"/>
                        </a:lnSpc>
                        <a:spcBef>
                          <a:spcPts val="400"/>
                        </a:spcBef>
                        <a:spcAft>
                          <a:spcPts val="0"/>
                        </a:spcAft>
                        <a:buClr>
                          <a:schemeClr val="hlink"/>
                        </a:buClr>
                        <a:buFont typeface="Noto Sans Symbols"/>
                        <a:buNone/>
                      </a:pPr>
                      <a:r>
                        <a:rPr lang="ca-ES" sz="1200" b="0" i="0" u="none" strike="noStrike" cap="none" dirty="0">
                          <a:solidFill>
                            <a:schemeClr val="dk1"/>
                          </a:solidFill>
                          <a:latin typeface="Verdana" pitchFamily="34" charset="0"/>
                          <a:ea typeface="Verdana" pitchFamily="34" charset="0"/>
                          <a:cs typeface="Arial"/>
                          <a:sym typeface="Arial"/>
                        </a:rPr>
                        <a:t>2006</a:t>
                      </a:r>
                      <a:endParaRPr sz="1200" dirty="0">
                        <a:latin typeface="Verdana" pitchFamily="34" charset="0"/>
                        <a:ea typeface="Verdana" pitchFamily="34" charset="0"/>
                      </a:endParaRPr>
                    </a:p>
                  </a:txBody>
                  <a:tcPr marL="91450" marR="91450" marT="45725" marB="4572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hlink"/>
                        </a:buClr>
                        <a:buFont typeface="Noto Sans Symbols"/>
                        <a:buNone/>
                      </a:pPr>
                      <a:endParaRPr sz="800" b="1" i="0" u="none" strike="noStrike" cap="none" dirty="0">
                        <a:solidFill>
                          <a:srgbClr val="0000FF"/>
                        </a:solidFill>
                        <a:latin typeface="Verdana" pitchFamily="34" charset="0"/>
                        <a:ea typeface="Verdana" pitchFamily="34" charset="0"/>
                        <a:cs typeface="Arial"/>
                        <a:sym typeface="Arial"/>
                      </a:endParaRPr>
                    </a:p>
                    <a:p>
                      <a:pPr marL="0" marR="0" lvl="0" indent="0" algn="ctr" rtl="0">
                        <a:lnSpc>
                          <a:spcPct val="100000"/>
                        </a:lnSpc>
                        <a:spcBef>
                          <a:spcPts val="200"/>
                        </a:spcBef>
                        <a:spcAft>
                          <a:spcPts val="0"/>
                        </a:spcAft>
                        <a:buClr>
                          <a:schemeClr val="hlink"/>
                        </a:buClr>
                        <a:buFont typeface="Noto Sans Symbols"/>
                        <a:buNone/>
                      </a:pPr>
                      <a:r>
                        <a:rPr lang="ca-ES" sz="800" b="1" i="0" u="none" strike="noStrike" cap="none" dirty="0">
                          <a:solidFill>
                            <a:srgbClr val="0000FF"/>
                          </a:solidFill>
                          <a:latin typeface="Verdana" pitchFamily="34" charset="0"/>
                          <a:ea typeface="Verdana" pitchFamily="34" charset="0"/>
                          <a:cs typeface="Arial"/>
                          <a:sym typeface="Arial"/>
                        </a:rPr>
                        <a:t>Total</a:t>
                      </a:r>
                      <a:endParaRPr sz="800" dirty="0">
                        <a:latin typeface="Verdana" pitchFamily="34" charset="0"/>
                        <a:ea typeface="Verdana" pitchFamily="34" charset="0"/>
                      </a:endParaRPr>
                    </a:p>
                    <a:p>
                      <a:pPr marL="0" marR="0" lvl="0" indent="0" algn="ctr" rtl="0">
                        <a:lnSpc>
                          <a:spcPct val="100000"/>
                        </a:lnSpc>
                        <a:spcBef>
                          <a:spcPts val="200"/>
                        </a:spcBef>
                        <a:spcAft>
                          <a:spcPts val="0"/>
                        </a:spcAft>
                        <a:buClr>
                          <a:schemeClr val="hlink"/>
                        </a:buClr>
                        <a:buFont typeface="Noto Sans Symbols"/>
                        <a:buNone/>
                      </a:pPr>
                      <a:r>
                        <a:rPr lang="ca-ES" sz="800" b="1" i="0" u="none" strike="noStrike" cap="none" dirty="0">
                          <a:solidFill>
                            <a:srgbClr val="0000FF"/>
                          </a:solidFill>
                          <a:latin typeface="Verdana" pitchFamily="34" charset="0"/>
                          <a:ea typeface="Verdana" pitchFamily="34" charset="0"/>
                          <a:cs typeface="Arial"/>
                          <a:sym typeface="Arial"/>
                        </a:rPr>
                        <a:t>%</a:t>
                      </a:r>
                      <a:endParaRPr sz="800" dirty="0">
                        <a:latin typeface="Verdana" pitchFamily="34" charset="0"/>
                        <a:ea typeface="Verdana" pitchFamily="34" charset="0"/>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hlink"/>
                        </a:buClr>
                        <a:buFont typeface="Noto Sans Symbols"/>
                        <a:buNone/>
                      </a:pPr>
                      <a:endParaRPr sz="800" b="1" i="0" u="none" strike="noStrike" cap="none" dirty="0">
                        <a:solidFill>
                          <a:srgbClr val="0000FF"/>
                        </a:solidFill>
                        <a:latin typeface="Verdana" pitchFamily="34" charset="0"/>
                        <a:ea typeface="Verdana" pitchFamily="34" charset="0"/>
                        <a:cs typeface="Arial"/>
                        <a:sym typeface="Arial"/>
                      </a:endParaRPr>
                    </a:p>
                    <a:p>
                      <a:pPr marL="0" marR="0" lvl="0" indent="0" algn="ctr" rtl="0">
                        <a:lnSpc>
                          <a:spcPct val="100000"/>
                        </a:lnSpc>
                        <a:spcBef>
                          <a:spcPts val="200"/>
                        </a:spcBef>
                        <a:spcAft>
                          <a:spcPts val="0"/>
                        </a:spcAft>
                        <a:buClr>
                          <a:schemeClr val="hlink"/>
                        </a:buClr>
                        <a:buFont typeface="Noto Sans Symbols"/>
                        <a:buNone/>
                      </a:pPr>
                      <a:r>
                        <a:rPr lang="ca-ES" sz="800" b="1" i="0" u="none" strike="noStrike" cap="none" dirty="0" err="1">
                          <a:solidFill>
                            <a:srgbClr val="0000FF"/>
                          </a:solidFill>
                          <a:latin typeface="Verdana" pitchFamily="34" charset="0"/>
                          <a:ea typeface="Verdana" pitchFamily="34" charset="0"/>
                          <a:cs typeface="Arial"/>
                          <a:sym typeface="Arial"/>
                        </a:rPr>
                        <a:t>Andalucia</a:t>
                      </a:r>
                      <a:endParaRPr sz="800" dirty="0">
                        <a:latin typeface="Verdana" pitchFamily="34" charset="0"/>
                        <a:ea typeface="Verdana" pitchFamily="34" charset="0"/>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hlink"/>
                        </a:buClr>
                        <a:buFont typeface="Noto Sans Symbols"/>
                        <a:buNone/>
                      </a:pPr>
                      <a:endParaRPr sz="800" b="1" i="0" u="none" strike="noStrike" cap="none" dirty="0">
                        <a:solidFill>
                          <a:srgbClr val="CCFF33"/>
                        </a:solidFill>
                        <a:latin typeface="Verdana" pitchFamily="34" charset="0"/>
                        <a:ea typeface="Verdana" pitchFamily="34" charset="0"/>
                        <a:cs typeface="Arial"/>
                        <a:sym typeface="Arial"/>
                      </a:endParaRPr>
                    </a:p>
                    <a:p>
                      <a:pPr marL="0" marR="0" lvl="0" indent="0" algn="ctr" rtl="0">
                        <a:lnSpc>
                          <a:spcPct val="100000"/>
                        </a:lnSpc>
                        <a:spcBef>
                          <a:spcPts val="200"/>
                        </a:spcBef>
                        <a:spcAft>
                          <a:spcPts val="0"/>
                        </a:spcAft>
                        <a:buClr>
                          <a:schemeClr val="hlink"/>
                        </a:buClr>
                        <a:buFont typeface="Noto Sans Symbols"/>
                        <a:buNone/>
                      </a:pPr>
                      <a:r>
                        <a:rPr lang="ca-ES" sz="800" b="1" i="0" u="none" strike="noStrike" cap="none" dirty="0" err="1">
                          <a:solidFill>
                            <a:srgbClr val="0000FF"/>
                          </a:solidFill>
                          <a:latin typeface="Verdana" pitchFamily="34" charset="0"/>
                          <a:ea typeface="Verdana" pitchFamily="34" charset="0"/>
                          <a:cs typeface="Arial"/>
                          <a:sym typeface="Arial"/>
                        </a:rPr>
                        <a:t>Aragón</a:t>
                      </a:r>
                      <a:endParaRPr sz="800" dirty="0">
                        <a:latin typeface="Verdana" pitchFamily="34" charset="0"/>
                        <a:ea typeface="Verdana" pitchFamily="34" charset="0"/>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hlink"/>
                        </a:buClr>
                        <a:buFont typeface="Noto Sans Symbols"/>
                        <a:buNone/>
                      </a:pPr>
                      <a:endParaRPr sz="800" b="1" i="0" u="none" strike="noStrike" cap="none" dirty="0">
                        <a:solidFill>
                          <a:srgbClr val="0000FF"/>
                        </a:solidFill>
                        <a:latin typeface="Verdana" pitchFamily="34" charset="0"/>
                        <a:ea typeface="Verdana" pitchFamily="34" charset="0"/>
                        <a:cs typeface="Arial"/>
                        <a:sym typeface="Arial"/>
                      </a:endParaRPr>
                    </a:p>
                    <a:p>
                      <a:pPr marL="0" marR="0" lvl="0" indent="0" algn="ctr" rtl="0">
                        <a:lnSpc>
                          <a:spcPct val="100000"/>
                        </a:lnSpc>
                        <a:spcBef>
                          <a:spcPts val="200"/>
                        </a:spcBef>
                        <a:spcAft>
                          <a:spcPts val="0"/>
                        </a:spcAft>
                        <a:buClr>
                          <a:schemeClr val="hlink"/>
                        </a:buClr>
                        <a:buFont typeface="Noto Sans Symbols"/>
                        <a:buNone/>
                      </a:pPr>
                      <a:r>
                        <a:rPr lang="ca-ES" sz="800" b="1" i="0" u="none" strike="noStrike" cap="none" dirty="0" err="1">
                          <a:solidFill>
                            <a:srgbClr val="0000FF"/>
                          </a:solidFill>
                          <a:latin typeface="Verdana" pitchFamily="34" charset="0"/>
                          <a:ea typeface="Verdana" pitchFamily="34" charset="0"/>
                          <a:cs typeface="Arial"/>
                          <a:sym typeface="Arial"/>
                        </a:rPr>
                        <a:t>Asturias</a:t>
                      </a:r>
                      <a:endParaRPr sz="800" dirty="0">
                        <a:latin typeface="Verdana" pitchFamily="34" charset="0"/>
                        <a:ea typeface="Verdana" pitchFamily="34" charset="0"/>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hlink"/>
                        </a:buClr>
                        <a:buFont typeface="Noto Sans Symbols"/>
                        <a:buNone/>
                      </a:pPr>
                      <a:endParaRPr sz="800" b="1" i="0" u="none" strike="noStrike" cap="none" dirty="0">
                        <a:solidFill>
                          <a:srgbClr val="0000FF"/>
                        </a:solidFill>
                        <a:latin typeface="Verdana" pitchFamily="34" charset="0"/>
                        <a:ea typeface="Verdana" pitchFamily="34" charset="0"/>
                        <a:cs typeface="Arial"/>
                        <a:sym typeface="Arial"/>
                      </a:endParaRPr>
                    </a:p>
                    <a:p>
                      <a:pPr marL="0" marR="0" lvl="0" indent="0" algn="ctr" rtl="0">
                        <a:lnSpc>
                          <a:spcPct val="100000"/>
                        </a:lnSpc>
                        <a:spcBef>
                          <a:spcPts val="200"/>
                        </a:spcBef>
                        <a:spcAft>
                          <a:spcPts val="0"/>
                        </a:spcAft>
                        <a:buClr>
                          <a:schemeClr val="hlink"/>
                        </a:buClr>
                        <a:buFont typeface="Noto Sans Symbols"/>
                        <a:buNone/>
                      </a:pPr>
                      <a:r>
                        <a:rPr lang="ca-ES" sz="800" b="1" i="0" u="none" strike="noStrike" cap="none" dirty="0">
                          <a:solidFill>
                            <a:srgbClr val="0000FF"/>
                          </a:solidFill>
                          <a:latin typeface="Verdana" pitchFamily="34" charset="0"/>
                          <a:ea typeface="Verdana" pitchFamily="34" charset="0"/>
                          <a:cs typeface="Arial"/>
                          <a:sym typeface="Arial"/>
                        </a:rPr>
                        <a:t>Castilla</a:t>
                      </a:r>
                      <a:endParaRPr sz="800" dirty="0">
                        <a:latin typeface="Verdana" pitchFamily="34" charset="0"/>
                        <a:ea typeface="Verdana" pitchFamily="34" charset="0"/>
                      </a:endParaRPr>
                    </a:p>
                    <a:p>
                      <a:pPr marL="0" marR="0" lvl="0" indent="0" algn="ctr" rtl="0">
                        <a:lnSpc>
                          <a:spcPct val="100000"/>
                        </a:lnSpc>
                        <a:spcBef>
                          <a:spcPts val="200"/>
                        </a:spcBef>
                        <a:spcAft>
                          <a:spcPts val="0"/>
                        </a:spcAft>
                        <a:buClr>
                          <a:schemeClr val="hlink"/>
                        </a:buClr>
                        <a:buFont typeface="Noto Sans Symbols"/>
                        <a:buNone/>
                      </a:pPr>
                      <a:r>
                        <a:rPr lang="ca-ES" sz="800" b="1" i="0" u="none" strike="noStrike" cap="none" dirty="0">
                          <a:solidFill>
                            <a:srgbClr val="0000FF"/>
                          </a:solidFill>
                          <a:latin typeface="Verdana" pitchFamily="34" charset="0"/>
                          <a:ea typeface="Verdana" pitchFamily="34" charset="0"/>
                          <a:cs typeface="Arial"/>
                          <a:sym typeface="Arial"/>
                        </a:rPr>
                        <a:t>y  Leon</a:t>
                      </a:r>
                      <a:endParaRPr sz="800" dirty="0">
                        <a:latin typeface="Verdana" pitchFamily="34" charset="0"/>
                        <a:ea typeface="Verdana" pitchFamily="34" charset="0"/>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hlink"/>
                        </a:buClr>
                        <a:buFont typeface="Noto Sans Symbols"/>
                        <a:buNone/>
                      </a:pPr>
                      <a:endParaRPr sz="800" b="1" i="0" u="none" strike="noStrike" cap="none" dirty="0">
                        <a:solidFill>
                          <a:schemeClr val="dk1"/>
                        </a:solidFill>
                        <a:latin typeface="Verdana" pitchFamily="34" charset="0"/>
                        <a:ea typeface="Verdana" pitchFamily="34" charset="0"/>
                        <a:cs typeface="Arial"/>
                        <a:sym typeface="Arial"/>
                      </a:endParaRPr>
                    </a:p>
                    <a:p>
                      <a:pPr marL="0" marR="0" lvl="0" indent="0" algn="ctr" rtl="0">
                        <a:lnSpc>
                          <a:spcPct val="100000"/>
                        </a:lnSpc>
                        <a:spcBef>
                          <a:spcPts val="200"/>
                        </a:spcBef>
                        <a:spcAft>
                          <a:spcPts val="0"/>
                        </a:spcAft>
                        <a:buClr>
                          <a:schemeClr val="hlink"/>
                        </a:buClr>
                        <a:buFont typeface="Noto Sans Symbols"/>
                        <a:buNone/>
                      </a:pPr>
                      <a:r>
                        <a:rPr lang="ca-ES" sz="800" b="1" i="0" u="none" strike="noStrike" cap="none" dirty="0">
                          <a:solidFill>
                            <a:schemeClr val="dk1"/>
                          </a:solidFill>
                          <a:latin typeface="Verdana" pitchFamily="34" charset="0"/>
                          <a:ea typeface="Verdana" pitchFamily="34" charset="0"/>
                          <a:cs typeface="Arial"/>
                          <a:sym typeface="Arial"/>
                        </a:rPr>
                        <a:t>Cataluña</a:t>
                      </a:r>
                      <a:endParaRPr sz="800" dirty="0">
                        <a:latin typeface="Verdana" pitchFamily="34" charset="0"/>
                        <a:ea typeface="Verdana" pitchFamily="34" charset="0"/>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85CCFD">
                        <a:alpha val="49803"/>
                      </a:srgbClr>
                    </a:solidFill>
                  </a:tcPr>
                </a:tc>
                <a:tc>
                  <a:txBody>
                    <a:bodyPr/>
                    <a:lstStyle/>
                    <a:p>
                      <a:pPr marL="0" marR="0" lvl="0" indent="0" algn="ctr" rtl="0">
                        <a:lnSpc>
                          <a:spcPct val="100000"/>
                        </a:lnSpc>
                        <a:spcBef>
                          <a:spcPts val="0"/>
                        </a:spcBef>
                        <a:spcAft>
                          <a:spcPts val="0"/>
                        </a:spcAft>
                        <a:buClr>
                          <a:schemeClr val="hlink"/>
                        </a:buClr>
                        <a:buFont typeface="Noto Sans Symbols"/>
                        <a:buNone/>
                      </a:pPr>
                      <a:endParaRPr sz="800" b="1" i="0" u="none" strike="noStrike" cap="none" dirty="0">
                        <a:solidFill>
                          <a:srgbClr val="0000FF"/>
                        </a:solidFill>
                        <a:latin typeface="Verdana" pitchFamily="34" charset="0"/>
                        <a:ea typeface="Verdana" pitchFamily="34" charset="0"/>
                        <a:cs typeface="Arial"/>
                        <a:sym typeface="Arial"/>
                      </a:endParaRPr>
                    </a:p>
                    <a:p>
                      <a:pPr marL="0" marR="0" lvl="0" indent="0" algn="ctr" rtl="0">
                        <a:lnSpc>
                          <a:spcPct val="100000"/>
                        </a:lnSpc>
                        <a:spcBef>
                          <a:spcPts val="200"/>
                        </a:spcBef>
                        <a:spcAft>
                          <a:spcPts val="0"/>
                        </a:spcAft>
                        <a:buClr>
                          <a:schemeClr val="hlink"/>
                        </a:buClr>
                        <a:buFont typeface="Noto Sans Symbols"/>
                        <a:buNone/>
                      </a:pPr>
                      <a:r>
                        <a:rPr lang="ca-ES" sz="800" b="1" i="0" u="none" strike="noStrike" cap="none" dirty="0">
                          <a:solidFill>
                            <a:srgbClr val="0000FF"/>
                          </a:solidFill>
                          <a:latin typeface="Verdana" pitchFamily="34" charset="0"/>
                          <a:ea typeface="Verdana" pitchFamily="34" charset="0"/>
                          <a:cs typeface="Arial"/>
                          <a:sym typeface="Arial"/>
                        </a:rPr>
                        <a:t>Madrid</a:t>
                      </a:r>
                      <a:endParaRPr sz="800" dirty="0">
                        <a:latin typeface="Verdana" pitchFamily="34" charset="0"/>
                        <a:ea typeface="Verdana" pitchFamily="34" charset="0"/>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hlink"/>
                        </a:buClr>
                        <a:buFont typeface="Noto Sans Symbols"/>
                        <a:buNone/>
                      </a:pPr>
                      <a:endParaRPr sz="800" b="1" i="0" u="none" strike="noStrike" cap="none" dirty="0">
                        <a:solidFill>
                          <a:srgbClr val="0000FF"/>
                        </a:solidFill>
                        <a:latin typeface="Verdana" pitchFamily="34" charset="0"/>
                        <a:ea typeface="Verdana" pitchFamily="34" charset="0"/>
                        <a:cs typeface="Arial"/>
                        <a:sym typeface="Arial"/>
                      </a:endParaRPr>
                    </a:p>
                    <a:p>
                      <a:pPr marL="0" marR="0" lvl="0" indent="0" algn="ctr" rtl="0">
                        <a:lnSpc>
                          <a:spcPct val="100000"/>
                        </a:lnSpc>
                        <a:spcBef>
                          <a:spcPts val="200"/>
                        </a:spcBef>
                        <a:spcAft>
                          <a:spcPts val="0"/>
                        </a:spcAft>
                        <a:buClr>
                          <a:schemeClr val="hlink"/>
                        </a:buClr>
                        <a:buFont typeface="Noto Sans Symbols"/>
                        <a:buNone/>
                      </a:pPr>
                      <a:r>
                        <a:rPr lang="ca-ES" sz="800" b="1" i="0" u="none" strike="noStrike" cap="none" dirty="0">
                          <a:solidFill>
                            <a:srgbClr val="0000FF"/>
                          </a:solidFill>
                          <a:latin typeface="Verdana" pitchFamily="34" charset="0"/>
                          <a:ea typeface="Verdana" pitchFamily="34" charset="0"/>
                          <a:cs typeface="Arial"/>
                          <a:sym typeface="Arial"/>
                        </a:rPr>
                        <a:t>Valencia</a:t>
                      </a:r>
                      <a:endParaRPr sz="800" dirty="0">
                        <a:latin typeface="Verdana" pitchFamily="34" charset="0"/>
                        <a:ea typeface="Verdana" pitchFamily="34" charset="0"/>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hlink"/>
                        </a:buClr>
                        <a:buFont typeface="Noto Sans Symbols"/>
                        <a:buNone/>
                      </a:pPr>
                      <a:endParaRPr sz="800" b="1" i="0" u="none" strike="noStrike" cap="none" dirty="0">
                        <a:solidFill>
                          <a:srgbClr val="0000FF"/>
                        </a:solidFill>
                        <a:latin typeface="Verdana" pitchFamily="34" charset="0"/>
                        <a:ea typeface="Verdana" pitchFamily="34" charset="0"/>
                        <a:cs typeface="Arial"/>
                        <a:sym typeface="Arial"/>
                      </a:endParaRPr>
                    </a:p>
                    <a:p>
                      <a:pPr marL="0" marR="0" lvl="0" indent="0" algn="ctr" rtl="0">
                        <a:lnSpc>
                          <a:spcPct val="100000"/>
                        </a:lnSpc>
                        <a:spcBef>
                          <a:spcPts val="200"/>
                        </a:spcBef>
                        <a:spcAft>
                          <a:spcPts val="0"/>
                        </a:spcAft>
                        <a:buClr>
                          <a:schemeClr val="hlink"/>
                        </a:buClr>
                        <a:buFont typeface="Noto Sans Symbols"/>
                        <a:buNone/>
                      </a:pPr>
                      <a:r>
                        <a:rPr lang="ca-ES" sz="800" b="1" i="0" u="none" strike="noStrike" cap="none" dirty="0">
                          <a:solidFill>
                            <a:srgbClr val="0000FF"/>
                          </a:solidFill>
                          <a:latin typeface="Verdana" pitchFamily="34" charset="0"/>
                          <a:ea typeface="Verdana" pitchFamily="34" charset="0"/>
                          <a:cs typeface="Arial"/>
                          <a:sym typeface="Arial"/>
                        </a:rPr>
                        <a:t>Galicia</a:t>
                      </a:r>
                      <a:endParaRPr sz="800" dirty="0">
                        <a:latin typeface="Verdana" pitchFamily="34" charset="0"/>
                        <a:ea typeface="Verdana" pitchFamily="34" charset="0"/>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hlink"/>
                        </a:buClr>
                        <a:buFont typeface="Noto Sans Symbols"/>
                        <a:buNone/>
                      </a:pPr>
                      <a:endParaRPr sz="800" b="1" i="0" u="none" strike="noStrike" cap="none" dirty="0">
                        <a:solidFill>
                          <a:srgbClr val="0000FF"/>
                        </a:solidFill>
                        <a:latin typeface="Verdana" pitchFamily="34" charset="0"/>
                        <a:ea typeface="Verdana" pitchFamily="34" charset="0"/>
                        <a:cs typeface="Arial"/>
                        <a:sym typeface="Arial"/>
                      </a:endParaRPr>
                    </a:p>
                    <a:p>
                      <a:pPr marL="0" marR="0" lvl="0" indent="0" algn="ctr" rtl="0">
                        <a:lnSpc>
                          <a:spcPct val="100000"/>
                        </a:lnSpc>
                        <a:spcBef>
                          <a:spcPts val="200"/>
                        </a:spcBef>
                        <a:spcAft>
                          <a:spcPts val="0"/>
                        </a:spcAft>
                        <a:buClr>
                          <a:schemeClr val="hlink"/>
                        </a:buClr>
                        <a:buFont typeface="Noto Sans Symbols"/>
                        <a:buNone/>
                      </a:pPr>
                      <a:r>
                        <a:rPr lang="ca-ES" sz="800" b="1" i="0" u="none" strike="noStrike" cap="none" dirty="0" err="1">
                          <a:solidFill>
                            <a:srgbClr val="0000FF"/>
                          </a:solidFill>
                          <a:latin typeface="Verdana" pitchFamily="34" charset="0"/>
                          <a:ea typeface="Verdana" pitchFamily="34" charset="0"/>
                          <a:cs typeface="Arial"/>
                          <a:sym typeface="Arial"/>
                        </a:rPr>
                        <a:t>Pais</a:t>
                      </a:r>
                      <a:endParaRPr sz="800" dirty="0">
                        <a:latin typeface="Verdana" pitchFamily="34" charset="0"/>
                        <a:ea typeface="Verdana" pitchFamily="34" charset="0"/>
                      </a:endParaRPr>
                    </a:p>
                    <a:p>
                      <a:pPr marL="0" marR="0" lvl="0" indent="0" algn="ctr" rtl="0">
                        <a:lnSpc>
                          <a:spcPct val="100000"/>
                        </a:lnSpc>
                        <a:spcBef>
                          <a:spcPts val="200"/>
                        </a:spcBef>
                        <a:spcAft>
                          <a:spcPts val="0"/>
                        </a:spcAft>
                        <a:buClr>
                          <a:schemeClr val="hlink"/>
                        </a:buClr>
                        <a:buFont typeface="Noto Sans Symbols"/>
                        <a:buNone/>
                      </a:pPr>
                      <a:r>
                        <a:rPr lang="ca-ES" sz="800" b="1" i="0" u="none" strike="noStrike" cap="none" dirty="0">
                          <a:solidFill>
                            <a:srgbClr val="0000FF"/>
                          </a:solidFill>
                          <a:latin typeface="Verdana" pitchFamily="34" charset="0"/>
                          <a:ea typeface="Verdana" pitchFamily="34" charset="0"/>
                          <a:cs typeface="Arial"/>
                          <a:sym typeface="Arial"/>
                        </a:rPr>
                        <a:t>Vasco</a:t>
                      </a:r>
                      <a:endParaRPr sz="800" dirty="0">
                        <a:latin typeface="Verdana" pitchFamily="34" charset="0"/>
                        <a:ea typeface="Verdana" pitchFamily="34" charset="0"/>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hlink"/>
                        </a:buClr>
                        <a:buFont typeface="Noto Sans Symbols"/>
                        <a:buNone/>
                      </a:pPr>
                      <a:r>
                        <a:rPr lang="ca-ES" sz="800" b="1" i="0" u="none" strike="noStrike" cap="none" dirty="0">
                          <a:solidFill>
                            <a:srgbClr val="0000FF"/>
                          </a:solidFill>
                          <a:latin typeface="Verdana" pitchFamily="34" charset="0"/>
                          <a:ea typeface="Verdana" pitchFamily="34" charset="0"/>
                          <a:cs typeface="Arial"/>
                          <a:sym typeface="Arial"/>
                        </a:rPr>
                        <a:t>2000</a:t>
                      </a:r>
                      <a:endParaRPr sz="800" dirty="0">
                        <a:latin typeface="Verdana" pitchFamily="34" charset="0"/>
                        <a:ea typeface="Verdana" pitchFamily="34" charset="0"/>
                      </a:endParaRPr>
                    </a:p>
                    <a:p>
                      <a:pPr marL="0" marR="0" lvl="0" indent="0" algn="ctr" rtl="0">
                        <a:lnSpc>
                          <a:spcPct val="100000"/>
                        </a:lnSpc>
                        <a:spcBef>
                          <a:spcPts val="200"/>
                        </a:spcBef>
                        <a:spcAft>
                          <a:spcPts val="0"/>
                        </a:spcAft>
                        <a:buClr>
                          <a:schemeClr val="hlink"/>
                        </a:buClr>
                        <a:buFont typeface="Noto Sans Symbols"/>
                        <a:buNone/>
                      </a:pPr>
                      <a:r>
                        <a:rPr lang="ca-ES" sz="800" b="1" i="0" u="none" strike="noStrike" cap="none" dirty="0">
                          <a:solidFill>
                            <a:srgbClr val="0000FF"/>
                          </a:solidFill>
                          <a:latin typeface="Verdana" pitchFamily="34" charset="0"/>
                          <a:ea typeface="Verdana" pitchFamily="34" charset="0"/>
                          <a:cs typeface="Arial"/>
                          <a:sym typeface="Arial"/>
                        </a:rPr>
                        <a:t>R </a:t>
                      </a:r>
                      <a:endParaRPr sz="800" dirty="0">
                        <a:latin typeface="Verdana" pitchFamily="34" charset="0"/>
                        <a:ea typeface="Verdana" pitchFamily="34" charset="0"/>
                      </a:endParaRPr>
                    </a:p>
                    <a:p>
                      <a:pPr marL="0" marR="0" lvl="0" indent="0" algn="ctr" rtl="0">
                        <a:lnSpc>
                          <a:spcPct val="100000"/>
                        </a:lnSpc>
                        <a:spcBef>
                          <a:spcPts val="200"/>
                        </a:spcBef>
                        <a:spcAft>
                          <a:spcPts val="0"/>
                        </a:spcAft>
                        <a:buClr>
                          <a:schemeClr val="hlink"/>
                        </a:buClr>
                        <a:buFont typeface="Noto Sans Symbols"/>
                        <a:buNone/>
                      </a:pPr>
                      <a:r>
                        <a:rPr lang="ca-ES" sz="800" b="1" i="0" u="none" strike="noStrike" cap="none" dirty="0">
                          <a:solidFill>
                            <a:srgbClr val="0000FF"/>
                          </a:solidFill>
                          <a:latin typeface="Verdana" pitchFamily="34" charset="0"/>
                          <a:ea typeface="Verdana" pitchFamily="34" charset="0"/>
                          <a:cs typeface="Arial"/>
                          <a:sym typeface="Arial"/>
                        </a:rPr>
                        <a:t>Totals</a:t>
                      </a:r>
                      <a:endParaRPr sz="800" dirty="0">
                        <a:latin typeface="Verdana" pitchFamily="34" charset="0"/>
                        <a:ea typeface="Verdana" pitchFamily="34" charset="0"/>
                      </a:endParaRPr>
                    </a:p>
                  </a:txBody>
                  <a:tcPr marL="91450" marR="91450" marT="45725" marB="4572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xmlns="" val="10000"/>
                  </a:ext>
                </a:extLst>
              </a:tr>
              <a:tr h="369900">
                <a:tc>
                  <a:txBody>
                    <a:bodyPr/>
                    <a:lstStyle/>
                    <a:p>
                      <a:pPr marL="0" marR="0" lvl="0" indent="0" algn="l" rtl="0">
                        <a:lnSpc>
                          <a:spcPct val="100000"/>
                        </a:lnSpc>
                        <a:spcBef>
                          <a:spcPts val="0"/>
                        </a:spcBef>
                        <a:spcAft>
                          <a:spcPts val="0"/>
                        </a:spcAft>
                        <a:buClr>
                          <a:schemeClr val="hlink"/>
                        </a:buClr>
                        <a:buFont typeface="Noto Sans Symbols"/>
                        <a:buNone/>
                      </a:pPr>
                      <a:r>
                        <a:rPr lang="ca-ES" sz="1200" b="1" i="0" u="none" strike="noStrike" cap="none" dirty="0" err="1">
                          <a:solidFill>
                            <a:srgbClr val="008000"/>
                          </a:solidFill>
                          <a:latin typeface="Verdana" pitchFamily="34" charset="0"/>
                          <a:ea typeface="Verdana" pitchFamily="34" charset="0"/>
                          <a:cs typeface="Arial"/>
                          <a:sym typeface="Arial"/>
                        </a:rPr>
                        <a:t>Fosfo</a:t>
                      </a:r>
                      <a:r>
                        <a:rPr lang="ca-ES" sz="1200" b="1" i="0" u="none" strike="noStrike" cap="none" dirty="0">
                          <a:solidFill>
                            <a:schemeClr val="dk2"/>
                          </a:solidFill>
                          <a:latin typeface="Verdana" pitchFamily="34" charset="0"/>
                          <a:ea typeface="Verdana" pitchFamily="34" charset="0"/>
                          <a:cs typeface="Arial"/>
                          <a:sym typeface="Arial"/>
                        </a:rPr>
                        <a:t>.</a:t>
                      </a:r>
                      <a:endParaRPr sz="1200" dirty="0">
                        <a:latin typeface="Verdana" pitchFamily="34" charset="0"/>
                        <a:ea typeface="Verdana" pitchFamily="34" charset="0"/>
                      </a:endParaRPr>
                    </a:p>
                  </a:txBody>
                  <a:tcPr marL="91450" marR="91450" marT="45725" marB="4572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hlink"/>
                        </a:buClr>
                        <a:buFont typeface="Noto Sans Symbols"/>
                        <a:buNone/>
                      </a:pPr>
                      <a:r>
                        <a:rPr lang="ca-ES" sz="1600" b="0" i="0" u="none" strike="noStrike" cap="none" dirty="0">
                          <a:solidFill>
                            <a:schemeClr val="dk1"/>
                          </a:solidFill>
                          <a:latin typeface="Verdana" pitchFamily="34" charset="0"/>
                          <a:ea typeface="Verdana" pitchFamily="34" charset="0"/>
                          <a:cs typeface="Arial"/>
                          <a:sym typeface="Arial"/>
                        </a:rPr>
                        <a:t>1.7</a:t>
                      </a:r>
                      <a:endParaRPr sz="1600" dirty="0">
                        <a:latin typeface="Verdana" pitchFamily="34" charset="0"/>
                        <a:ea typeface="Verdana" pitchFamily="34" charset="0"/>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hlink"/>
                        </a:buClr>
                        <a:buFont typeface="Noto Sans Symbols"/>
                        <a:buNone/>
                      </a:pPr>
                      <a:r>
                        <a:rPr lang="ca-ES" sz="1600" b="0" i="0" u="none" strike="noStrike" cap="none">
                          <a:solidFill>
                            <a:schemeClr val="dk1"/>
                          </a:solidFill>
                          <a:latin typeface="Verdana" pitchFamily="34" charset="0"/>
                          <a:ea typeface="Verdana" pitchFamily="34" charset="0"/>
                          <a:cs typeface="Arial"/>
                          <a:sym typeface="Arial"/>
                        </a:rPr>
                        <a:t>0.8</a:t>
                      </a:r>
                      <a:endParaRPr sz="1600">
                        <a:latin typeface="Verdana" pitchFamily="34" charset="0"/>
                        <a:ea typeface="Verdana" pitchFamily="34" charset="0"/>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hlink"/>
                        </a:buClr>
                        <a:buFont typeface="Noto Sans Symbols"/>
                        <a:buNone/>
                      </a:pPr>
                      <a:r>
                        <a:rPr lang="ca-ES" sz="1600" b="0" i="0" u="none" strike="noStrike" cap="none" dirty="0">
                          <a:solidFill>
                            <a:schemeClr val="dk1"/>
                          </a:solidFill>
                          <a:latin typeface="Verdana" pitchFamily="34" charset="0"/>
                          <a:ea typeface="Verdana" pitchFamily="34" charset="0"/>
                          <a:cs typeface="Arial"/>
                          <a:sym typeface="Arial"/>
                        </a:rPr>
                        <a:t>1.4</a:t>
                      </a:r>
                      <a:endParaRPr sz="1600" dirty="0">
                        <a:latin typeface="Verdana" pitchFamily="34" charset="0"/>
                        <a:ea typeface="Verdana" pitchFamily="34" charset="0"/>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hlink"/>
                        </a:buClr>
                        <a:buFont typeface="Noto Sans Symbols"/>
                        <a:buNone/>
                      </a:pPr>
                      <a:r>
                        <a:rPr lang="ca-ES" sz="1600" b="0" i="0" u="none" strike="noStrike" cap="none" dirty="0">
                          <a:solidFill>
                            <a:schemeClr val="dk1"/>
                          </a:solidFill>
                          <a:latin typeface="Verdana" pitchFamily="34" charset="0"/>
                          <a:ea typeface="Verdana" pitchFamily="34" charset="0"/>
                          <a:cs typeface="Arial"/>
                          <a:sym typeface="Arial"/>
                        </a:rPr>
                        <a:t>0.8</a:t>
                      </a:r>
                      <a:endParaRPr sz="1600" dirty="0">
                        <a:latin typeface="Verdana" pitchFamily="34" charset="0"/>
                        <a:ea typeface="Verdana" pitchFamily="34" charset="0"/>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hlink"/>
                        </a:buClr>
                        <a:buFont typeface="Noto Sans Symbols"/>
                        <a:buNone/>
                      </a:pPr>
                      <a:r>
                        <a:rPr lang="ca-ES" sz="1600" b="1" i="0" u="none" strike="noStrike" cap="none" dirty="0">
                          <a:solidFill>
                            <a:srgbClr val="FF3300"/>
                          </a:solidFill>
                          <a:latin typeface="Verdana" pitchFamily="34" charset="0"/>
                          <a:ea typeface="Verdana" pitchFamily="34" charset="0"/>
                          <a:cs typeface="Arial"/>
                          <a:sym typeface="Arial"/>
                        </a:rPr>
                        <a:t>4.4</a:t>
                      </a:r>
                      <a:endParaRPr sz="1600" dirty="0">
                        <a:latin typeface="Verdana" pitchFamily="34" charset="0"/>
                        <a:ea typeface="Verdana" pitchFamily="34" charset="0"/>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hlink"/>
                        </a:buClr>
                        <a:buFont typeface="Noto Sans Symbols"/>
                        <a:buNone/>
                      </a:pPr>
                      <a:r>
                        <a:rPr lang="ca-ES" sz="1600" b="1" i="0" u="none" strike="noStrike" cap="none" dirty="0">
                          <a:solidFill>
                            <a:schemeClr val="dk1"/>
                          </a:solidFill>
                          <a:latin typeface="Verdana" pitchFamily="34" charset="0"/>
                          <a:ea typeface="Verdana" pitchFamily="34" charset="0"/>
                          <a:cs typeface="Arial"/>
                          <a:sym typeface="Arial"/>
                        </a:rPr>
                        <a:t>1.8</a:t>
                      </a:r>
                      <a:endParaRPr sz="1600" dirty="0">
                        <a:latin typeface="Verdana" pitchFamily="34" charset="0"/>
                        <a:ea typeface="Verdana" pitchFamily="34" charset="0"/>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85CCFD">
                        <a:alpha val="49803"/>
                      </a:srgbClr>
                    </a:solidFill>
                  </a:tcPr>
                </a:tc>
                <a:tc>
                  <a:txBody>
                    <a:bodyPr/>
                    <a:lstStyle/>
                    <a:p>
                      <a:pPr marL="0" marR="0" lvl="0" indent="0" algn="l" rtl="0">
                        <a:lnSpc>
                          <a:spcPct val="100000"/>
                        </a:lnSpc>
                        <a:spcBef>
                          <a:spcPts val="0"/>
                        </a:spcBef>
                        <a:spcAft>
                          <a:spcPts val="0"/>
                        </a:spcAft>
                        <a:buClr>
                          <a:schemeClr val="hlink"/>
                        </a:buClr>
                        <a:buFont typeface="Noto Sans Symbols"/>
                        <a:buNone/>
                      </a:pPr>
                      <a:r>
                        <a:rPr lang="ca-ES" sz="1600" b="0" i="0" u="none" strike="noStrike" cap="none">
                          <a:solidFill>
                            <a:schemeClr val="dk1"/>
                          </a:solidFill>
                          <a:latin typeface="Verdana" pitchFamily="34" charset="0"/>
                          <a:ea typeface="Verdana" pitchFamily="34" charset="0"/>
                          <a:cs typeface="Arial"/>
                          <a:sym typeface="Arial"/>
                        </a:rPr>
                        <a:t>2.6</a:t>
                      </a:r>
                      <a:endParaRPr sz="1600">
                        <a:latin typeface="Verdana" pitchFamily="34" charset="0"/>
                        <a:ea typeface="Verdana" pitchFamily="34" charset="0"/>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hlink"/>
                        </a:buClr>
                        <a:buFont typeface="Noto Sans Symbols"/>
                        <a:buNone/>
                      </a:pPr>
                      <a:r>
                        <a:rPr lang="ca-ES" sz="1600" b="0" i="0" u="none" strike="noStrike" cap="none">
                          <a:solidFill>
                            <a:schemeClr val="dk1"/>
                          </a:solidFill>
                          <a:latin typeface="Verdana" pitchFamily="34" charset="0"/>
                          <a:ea typeface="Verdana" pitchFamily="34" charset="0"/>
                          <a:cs typeface="Arial"/>
                          <a:sym typeface="Arial"/>
                        </a:rPr>
                        <a:t>1.5</a:t>
                      </a:r>
                      <a:endParaRPr sz="1600">
                        <a:latin typeface="Verdana" pitchFamily="34" charset="0"/>
                        <a:ea typeface="Verdana" pitchFamily="34" charset="0"/>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hlink"/>
                        </a:buClr>
                        <a:buFont typeface="Noto Sans Symbols"/>
                        <a:buNone/>
                      </a:pPr>
                      <a:r>
                        <a:rPr lang="ca-ES" sz="1600" b="0" i="0" u="none" strike="noStrike" cap="none">
                          <a:solidFill>
                            <a:schemeClr val="dk1"/>
                          </a:solidFill>
                          <a:latin typeface="Verdana" pitchFamily="34" charset="0"/>
                          <a:ea typeface="Verdana" pitchFamily="34" charset="0"/>
                          <a:cs typeface="Arial"/>
                          <a:sym typeface="Arial"/>
                        </a:rPr>
                        <a:t>0.7</a:t>
                      </a:r>
                      <a:endParaRPr sz="1600">
                        <a:latin typeface="Verdana" pitchFamily="34" charset="0"/>
                        <a:ea typeface="Verdana" pitchFamily="34" charset="0"/>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hlink"/>
                        </a:buClr>
                        <a:buFont typeface="Noto Sans Symbols"/>
                        <a:buNone/>
                      </a:pPr>
                      <a:r>
                        <a:rPr lang="ca-ES" sz="1600" b="1" i="0" u="none" strike="noStrike" cap="none">
                          <a:solidFill>
                            <a:srgbClr val="008000"/>
                          </a:solidFill>
                          <a:latin typeface="Verdana" pitchFamily="34" charset="0"/>
                          <a:ea typeface="Verdana" pitchFamily="34" charset="0"/>
                          <a:cs typeface="Arial"/>
                          <a:sym typeface="Arial"/>
                        </a:rPr>
                        <a:t>0.6</a:t>
                      </a:r>
                      <a:endParaRPr sz="1600">
                        <a:latin typeface="Verdana" pitchFamily="34" charset="0"/>
                        <a:ea typeface="Verdana" pitchFamily="34" charset="0"/>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hlink"/>
                        </a:buClr>
                        <a:buFont typeface="Noto Sans Symbols"/>
                        <a:buNone/>
                      </a:pPr>
                      <a:r>
                        <a:rPr lang="ca-ES" sz="1600" b="0" i="0" u="none" strike="noStrike" cap="none">
                          <a:solidFill>
                            <a:schemeClr val="dk1"/>
                          </a:solidFill>
                          <a:latin typeface="Verdana" pitchFamily="34" charset="0"/>
                          <a:ea typeface="Verdana" pitchFamily="34" charset="0"/>
                          <a:cs typeface="Arial"/>
                          <a:sym typeface="Arial"/>
                        </a:rPr>
                        <a:t>0.9</a:t>
                      </a:r>
                      <a:endParaRPr sz="1600">
                        <a:latin typeface="Verdana" pitchFamily="34" charset="0"/>
                        <a:ea typeface="Verdana" pitchFamily="34" charset="0"/>
                      </a:endParaRPr>
                    </a:p>
                  </a:txBody>
                  <a:tcPr marL="91450" marR="91450" marT="45725" marB="4572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xmlns="" val="10001"/>
                  </a:ext>
                </a:extLst>
              </a:tr>
              <a:tr h="546100">
                <a:tc>
                  <a:txBody>
                    <a:bodyPr/>
                    <a:lstStyle/>
                    <a:p>
                      <a:pPr marL="0" marR="0" lvl="0" indent="0" algn="l" rtl="0">
                        <a:lnSpc>
                          <a:spcPct val="100000"/>
                        </a:lnSpc>
                        <a:spcBef>
                          <a:spcPts val="0"/>
                        </a:spcBef>
                        <a:spcAft>
                          <a:spcPts val="0"/>
                        </a:spcAft>
                        <a:buClr>
                          <a:schemeClr val="hlink"/>
                        </a:buClr>
                        <a:buFont typeface="Noto Sans Symbols"/>
                        <a:buNone/>
                      </a:pPr>
                      <a:r>
                        <a:rPr lang="ca-ES" sz="1200" b="1" i="0" u="none" strike="noStrike" cap="none" dirty="0" err="1">
                          <a:solidFill>
                            <a:srgbClr val="006633"/>
                          </a:solidFill>
                          <a:latin typeface="Verdana" pitchFamily="34" charset="0"/>
                          <a:ea typeface="Verdana" pitchFamily="34" charset="0"/>
                          <a:cs typeface="Arial"/>
                          <a:sym typeface="Arial"/>
                        </a:rPr>
                        <a:t>Ampi</a:t>
                      </a:r>
                      <a:r>
                        <a:rPr lang="ca-ES" sz="1200" b="1" i="0" u="none" strike="noStrike" cap="none" dirty="0">
                          <a:solidFill>
                            <a:srgbClr val="006633"/>
                          </a:solidFill>
                          <a:latin typeface="Verdana" pitchFamily="34" charset="0"/>
                          <a:ea typeface="Verdana" pitchFamily="34" charset="0"/>
                          <a:cs typeface="Arial"/>
                          <a:sym typeface="Arial"/>
                        </a:rPr>
                        <a:t>.</a:t>
                      </a:r>
                      <a:endParaRPr sz="1200" dirty="0">
                        <a:latin typeface="Verdana" pitchFamily="34" charset="0"/>
                        <a:ea typeface="Verdana" pitchFamily="34" charset="0"/>
                      </a:endParaRPr>
                    </a:p>
                  </a:txBody>
                  <a:tcPr marL="91450" marR="91450" marT="45725" marB="4572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hlink"/>
                        </a:buClr>
                        <a:buFont typeface="Noto Sans Symbols"/>
                        <a:buNone/>
                      </a:pPr>
                      <a:r>
                        <a:rPr lang="ca-ES" sz="1600" b="0" i="0" u="none" strike="noStrike" cap="none" dirty="0">
                          <a:solidFill>
                            <a:schemeClr val="dk1"/>
                          </a:solidFill>
                          <a:latin typeface="Verdana" pitchFamily="34" charset="0"/>
                          <a:ea typeface="Verdana" pitchFamily="34" charset="0"/>
                          <a:cs typeface="Arial"/>
                          <a:sym typeface="Arial"/>
                        </a:rPr>
                        <a:t>60.7</a:t>
                      </a:r>
                      <a:endParaRPr sz="1600" dirty="0">
                        <a:latin typeface="Verdana" pitchFamily="34" charset="0"/>
                        <a:ea typeface="Verdana" pitchFamily="34" charset="0"/>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hlink"/>
                        </a:buClr>
                        <a:buFont typeface="Noto Sans Symbols"/>
                        <a:buNone/>
                      </a:pPr>
                      <a:r>
                        <a:rPr lang="ca-ES" sz="1600" b="0" i="0" u="none" strike="noStrike" cap="none" dirty="0">
                          <a:solidFill>
                            <a:schemeClr val="dk1"/>
                          </a:solidFill>
                          <a:latin typeface="Verdana" pitchFamily="34" charset="0"/>
                          <a:ea typeface="Verdana" pitchFamily="34" charset="0"/>
                          <a:cs typeface="Arial"/>
                          <a:sym typeface="Arial"/>
                        </a:rPr>
                        <a:t>65.1</a:t>
                      </a:r>
                      <a:endParaRPr sz="1600" dirty="0">
                        <a:latin typeface="Verdana" pitchFamily="34" charset="0"/>
                        <a:ea typeface="Verdana" pitchFamily="34" charset="0"/>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hlink"/>
                        </a:buClr>
                        <a:buFont typeface="Noto Sans Symbols"/>
                        <a:buNone/>
                      </a:pPr>
                      <a:r>
                        <a:rPr lang="ca-ES" sz="1600" b="0" i="0" u="none" strike="noStrike" cap="none">
                          <a:solidFill>
                            <a:schemeClr val="dk1"/>
                          </a:solidFill>
                          <a:latin typeface="Verdana" pitchFamily="34" charset="0"/>
                          <a:ea typeface="Verdana" pitchFamily="34" charset="0"/>
                          <a:cs typeface="Arial"/>
                          <a:sym typeface="Arial"/>
                        </a:rPr>
                        <a:t>67.3</a:t>
                      </a:r>
                      <a:endParaRPr sz="1600">
                        <a:latin typeface="Verdana" pitchFamily="34" charset="0"/>
                        <a:ea typeface="Verdana" pitchFamily="34" charset="0"/>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hlink"/>
                        </a:buClr>
                        <a:buFont typeface="Noto Sans Symbols"/>
                        <a:buNone/>
                      </a:pPr>
                      <a:r>
                        <a:rPr lang="ca-ES" sz="1600" b="1" i="0" u="none" strike="noStrike" cap="none">
                          <a:solidFill>
                            <a:srgbClr val="FF3300"/>
                          </a:solidFill>
                          <a:latin typeface="Verdana" pitchFamily="34" charset="0"/>
                          <a:ea typeface="Verdana" pitchFamily="34" charset="0"/>
                          <a:cs typeface="Arial"/>
                          <a:sym typeface="Arial"/>
                        </a:rPr>
                        <a:t>72.1</a:t>
                      </a:r>
                      <a:endParaRPr sz="1600">
                        <a:latin typeface="Verdana" pitchFamily="34" charset="0"/>
                        <a:ea typeface="Verdana" pitchFamily="34" charset="0"/>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hlink"/>
                        </a:buClr>
                        <a:buFont typeface="Noto Sans Symbols"/>
                        <a:buNone/>
                      </a:pPr>
                      <a:r>
                        <a:rPr lang="ca-ES" sz="1600" b="0" i="0" u="none" strike="noStrike" cap="none">
                          <a:solidFill>
                            <a:schemeClr val="dk1"/>
                          </a:solidFill>
                          <a:latin typeface="Verdana" pitchFamily="34" charset="0"/>
                          <a:ea typeface="Verdana" pitchFamily="34" charset="0"/>
                          <a:cs typeface="Arial"/>
                          <a:sym typeface="Arial"/>
                        </a:rPr>
                        <a:t>58.1</a:t>
                      </a:r>
                      <a:endParaRPr sz="1600">
                        <a:latin typeface="Verdana" pitchFamily="34" charset="0"/>
                        <a:ea typeface="Verdana" pitchFamily="34" charset="0"/>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hlink"/>
                        </a:buClr>
                        <a:buFont typeface="Noto Sans Symbols"/>
                        <a:buNone/>
                      </a:pPr>
                      <a:r>
                        <a:rPr lang="ca-ES" sz="1600" b="1" i="0" u="none" strike="noStrike" cap="none" dirty="0">
                          <a:solidFill>
                            <a:schemeClr val="dk1"/>
                          </a:solidFill>
                          <a:latin typeface="Verdana" pitchFamily="34" charset="0"/>
                          <a:ea typeface="Verdana" pitchFamily="34" charset="0"/>
                          <a:cs typeface="Arial"/>
                          <a:sym typeface="Arial"/>
                        </a:rPr>
                        <a:t>63.5</a:t>
                      </a:r>
                      <a:endParaRPr sz="1600" dirty="0">
                        <a:latin typeface="Verdana" pitchFamily="34" charset="0"/>
                        <a:ea typeface="Verdana" pitchFamily="34" charset="0"/>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85CCFD">
                        <a:alpha val="49803"/>
                      </a:srgbClr>
                    </a:solidFill>
                  </a:tcPr>
                </a:tc>
                <a:tc>
                  <a:txBody>
                    <a:bodyPr/>
                    <a:lstStyle/>
                    <a:p>
                      <a:pPr marL="0" marR="0" lvl="0" indent="0" algn="l" rtl="0">
                        <a:lnSpc>
                          <a:spcPct val="100000"/>
                        </a:lnSpc>
                        <a:spcBef>
                          <a:spcPts val="0"/>
                        </a:spcBef>
                        <a:spcAft>
                          <a:spcPts val="0"/>
                        </a:spcAft>
                        <a:buClr>
                          <a:schemeClr val="hlink"/>
                        </a:buClr>
                        <a:buFont typeface="Noto Sans Symbols"/>
                        <a:buNone/>
                      </a:pPr>
                      <a:r>
                        <a:rPr lang="ca-ES" sz="1600" b="0" i="0" u="none" strike="noStrike" cap="none" dirty="0">
                          <a:solidFill>
                            <a:schemeClr val="dk1"/>
                          </a:solidFill>
                          <a:latin typeface="Verdana" pitchFamily="34" charset="0"/>
                          <a:ea typeface="Verdana" pitchFamily="34" charset="0"/>
                          <a:cs typeface="Arial"/>
                          <a:sym typeface="Arial"/>
                        </a:rPr>
                        <a:t>58.2</a:t>
                      </a:r>
                      <a:endParaRPr sz="1600" dirty="0">
                        <a:latin typeface="Verdana" pitchFamily="34" charset="0"/>
                        <a:ea typeface="Verdana" pitchFamily="34" charset="0"/>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hlink"/>
                        </a:buClr>
                        <a:buFont typeface="Noto Sans Symbols"/>
                        <a:buNone/>
                      </a:pPr>
                      <a:r>
                        <a:rPr lang="ca-ES" sz="1600" b="0" i="0" u="none" strike="noStrike" cap="none" dirty="0">
                          <a:solidFill>
                            <a:schemeClr val="dk1"/>
                          </a:solidFill>
                          <a:latin typeface="Verdana" pitchFamily="34" charset="0"/>
                          <a:ea typeface="Verdana" pitchFamily="34" charset="0"/>
                          <a:cs typeface="Arial"/>
                          <a:sym typeface="Arial"/>
                        </a:rPr>
                        <a:t>63.7</a:t>
                      </a:r>
                      <a:endParaRPr sz="1600" dirty="0">
                        <a:latin typeface="Verdana" pitchFamily="34" charset="0"/>
                        <a:ea typeface="Verdana" pitchFamily="34" charset="0"/>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hlink"/>
                        </a:buClr>
                        <a:buFont typeface="Noto Sans Symbols"/>
                        <a:buNone/>
                      </a:pPr>
                      <a:r>
                        <a:rPr lang="ca-ES" sz="1600" b="1" i="0" u="none" strike="noStrike" cap="none" dirty="0">
                          <a:solidFill>
                            <a:srgbClr val="008000"/>
                          </a:solidFill>
                          <a:latin typeface="Verdana" pitchFamily="34" charset="0"/>
                          <a:ea typeface="Verdana" pitchFamily="34" charset="0"/>
                          <a:cs typeface="Arial"/>
                          <a:sym typeface="Arial"/>
                        </a:rPr>
                        <a:t>36.8</a:t>
                      </a:r>
                      <a:endParaRPr sz="1600" dirty="0">
                        <a:latin typeface="Verdana" pitchFamily="34" charset="0"/>
                        <a:ea typeface="Verdana" pitchFamily="34" charset="0"/>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hlink"/>
                        </a:buClr>
                        <a:buFont typeface="Noto Sans Symbols"/>
                        <a:buNone/>
                      </a:pPr>
                      <a:r>
                        <a:rPr lang="ca-ES" sz="1600" b="0" i="0" u="none" strike="noStrike" cap="none" dirty="0">
                          <a:solidFill>
                            <a:schemeClr val="dk1"/>
                          </a:solidFill>
                          <a:latin typeface="Verdana" pitchFamily="34" charset="0"/>
                          <a:ea typeface="Verdana" pitchFamily="34" charset="0"/>
                          <a:cs typeface="Arial"/>
                          <a:sym typeface="Arial"/>
                        </a:rPr>
                        <a:t>49.4</a:t>
                      </a:r>
                      <a:endParaRPr sz="1600" dirty="0">
                        <a:latin typeface="Verdana" pitchFamily="34" charset="0"/>
                        <a:ea typeface="Verdana" pitchFamily="34" charset="0"/>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hlink"/>
                        </a:buClr>
                        <a:buFont typeface="Noto Sans Symbols"/>
                        <a:buNone/>
                      </a:pPr>
                      <a:r>
                        <a:rPr lang="ca-ES" sz="1600" b="0" i="0" u="none" strike="noStrike" cap="none">
                          <a:solidFill>
                            <a:schemeClr val="dk1"/>
                          </a:solidFill>
                          <a:latin typeface="Verdana" pitchFamily="34" charset="0"/>
                          <a:ea typeface="Verdana" pitchFamily="34" charset="0"/>
                          <a:cs typeface="Arial"/>
                          <a:sym typeface="Arial"/>
                        </a:rPr>
                        <a:t>53.3</a:t>
                      </a:r>
                      <a:endParaRPr sz="1600">
                        <a:latin typeface="Verdana" pitchFamily="34" charset="0"/>
                        <a:ea typeface="Verdana" pitchFamily="34" charset="0"/>
                      </a:endParaRPr>
                    </a:p>
                  </a:txBody>
                  <a:tcPr marL="91450" marR="91450" marT="45725" marB="4572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xmlns="" val="10002"/>
                  </a:ext>
                </a:extLst>
              </a:tr>
              <a:tr h="523875">
                <a:tc>
                  <a:txBody>
                    <a:bodyPr/>
                    <a:lstStyle/>
                    <a:p>
                      <a:pPr marL="0" marR="0" lvl="0" indent="0" algn="l" rtl="0">
                        <a:lnSpc>
                          <a:spcPct val="100000"/>
                        </a:lnSpc>
                        <a:spcBef>
                          <a:spcPts val="0"/>
                        </a:spcBef>
                        <a:spcAft>
                          <a:spcPts val="0"/>
                        </a:spcAft>
                        <a:buClr>
                          <a:schemeClr val="hlink"/>
                        </a:buClr>
                        <a:buFont typeface="Noto Sans Symbols"/>
                        <a:buNone/>
                      </a:pPr>
                      <a:r>
                        <a:rPr lang="ca-ES" sz="1200" b="1" i="0" u="none" strike="noStrike" cap="none" dirty="0" err="1">
                          <a:solidFill>
                            <a:srgbClr val="006633"/>
                          </a:solidFill>
                          <a:latin typeface="Verdana" pitchFamily="34" charset="0"/>
                          <a:ea typeface="Verdana" pitchFamily="34" charset="0"/>
                          <a:cs typeface="Arial"/>
                          <a:sym typeface="Arial"/>
                        </a:rPr>
                        <a:t>Amoxi-clav</a:t>
                      </a:r>
                      <a:r>
                        <a:rPr lang="ca-ES" sz="1200" b="1" i="0" u="none" strike="noStrike" cap="none" dirty="0">
                          <a:solidFill>
                            <a:srgbClr val="006633"/>
                          </a:solidFill>
                          <a:latin typeface="Verdana" pitchFamily="34" charset="0"/>
                          <a:ea typeface="Verdana" pitchFamily="34" charset="0"/>
                          <a:cs typeface="Arial"/>
                          <a:sym typeface="Arial"/>
                        </a:rPr>
                        <a:t>.</a:t>
                      </a:r>
                      <a:endParaRPr sz="1200" dirty="0">
                        <a:latin typeface="Verdana" pitchFamily="34" charset="0"/>
                        <a:ea typeface="Verdana" pitchFamily="34" charset="0"/>
                      </a:endParaRPr>
                    </a:p>
                  </a:txBody>
                  <a:tcPr marL="91450" marR="91450" marT="45725" marB="4572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hlink"/>
                        </a:buClr>
                        <a:buFont typeface="Noto Sans Symbols"/>
                        <a:buNone/>
                      </a:pPr>
                      <a:r>
                        <a:rPr lang="ca-ES" sz="1600" b="0" i="0" u="none" strike="noStrike" cap="none">
                          <a:solidFill>
                            <a:schemeClr val="dk1"/>
                          </a:solidFill>
                          <a:latin typeface="Verdana" pitchFamily="34" charset="0"/>
                          <a:ea typeface="Verdana" pitchFamily="34" charset="0"/>
                          <a:cs typeface="Arial"/>
                          <a:sym typeface="Arial"/>
                        </a:rPr>
                        <a:t>8.1</a:t>
                      </a:r>
                      <a:endParaRPr sz="1600">
                        <a:latin typeface="Verdana" pitchFamily="34" charset="0"/>
                        <a:ea typeface="Verdana" pitchFamily="34" charset="0"/>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hlink"/>
                        </a:buClr>
                        <a:buFont typeface="Noto Sans Symbols"/>
                        <a:buNone/>
                      </a:pPr>
                      <a:r>
                        <a:rPr lang="ca-ES" sz="1600" b="0" i="0" u="none" strike="noStrike" cap="none">
                          <a:solidFill>
                            <a:schemeClr val="dk1"/>
                          </a:solidFill>
                          <a:latin typeface="Verdana" pitchFamily="34" charset="0"/>
                          <a:ea typeface="Verdana" pitchFamily="34" charset="0"/>
                          <a:cs typeface="Arial"/>
                          <a:sym typeface="Arial"/>
                        </a:rPr>
                        <a:t>8.5</a:t>
                      </a:r>
                      <a:endParaRPr sz="1600">
                        <a:latin typeface="Verdana" pitchFamily="34" charset="0"/>
                        <a:ea typeface="Verdana" pitchFamily="34" charset="0"/>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hlink"/>
                        </a:buClr>
                        <a:buFont typeface="Noto Sans Symbols"/>
                        <a:buNone/>
                      </a:pPr>
                      <a:r>
                        <a:rPr lang="ca-ES" sz="1600" b="0" i="0" u="none" strike="noStrike" cap="none">
                          <a:solidFill>
                            <a:schemeClr val="dk1"/>
                          </a:solidFill>
                          <a:latin typeface="Verdana" pitchFamily="34" charset="0"/>
                          <a:ea typeface="Verdana" pitchFamily="34" charset="0"/>
                          <a:cs typeface="Arial"/>
                          <a:sym typeface="Arial"/>
                        </a:rPr>
                        <a:t>6.8</a:t>
                      </a:r>
                      <a:endParaRPr sz="1600">
                        <a:latin typeface="Verdana" pitchFamily="34" charset="0"/>
                        <a:ea typeface="Verdana" pitchFamily="34" charset="0"/>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hlink"/>
                        </a:buClr>
                        <a:buFont typeface="Noto Sans Symbols"/>
                        <a:buNone/>
                      </a:pPr>
                      <a:r>
                        <a:rPr lang="ca-ES" sz="1600" b="1" i="0" u="none" strike="noStrike" cap="none">
                          <a:solidFill>
                            <a:srgbClr val="FF3300"/>
                          </a:solidFill>
                          <a:latin typeface="Verdana" pitchFamily="34" charset="0"/>
                          <a:ea typeface="Verdana" pitchFamily="34" charset="0"/>
                          <a:cs typeface="Arial"/>
                          <a:sym typeface="Arial"/>
                        </a:rPr>
                        <a:t>18.3</a:t>
                      </a:r>
                      <a:endParaRPr sz="1600">
                        <a:latin typeface="Verdana" pitchFamily="34" charset="0"/>
                        <a:ea typeface="Verdana" pitchFamily="34" charset="0"/>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hlink"/>
                        </a:buClr>
                        <a:buFont typeface="Noto Sans Symbols"/>
                        <a:buNone/>
                      </a:pPr>
                      <a:r>
                        <a:rPr lang="ca-ES" sz="1600" b="0" i="0" u="none" strike="noStrike" cap="none">
                          <a:solidFill>
                            <a:schemeClr val="dk1"/>
                          </a:solidFill>
                          <a:latin typeface="Verdana" pitchFamily="34" charset="0"/>
                          <a:ea typeface="Verdana" pitchFamily="34" charset="0"/>
                          <a:cs typeface="Arial"/>
                          <a:sym typeface="Arial"/>
                        </a:rPr>
                        <a:t>5.1</a:t>
                      </a:r>
                      <a:endParaRPr sz="1600">
                        <a:latin typeface="Verdana" pitchFamily="34" charset="0"/>
                        <a:ea typeface="Verdana" pitchFamily="34" charset="0"/>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hlink"/>
                        </a:buClr>
                        <a:buFont typeface="Noto Sans Symbols"/>
                        <a:buNone/>
                      </a:pPr>
                      <a:r>
                        <a:rPr lang="ca-ES" sz="1600" b="1" i="0" u="none" strike="noStrike" cap="none">
                          <a:solidFill>
                            <a:schemeClr val="dk1"/>
                          </a:solidFill>
                          <a:latin typeface="Verdana" pitchFamily="34" charset="0"/>
                          <a:ea typeface="Verdana" pitchFamily="34" charset="0"/>
                          <a:cs typeface="Arial"/>
                          <a:sym typeface="Arial"/>
                        </a:rPr>
                        <a:t>10.7</a:t>
                      </a:r>
                      <a:endParaRPr sz="1600">
                        <a:latin typeface="Verdana" pitchFamily="34" charset="0"/>
                        <a:ea typeface="Verdana" pitchFamily="34" charset="0"/>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85CCFD">
                        <a:alpha val="49803"/>
                      </a:srgbClr>
                    </a:solidFill>
                  </a:tcPr>
                </a:tc>
                <a:tc>
                  <a:txBody>
                    <a:bodyPr/>
                    <a:lstStyle/>
                    <a:p>
                      <a:pPr marL="0" marR="0" lvl="0" indent="0" algn="l" rtl="0">
                        <a:lnSpc>
                          <a:spcPct val="100000"/>
                        </a:lnSpc>
                        <a:spcBef>
                          <a:spcPts val="0"/>
                        </a:spcBef>
                        <a:spcAft>
                          <a:spcPts val="0"/>
                        </a:spcAft>
                        <a:buClr>
                          <a:schemeClr val="hlink"/>
                        </a:buClr>
                        <a:buFont typeface="Noto Sans Symbols"/>
                        <a:buNone/>
                      </a:pPr>
                      <a:r>
                        <a:rPr lang="ca-ES" sz="1600" b="0" i="0" u="none" strike="noStrike" cap="none">
                          <a:solidFill>
                            <a:schemeClr val="dk1"/>
                          </a:solidFill>
                          <a:latin typeface="Verdana" pitchFamily="34" charset="0"/>
                          <a:ea typeface="Verdana" pitchFamily="34" charset="0"/>
                          <a:cs typeface="Arial"/>
                          <a:sym typeface="Arial"/>
                        </a:rPr>
                        <a:t>5.7</a:t>
                      </a:r>
                      <a:endParaRPr sz="1600">
                        <a:latin typeface="Verdana" pitchFamily="34" charset="0"/>
                        <a:ea typeface="Verdana" pitchFamily="34" charset="0"/>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hlink"/>
                        </a:buClr>
                        <a:buFont typeface="Noto Sans Symbols"/>
                        <a:buNone/>
                      </a:pPr>
                      <a:r>
                        <a:rPr lang="ca-ES" sz="1600" b="0" i="0" u="none" strike="noStrike" cap="none">
                          <a:solidFill>
                            <a:schemeClr val="dk1"/>
                          </a:solidFill>
                          <a:latin typeface="Verdana" pitchFamily="34" charset="0"/>
                          <a:ea typeface="Verdana" pitchFamily="34" charset="0"/>
                          <a:cs typeface="Arial"/>
                          <a:sym typeface="Arial"/>
                        </a:rPr>
                        <a:t>10.3</a:t>
                      </a:r>
                      <a:endParaRPr sz="1600">
                        <a:latin typeface="Verdana" pitchFamily="34" charset="0"/>
                        <a:ea typeface="Verdana" pitchFamily="34" charset="0"/>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hlink"/>
                        </a:buClr>
                        <a:buFont typeface="Noto Sans Symbols"/>
                        <a:buNone/>
                      </a:pPr>
                      <a:r>
                        <a:rPr lang="ca-ES" sz="1600" b="0" i="0" u="none" strike="noStrike" cap="none">
                          <a:solidFill>
                            <a:schemeClr val="dk1"/>
                          </a:solidFill>
                          <a:latin typeface="Verdana" pitchFamily="34" charset="0"/>
                          <a:ea typeface="Verdana" pitchFamily="34" charset="0"/>
                          <a:cs typeface="Arial"/>
                          <a:sym typeface="Arial"/>
                        </a:rPr>
                        <a:t>4.4</a:t>
                      </a:r>
                      <a:endParaRPr sz="1600">
                        <a:latin typeface="Verdana" pitchFamily="34" charset="0"/>
                        <a:ea typeface="Verdana" pitchFamily="34" charset="0"/>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hlink"/>
                        </a:buClr>
                        <a:buFont typeface="Noto Sans Symbols"/>
                        <a:buNone/>
                      </a:pPr>
                      <a:r>
                        <a:rPr lang="ca-ES" sz="1600" b="1" i="0" u="none" strike="noStrike" cap="none" dirty="0">
                          <a:solidFill>
                            <a:srgbClr val="008000"/>
                          </a:solidFill>
                          <a:latin typeface="Verdana" pitchFamily="34" charset="0"/>
                          <a:ea typeface="Verdana" pitchFamily="34" charset="0"/>
                          <a:cs typeface="Arial"/>
                          <a:sym typeface="Arial"/>
                        </a:rPr>
                        <a:t>3.0</a:t>
                      </a:r>
                      <a:endParaRPr sz="1600" dirty="0">
                        <a:latin typeface="Verdana" pitchFamily="34" charset="0"/>
                        <a:ea typeface="Verdana" pitchFamily="34" charset="0"/>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hlink"/>
                        </a:buClr>
                        <a:buFont typeface="Noto Sans Symbols"/>
                        <a:buNone/>
                      </a:pPr>
                      <a:r>
                        <a:rPr lang="ca-ES" sz="1600" b="0" i="0" u="none" strike="noStrike" cap="none" dirty="0">
                          <a:solidFill>
                            <a:schemeClr val="dk1"/>
                          </a:solidFill>
                          <a:latin typeface="Verdana" pitchFamily="34" charset="0"/>
                          <a:ea typeface="Verdana" pitchFamily="34" charset="0"/>
                          <a:cs typeface="Arial"/>
                          <a:sym typeface="Arial"/>
                        </a:rPr>
                        <a:t>6.7</a:t>
                      </a:r>
                      <a:endParaRPr sz="1600" dirty="0">
                        <a:latin typeface="Verdana" pitchFamily="34" charset="0"/>
                        <a:ea typeface="Verdana" pitchFamily="34" charset="0"/>
                      </a:endParaRPr>
                    </a:p>
                  </a:txBody>
                  <a:tcPr marL="91450" marR="91450" marT="45725" marB="4572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xmlns="" val="10003"/>
                  </a:ext>
                </a:extLst>
              </a:tr>
              <a:tr h="522300">
                <a:tc>
                  <a:txBody>
                    <a:bodyPr/>
                    <a:lstStyle/>
                    <a:p>
                      <a:pPr marL="0" marR="0" lvl="0" indent="0" algn="l" rtl="0">
                        <a:lnSpc>
                          <a:spcPct val="100000"/>
                        </a:lnSpc>
                        <a:spcBef>
                          <a:spcPts val="0"/>
                        </a:spcBef>
                        <a:spcAft>
                          <a:spcPts val="0"/>
                        </a:spcAft>
                        <a:buClr>
                          <a:schemeClr val="hlink"/>
                        </a:buClr>
                        <a:buFont typeface="Noto Sans Symbols"/>
                        <a:buNone/>
                      </a:pPr>
                      <a:r>
                        <a:rPr lang="ca-ES" sz="1200" b="1" i="0" u="none" strike="noStrike" cap="none" dirty="0" err="1">
                          <a:solidFill>
                            <a:srgbClr val="006633"/>
                          </a:solidFill>
                          <a:latin typeface="Verdana" pitchFamily="34" charset="0"/>
                          <a:ea typeface="Verdana" pitchFamily="34" charset="0"/>
                          <a:cs typeface="Arial"/>
                          <a:sym typeface="Arial"/>
                        </a:rPr>
                        <a:t>Cefixima</a:t>
                      </a:r>
                      <a:endParaRPr sz="1200" dirty="0">
                        <a:latin typeface="Verdana" pitchFamily="34" charset="0"/>
                        <a:ea typeface="Verdana" pitchFamily="34" charset="0"/>
                      </a:endParaRPr>
                    </a:p>
                  </a:txBody>
                  <a:tcPr marL="91450" marR="91450" marT="45725" marB="4572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hlink"/>
                        </a:buClr>
                        <a:buFont typeface="Noto Sans Symbols"/>
                        <a:buNone/>
                      </a:pPr>
                      <a:r>
                        <a:rPr lang="ca-ES" sz="1600" b="0" i="0" u="none" strike="noStrike" cap="none">
                          <a:solidFill>
                            <a:schemeClr val="dk1"/>
                          </a:solidFill>
                          <a:latin typeface="Verdana" pitchFamily="34" charset="0"/>
                          <a:ea typeface="Verdana" pitchFamily="34" charset="0"/>
                          <a:cs typeface="Arial"/>
                          <a:sym typeface="Arial"/>
                        </a:rPr>
                        <a:t>6.9</a:t>
                      </a:r>
                      <a:endParaRPr sz="1600">
                        <a:latin typeface="Verdana" pitchFamily="34" charset="0"/>
                        <a:ea typeface="Verdana" pitchFamily="34" charset="0"/>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hlink"/>
                        </a:buClr>
                        <a:buFont typeface="Noto Sans Symbols"/>
                        <a:buNone/>
                      </a:pPr>
                      <a:r>
                        <a:rPr lang="ca-ES" sz="1600" b="1" i="0" u="none" strike="noStrike" cap="none">
                          <a:solidFill>
                            <a:srgbClr val="FF3300"/>
                          </a:solidFill>
                          <a:latin typeface="Verdana" pitchFamily="34" charset="0"/>
                          <a:ea typeface="Verdana" pitchFamily="34" charset="0"/>
                          <a:cs typeface="Arial"/>
                          <a:sym typeface="Arial"/>
                        </a:rPr>
                        <a:t>20.3</a:t>
                      </a:r>
                      <a:endParaRPr sz="1600">
                        <a:latin typeface="Verdana" pitchFamily="34" charset="0"/>
                        <a:ea typeface="Verdana" pitchFamily="34" charset="0"/>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hlink"/>
                        </a:buClr>
                        <a:buFont typeface="Noto Sans Symbols"/>
                        <a:buNone/>
                      </a:pPr>
                      <a:r>
                        <a:rPr lang="ca-ES" sz="1600" b="0" i="0" u="none" strike="noStrike" cap="none">
                          <a:solidFill>
                            <a:schemeClr val="dk1"/>
                          </a:solidFill>
                          <a:latin typeface="Verdana" pitchFamily="34" charset="0"/>
                          <a:ea typeface="Verdana" pitchFamily="34" charset="0"/>
                          <a:cs typeface="Arial"/>
                          <a:sym typeface="Arial"/>
                        </a:rPr>
                        <a:t>4.8</a:t>
                      </a:r>
                      <a:endParaRPr sz="1600">
                        <a:latin typeface="Verdana" pitchFamily="34" charset="0"/>
                        <a:ea typeface="Verdana" pitchFamily="34" charset="0"/>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hlink"/>
                        </a:buClr>
                        <a:buFont typeface="Noto Sans Symbols"/>
                        <a:buNone/>
                      </a:pPr>
                      <a:r>
                        <a:rPr lang="ca-ES" sz="1600" b="0" i="0" u="none" strike="noStrike" cap="none">
                          <a:solidFill>
                            <a:schemeClr val="dk1"/>
                          </a:solidFill>
                          <a:latin typeface="Verdana" pitchFamily="34" charset="0"/>
                          <a:ea typeface="Verdana" pitchFamily="34" charset="0"/>
                          <a:cs typeface="Arial"/>
                          <a:sym typeface="Arial"/>
                        </a:rPr>
                        <a:t>9.2</a:t>
                      </a:r>
                      <a:endParaRPr sz="1600">
                        <a:latin typeface="Verdana" pitchFamily="34" charset="0"/>
                        <a:ea typeface="Verdana" pitchFamily="34" charset="0"/>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hlink"/>
                        </a:buClr>
                        <a:buFont typeface="Noto Sans Symbols"/>
                        <a:buNone/>
                      </a:pPr>
                      <a:r>
                        <a:rPr lang="ca-ES" sz="1600" b="0" i="0" u="none" strike="noStrike" cap="none">
                          <a:solidFill>
                            <a:schemeClr val="dk1"/>
                          </a:solidFill>
                          <a:latin typeface="Verdana" pitchFamily="34" charset="0"/>
                          <a:ea typeface="Verdana" pitchFamily="34" charset="0"/>
                          <a:cs typeface="Arial"/>
                          <a:sym typeface="Arial"/>
                        </a:rPr>
                        <a:t>-</a:t>
                      </a:r>
                      <a:endParaRPr sz="1600">
                        <a:latin typeface="Verdana" pitchFamily="34" charset="0"/>
                        <a:ea typeface="Verdana" pitchFamily="34" charset="0"/>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hlink"/>
                        </a:buClr>
                        <a:buFont typeface="Noto Sans Symbols"/>
                        <a:buNone/>
                      </a:pPr>
                      <a:r>
                        <a:rPr lang="ca-ES" sz="1600" b="1" i="0" u="none" strike="noStrike" cap="none">
                          <a:solidFill>
                            <a:srgbClr val="008000"/>
                          </a:solidFill>
                          <a:latin typeface="Verdana" pitchFamily="34" charset="0"/>
                          <a:ea typeface="Verdana" pitchFamily="34" charset="0"/>
                          <a:cs typeface="Arial"/>
                          <a:sym typeface="Arial"/>
                        </a:rPr>
                        <a:t>1.1</a:t>
                      </a:r>
                      <a:endParaRPr sz="1600">
                        <a:latin typeface="Verdana" pitchFamily="34" charset="0"/>
                        <a:ea typeface="Verdana" pitchFamily="34" charset="0"/>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85CCFD">
                        <a:alpha val="49803"/>
                      </a:srgbClr>
                    </a:solidFill>
                  </a:tcPr>
                </a:tc>
                <a:tc>
                  <a:txBody>
                    <a:bodyPr/>
                    <a:lstStyle/>
                    <a:p>
                      <a:pPr marL="0" marR="0" lvl="0" indent="0" algn="l" rtl="0">
                        <a:lnSpc>
                          <a:spcPct val="100000"/>
                        </a:lnSpc>
                        <a:spcBef>
                          <a:spcPts val="0"/>
                        </a:spcBef>
                        <a:spcAft>
                          <a:spcPts val="0"/>
                        </a:spcAft>
                        <a:buClr>
                          <a:schemeClr val="hlink"/>
                        </a:buClr>
                        <a:buFont typeface="Noto Sans Symbols"/>
                        <a:buNone/>
                      </a:pPr>
                      <a:r>
                        <a:rPr lang="ca-ES" sz="1600" b="0" i="0" u="none" strike="noStrike" cap="none">
                          <a:solidFill>
                            <a:schemeClr val="dk1"/>
                          </a:solidFill>
                          <a:latin typeface="Verdana" pitchFamily="34" charset="0"/>
                          <a:ea typeface="Verdana" pitchFamily="34" charset="0"/>
                          <a:cs typeface="Arial"/>
                          <a:sym typeface="Arial"/>
                        </a:rPr>
                        <a:t>8.9</a:t>
                      </a:r>
                      <a:endParaRPr sz="1600">
                        <a:latin typeface="Verdana" pitchFamily="34" charset="0"/>
                        <a:ea typeface="Verdana" pitchFamily="34" charset="0"/>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hlink"/>
                        </a:buClr>
                        <a:buFont typeface="Noto Sans Symbols"/>
                        <a:buNone/>
                      </a:pPr>
                      <a:r>
                        <a:rPr lang="ca-ES" sz="1600" b="0" i="0" u="none" strike="noStrike" cap="none">
                          <a:solidFill>
                            <a:schemeClr val="dk1"/>
                          </a:solidFill>
                          <a:latin typeface="Verdana" pitchFamily="34" charset="0"/>
                          <a:ea typeface="Verdana" pitchFamily="34" charset="0"/>
                          <a:cs typeface="Arial"/>
                          <a:sym typeface="Arial"/>
                        </a:rPr>
                        <a:t>11.0</a:t>
                      </a:r>
                      <a:endParaRPr sz="1600">
                        <a:latin typeface="Verdana" pitchFamily="34" charset="0"/>
                        <a:ea typeface="Verdana" pitchFamily="34" charset="0"/>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hlink"/>
                        </a:buClr>
                        <a:buFont typeface="Noto Sans Symbols"/>
                        <a:buNone/>
                      </a:pPr>
                      <a:r>
                        <a:rPr lang="ca-ES" sz="1600" b="0" i="0" u="none" strike="noStrike" cap="none">
                          <a:solidFill>
                            <a:schemeClr val="dk1"/>
                          </a:solidFill>
                          <a:latin typeface="Verdana" pitchFamily="34" charset="0"/>
                          <a:ea typeface="Verdana" pitchFamily="34" charset="0"/>
                          <a:cs typeface="Arial"/>
                          <a:sym typeface="Arial"/>
                        </a:rPr>
                        <a:t>1.5</a:t>
                      </a:r>
                      <a:endParaRPr sz="1600">
                        <a:latin typeface="Verdana" pitchFamily="34" charset="0"/>
                        <a:ea typeface="Verdana" pitchFamily="34" charset="0"/>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hlink"/>
                        </a:buClr>
                        <a:buFont typeface="Noto Sans Symbols"/>
                        <a:buNone/>
                      </a:pPr>
                      <a:r>
                        <a:rPr lang="ca-ES" sz="1600" b="0" i="0" u="none" strike="noStrike" cap="none">
                          <a:solidFill>
                            <a:schemeClr val="dk1"/>
                          </a:solidFill>
                          <a:latin typeface="Verdana" pitchFamily="34" charset="0"/>
                          <a:ea typeface="Verdana" pitchFamily="34" charset="0"/>
                          <a:cs typeface="Arial"/>
                          <a:sym typeface="Arial"/>
                        </a:rPr>
                        <a:t>1.8</a:t>
                      </a:r>
                      <a:endParaRPr sz="1600">
                        <a:latin typeface="Verdana" pitchFamily="34" charset="0"/>
                        <a:ea typeface="Verdana" pitchFamily="34" charset="0"/>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hlink"/>
                        </a:buClr>
                        <a:buFont typeface="Noto Sans Symbols"/>
                        <a:buNone/>
                      </a:pPr>
                      <a:r>
                        <a:rPr lang="ca-ES" sz="1600" b="0" i="0" u="none" strike="noStrike" cap="none" dirty="0">
                          <a:solidFill>
                            <a:schemeClr val="dk1"/>
                          </a:solidFill>
                          <a:latin typeface="Verdana" pitchFamily="34" charset="0"/>
                          <a:ea typeface="Verdana" pitchFamily="34" charset="0"/>
                          <a:cs typeface="Arial"/>
                          <a:sym typeface="Arial"/>
                        </a:rPr>
                        <a:t>1.7</a:t>
                      </a:r>
                      <a:endParaRPr sz="1600" dirty="0">
                        <a:latin typeface="Verdana" pitchFamily="34" charset="0"/>
                        <a:ea typeface="Verdana" pitchFamily="34" charset="0"/>
                      </a:endParaRPr>
                    </a:p>
                  </a:txBody>
                  <a:tcPr marL="91450" marR="91450" marT="45725" marB="4572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xmlns="" val="10004"/>
                  </a:ext>
                </a:extLst>
              </a:tr>
              <a:tr h="523875">
                <a:tc>
                  <a:txBody>
                    <a:bodyPr/>
                    <a:lstStyle/>
                    <a:p>
                      <a:pPr marL="0" marR="0" lvl="0" indent="0" algn="l" rtl="0">
                        <a:lnSpc>
                          <a:spcPct val="100000"/>
                        </a:lnSpc>
                        <a:spcBef>
                          <a:spcPts val="0"/>
                        </a:spcBef>
                        <a:spcAft>
                          <a:spcPts val="0"/>
                        </a:spcAft>
                        <a:buClr>
                          <a:schemeClr val="hlink"/>
                        </a:buClr>
                        <a:buFont typeface="Noto Sans Symbols"/>
                        <a:buNone/>
                      </a:pPr>
                      <a:r>
                        <a:rPr lang="ca-ES" sz="1200" b="1" i="0" u="none" strike="noStrike" cap="none" dirty="0" err="1">
                          <a:solidFill>
                            <a:srgbClr val="006633"/>
                          </a:solidFill>
                          <a:latin typeface="Verdana" pitchFamily="34" charset="0"/>
                          <a:ea typeface="Verdana" pitchFamily="34" charset="0"/>
                          <a:cs typeface="Arial"/>
                          <a:sym typeface="Arial"/>
                        </a:rPr>
                        <a:t>Cefurox</a:t>
                      </a:r>
                      <a:r>
                        <a:rPr lang="ca-ES" sz="1200" b="1" i="0" u="none" strike="noStrike" cap="none" dirty="0">
                          <a:solidFill>
                            <a:srgbClr val="006633"/>
                          </a:solidFill>
                          <a:latin typeface="Verdana" pitchFamily="34" charset="0"/>
                          <a:ea typeface="Verdana" pitchFamily="34" charset="0"/>
                          <a:cs typeface="Arial"/>
                          <a:sym typeface="Arial"/>
                        </a:rPr>
                        <a:t>.</a:t>
                      </a:r>
                      <a:endParaRPr sz="1200" dirty="0">
                        <a:latin typeface="Verdana" pitchFamily="34" charset="0"/>
                        <a:ea typeface="Verdana" pitchFamily="34" charset="0"/>
                      </a:endParaRPr>
                    </a:p>
                  </a:txBody>
                  <a:tcPr marL="91450" marR="91450" marT="45725" marB="4572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hlink"/>
                        </a:buClr>
                        <a:buFont typeface="Noto Sans Symbols"/>
                        <a:buNone/>
                      </a:pPr>
                      <a:r>
                        <a:rPr lang="ca-ES" sz="1600" b="0" i="0" u="none" strike="noStrike" cap="none">
                          <a:solidFill>
                            <a:schemeClr val="dk1"/>
                          </a:solidFill>
                          <a:latin typeface="Verdana" pitchFamily="34" charset="0"/>
                          <a:ea typeface="Verdana" pitchFamily="34" charset="0"/>
                          <a:cs typeface="Arial"/>
                          <a:sym typeface="Arial"/>
                        </a:rPr>
                        <a:t>8.9</a:t>
                      </a:r>
                      <a:endParaRPr sz="1600">
                        <a:latin typeface="Verdana" pitchFamily="34" charset="0"/>
                        <a:ea typeface="Verdana" pitchFamily="34" charset="0"/>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hlink"/>
                        </a:buClr>
                        <a:buFont typeface="Noto Sans Symbols"/>
                        <a:buNone/>
                      </a:pPr>
                      <a:r>
                        <a:rPr lang="ca-ES" sz="1600" b="1" i="0" u="none" strike="noStrike" cap="none">
                          <a:solidFill>
                            <a:srgbClr val="FF3300"/>
                          </a:solidFill>
                          <a:latin typeface="Verdana" pitchFamily="34" charset="0"/>
                          <a:ea typeface="Verdana" pitchFamily="34" charset="0"/>
                          <a:cs typeface="Arial"/>
                          <a:sym typeface="Arial"/>
                        </a:rPr>
                        <a:t>19.9</a:t>
                      </a:r>
                      <a:endParaRPr sz="1600">
                        <a:latin typeface="Verdana" pitchFamily="34" charset="0"/>
                        <a:ea typeface="Verdana" pitchFamily="34" charset="0"/>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hlink"/>
                        </a:buClr>
                        <a:buFont typeface="Noto Sans Symbols"/>
                        <a:buNone/>
                      </a:pPr>
                      <a:r>
                        <a:rPr lang="ca-ES" sz="1600" b="0" i="0" u="none" strike="noStrike" cap="none">
                          <a:solidFill>
                            <a:schemeClr val="dk1"/>
                          </a:solidFill>
                          <a:latin typeface="Verdana" pitchFamily="34" charset="0"/>
                          <a:ea typeface="Verdana" pitchFamily="34" charset="0"/>
                          <a:cs typeface="Arial"/>
                          <a:sym typeface="Arial"/>
                        </a:rPr>
                        <a:t>6.8</a:t>
                      </a:r>
                      <a:endParaRPr sz="1600">
                        <a:latin typeface="Verdana" pitchFamily="34" charset="0"/>
                        <a:ea typeface="Verdana" pitchFamily="34" charset="0"/>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hlink"/>
                        </a:buClr>
                        <a:buFont typeface="Noto Sans Symbols"/>
                        <a:buNone/>
                      </a:pPr>
                      <a:r>
                        <a:rPr lang="ca-ES" sz="1600" b="0" i="0" u="none" strike="noStrike" cap="none">
                          <a:solidFill>
                            <a:schemeClr val="dk1"/>
                          </a:solidFill>
                          <a:latin typeface="Verdana" pitchFamily="34" charset="0"/>
                          <a:ea typeface="Verdana" pitchFamily="34" charset="0"/>
                          <a:cs typeface="Arial"/>
                          <a:sym typeface="Arial"/>
                        </a:rPr>
                        <a:t>21.4</a:t>
                      </a:r>
                      <a:endParaRPr sz="1600">
                        <a:latin typeface="Verdana" pitchFamily="34" charset="0"/>
                        <a:ea typeface="Verdana" pitchFamily="34" charset="0"/>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hlink"/>
                        </a:buClr>
                        <a:buFont typeface="Noto Sans Symbols"/>
                        <a:buNone/>
                      </a:pPr>
                      <a:r>
                        <a:rPr lang="ca-ES" sz="1600" b="0" i="0" u="none" strike="noStrike" cap="none">
                          <a:solidFill>
                            <a:schemeClr val="dk1"/>
                          </a:solidFill>
                          <a:latin typeface="Verdana" pitchFamily="34" charset="0"/>
                          <a:ea typeface="Verdana" pitchFamily="34" charset="0"/>
                          <a:cs typeface="Arial"/>
                          <a:sym typeface="Arial"/>
                        </a:rPr>
                        <a:t>6.3</a:t>
                      </a:r>
                      <a:endParaRPr sz="1600">
                        <a:latin typeface="Verdana" pitchFamily="34" charset="0"/>
                        <a:ea typeface="Verdana" pitchFamily="34" charset="0"/>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hlink"/>
                        </a:buClr>
                        <a:buFont typeface="Noto Sans Symbols"/>
                        <a:buNone/>
                      </a:pPr>
                      <a:r>
                        <a:rPr lang="ca-ES" sz="1600" b="1" i="0" u="none" strike="noStrike" cap="none">
                          <a:solidFill>
                            <a:schemeClr val="dk1"/>
                          </a:solidFill>
                          <a:latin typeface="Verdana" pitchFamily="34" charset="0"/>
                          <a:ea typeface="Verdana" pitchFamily="34" charset="0"/>
                          <a:cs typeface="Arial"/>
                          <a:sym typeface="Arial"/>
                        </a:rPr>
                        <a:t>2.4</a:t>
                      </a:r>
                      <a:endParaRPr sz="1600">
                        <a:latin typeface="Verdana" pitchFamily="34" charset="0"/>
                        <a:ea typeface="Verdana" pitchFamily="34" charset="0"/>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85CCFD">
                        <a:alpha val="49803"/>
                      </a:srgbClr>
                    </a:solidFill>
                  </a:tcPr>
                </a:tc>
                <a:tc>
                  <a:txBody>
                    <a:bodyPr/>
                    <a:lstStyle/>
                    <a:p>
                      <a:pPr marL="0" marR="0" lvl="0" indent="0" algn="l" rtl="0">
                        <a:lnSpc>
                          <a:spcPct val="100000"/>
                        </a:lnSpc>
                        <a:spcBef>
                          <a:spcPts val="0"/>
                        </a:spcBef>
                        <a:spcAft>
                          <a:spcPts val="0"/>
                        </a:spcAft>
                        <a:buClr>
                          <a:schemeClr val="hlink"/>
                        </a:buClr>
                        <a:buFont typeface="Noto Sans Symbols"/>
                        <a:buNone/>
                      </a:pPr>
                      <a:r>
                        <a:rPr lang="ca-ES" sz="1600" b="0" i="0" u="none" strike="noStrike" cap="none">
                          <a:solidFill>
                            <a:schemeClr val="dk1"/>
                          </a:solidFill>
                          <a:latin typeface="Verdana" pitchFamily="34" charset="0"/>
                          <a:ea typeface="Verdana" pitchFamily="34" charset="0"/>
                          <a:cs typeface="Arial"/>
                          <a:sym typeface="Arial"/>
                        </a:rPr>
                        <a:t>12.0</a:t>
                      </a:r>
                      <a:endParaRPr sz="1600">
                        <a:latin typeface="Verdana" pitchFamily="34" charset="0"/>
                        <a:ea typeface="Verdana" pitchFamily="34" charset="0"/>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hlink"/>
                        </a:buClr>
                        <a:buFont typeface="Noto Sans Symbols"/>
                        <a:buNone/>
                      </a:pPr>
                      <a:r>
                        <a:rPr lang="ca-ES" sz="1600" b="0" i="0" u="none" strike="noStrike" cap="none">
                          <a:solidFill>
                            <a:schemeClr val="dk1"/>
                          </a:solidFill>
                          <a:latin typeface="Verdana" pitchFamily="34" charset="0"/>
                          <a:ea typeface="Verdana" pitchFamily="34" charset="0"/>
                          <a:cs typeface="Arial"/>
                          <a:sym typeface="Arial"/>
                        </a:rPr>
                        <a:t>10.3</a:t>
                      </a:r>
                      <a:endParaRPr sz="1600">
                        <a:latin typeface="Verdana" pitchFamily="34" charset="0"/>
                        <a:ea typeface="Verdana" pitchFamily="34" charset="0"/>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hlink"/>
                        </a:buClr>
                        <a:buFont typeface="Noto Sans Symbols"/>
                        <a:buNone/>
                      </a:pPr>
                      <a:r>
                        <a:rPr lang="ca-ES" sz="1600" b="1" i="0" u="none" strike="noStrike" cap="none">
                          <a:solidFill>
                            <a:srgbClr val="008000"/>
                          </a:solidFill>
                          <a:latin typeface="Verdana" pitchFamily="34" charset="0"/>
                          <a:ea typeface="Verdana" pitchFamily="34" charset="0"/>
                          <a:cs typeface="Arial"/>
                          <a:sym typeface="Arial"/>
                        </a:rPr>
                        <a:t>1.5</a:t>
                      </a:r>
                      <a:endParaRPr sz="1600">
                        <a:latin typeface="Verdana" pitchFamily="34" charset="0"/>
                        <a:ea typeface="Verdana" pitchFamily="34" charset="0"/>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hlink"/>
                        </a:buClr>
                        <a:buFont typeface="Noto Sans Symbols"/>
                        <a:buNone/>
                      </a:pPr>
                      <a:r>
                        <a:rPr lang="ca-ES" sz="1600" b="0" i="0" u="none" strike="noStrike" cap="none">
                          <a:solidFill>
                            <a:schemeClr val="dk1"/>
                          </a:solidFill>
                          <a:latin typeface="Verdana" pitchFamily="34" charset="0"/>
                          <a:ea typeface="Verdana" pitchFamily="34" charset="0"/>
                          <a:cs typeface="Arial"/>
                          <a:sym typeface="Arial"/>
                        </a:rPr>
                        <a:t>4.1</a:t>
                      </a:r>
                      <a:endParaRPr sz="1600">
                        <a:latin typeface="Verdana" pitchFamily="34" charset="0"/>
                        <a:ea typeface="Verdana" pitchFamily="34" charset="0"/>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hlink"/>
                        </a:buClr>
                        <a:buFont typeface="Noto Sans Symbols"/>
                        <a:buNone/>
                      </a:pPr>
                      <a:r>
                        <a:rPr lang="ca-ES" sz="1600" b="0" i="0" u="none" strike="noStrike" cap="none" dirty="0">
                          <a:solidFill>
                            <a:schemeClr val="dk1"/>
                          </a:solidFill>
                          <a:latin typeface="Verdana" pitchFamily="34" charset="0"/>
                          <a:ea typeface="Verdana" pitchFamily="34" charset="0"/>
                          <a:cs typeface="Arial"/>
                          <a:sym typeface="Arial"/>
                        </a:rPr>
                        <a:t>-</a:t>
                      </a:r>
                      <a:endParaRPr sz="1600" dirty="0">
                        <a:latin typeface="Verdana" pitchFamily="34" charset="0"/>
                        <a:ea typeface="Verdana" pitchFamily="34" charset="0"/>
                      </a:endParaRPr>
                    </a:p>
                  </a:txBody>
                  <a:tcPr marL="91450" marR="91450" marT="45725" marB="4572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xmlns="" val="10005"/>
                  </a:ext>
                </a:extLst>
              </a:tr>
              <a:tr h="603250">
                <a:tc>
                  <a:txBody>
                    <a:bodyPr/>
                    <a:lstStyle/>
                    <a:p>
                      <a:pPr marL="0" marR="0" lvl="0" indent="0" algn="l" rtl="0">
                        <a:lnSpc>
                          <a:spcPct val="100000"/>
                        </a:lnSpc>
                        <a:spcBef>
                          <a:spcPts val="0"/>
                        </a:spcBef>
                        <a:spcAft>
                          <a:spcPts val="0"/>
                        </a:spcAft>
                        <a:buClr>
                          <a:schemeClr val="hlink"/>
                        </a:buClr>
                        <a:buFont typeface="Noto Sans Symbols"/>
                        <a:buNone/>
                      </a:pPr>
                      <a:r>
                        <a:rPr lang="ca-ES" sz="1200" b="1" i="0" u="none" strike="noStrike" cap="none" dirty="0" err="1">
                          <a:solidFill>
                            <a:srgbClr val="006633"/>
                          </a:solidFill>
                          <a:latin typeface="Verdana" pitchFamily="34" charset="0"/>
                          <a:ea typeface="Verdana" pitchFamily="34" charset="0"/>
                          <a:cs typeface="Arial"/>
                          <a:sym typeface="Arial"/>
                        </a:rPr>
                        <a:t>Cotrimox</a:t>
                      </a:r>
                      <a:r>
                        <a:rPr lang="ca-ES" sz="1200" b="1" i="0" u="none" strike="noStrike" cap="none" dirty="0">
                          <a:solidFill>
                            <a:srgbClr val="006633"/>
                          </a:solidFill>
                          <a:latin typeface="Verdana" pitchFamily="34" charset="0"/>
                          <a:ea typeface="Verdana" pitchFamily="34" charset="0"/>
                          <a:cs typeface="Arial"/>
                          <a:sym typeface="Arial"/>
                        </a:rPr>
                        <a:t>.</a:t>
                      </a:r>
                      <a:endParaRPr sz="1200" b="1" i="0" u="none" strike="noStrike" cap="none" dirty="0">
                        <a:solidFill>
                          <a:srgbClr val="006633"/>
                        </a:solidFill>
                        <a:latin typeface="Verdana" pitchFamily="34" charset="0"/>
                        <a:ea typeface="Verdana" pitchFamily="34" charset="0"/>
                        <a:cs typeface="Arial"/>
                        <a:sym typeface="Arial"/>
                      </a:endParaRPr>
                    </a:p>
                  </a:txBody>
                  <a:tcPr marL="91450" marR="91450" marT="45725" marB="4572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hlink"/>
                        </a:buClr>
                        <a:buFont typeface="Noto Sans Symbols"/>
                        <a:buNone/>
                      </a:pPr>
                      <a:r>
                        <a:rPr lang="ca-ES" sz="1600" b="0" i="0" u="none" strike="noStrike" cap="none">
                          <a:solidFill>
                            <a:schemeClr val="dk1"/>
                          </a:solidFill>
                          <a:latin typeface="Verdana" pitchFamily="34" charset="0"/>
                          <a:ea typeface="Verdana" pitchFamily="34" charset="0"/>
                          <a:cs typeface="Arial"/>
                          <a:sym typeface="Arial"/>
                        </a:rPr>
                        <a:t>32.0</a:t>
                      </a:r>
                      <a:endParaRPr sz="1600">
                        <a:latin typeface="Verdana" pitchFamily="34" charset="0"/>
                        <a:ea typeface="Verdana" pitchFamily="34" charset="0"/>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hlink"/>
                        </a:buClr>
                        <a:buFont typeface="Noto Sans Symbols"/>
                        <a:buNone/>
                      </a:pPr>
                      <a:r>
                        <a:rPr lang="ca-ES" sz="1600" b="1" i="0" u="none" strike="noStrike" cap="none">
                          <a:solidFill>
                            <a:srgbClr val="FF3300"/>
                          </a:solidFill>
                          <a:latin typeface="Verdana" pitchFamily="34" charset="0"/>
                          <a:ea typeface="Verdana" pitchFamily="34" charset="0"/>
                          <a:cs typeface="Arial"/>
                          <a:sym typeface="Arial"/>
                        </a:rPr>
                        <a:t>37.3</a:t>
                      </a:r>
                      <a:endParaRPr sz="1600">
                        <a:latin typeface="Verdana" pitchFamily="34" charset="0"/>
                        <a:ea typeface="Verdana" pitchFamily="34" charset="0"/>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hlink"/>
                        </a:buClr>
                        <a:buFont typeface="Noto Sans Symbols"/>
                        <a:buNone/>
                      </a:pPr>
                      <a:r>
                        <a:rPr lang="ca-ES" sz="1600" b="0" i="0" u="none" strike="noStrike" cap="none">
                          <a:solidFill>
                            <a:schemeClr val="dk1"/>
                          </a:solidFill>
                          <a:latin typeface="Verdana" pitchFamily="34" charset="0"/>
                          <a:ea typeface="Verdana" pitchFamily="34" charset="0"/>
                          <a:cs typeface="Arial"/>
                          <a:sym typeface="Arial"/>
                        </a:rPr>
                        <a:t>36.7</a:t>
                      </a:r>
                      <a:endParaRPr sz="1600">
                        <a:latin typeface="Verdana" pitchFamily="34" charset="0"/>
                        <a:ea typeface="Verdana" pitchFamily="34" charset="0"/>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hlink"/>
                        </a:buClr>
                        <a:buFont typeface="Noto Sans Symbols"/>
                        <a:buNone/>
                      </a:pPr>
                      <a:r>
                        <a:rPr lang="ca-ES" sz="1600" b="0" i="0" u="none" strike="noStrike" cap="none">
                          <a:solidFill>
                            <a:schemeClr val="dk1"/>
                          </a:solidFill>
                          <a:latin typeface="Verdana" pitchFamily="34" charset="0"/>
                          <a:ea typeface="Verdana" pitchFamily="34" charset="0"/>
                          <a:cs typeface="Arial"/>
                          <a:sym typeface="Arial"/>
                        </a:rPr>
                        <a:t>27.5</a:t>
                      </a:r>
                      <a:endParaRPr sz="1600">
                        <a:latin typeface="Verdana" pitchFamily="34" charset="0"/>
                        <a:ea typeface="Verdana" pitchFamily="34" charset="0"/>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hlink"/>
                        </a:buClr>
                        <a:buFont typeface="Noto Sans Symbols"/>
                        <a:buNone/>
                      </a:pPr>
                      <a:r>
                        <a:rPr lang="ca-ES" sz="1600" b="0" i="0" u="none" strike="noStrike" cap="none">
                          <a:solidFill>
                            <a:schemeClr val="dk1"/>
                          </a:solidFill>
                          <a:latin typeface="Verdana" pitchFamily="34" charset="0"/>
                          <a:ea typeface="Verdana" pitchFamily="34" charset="0"/>
                          <a:cs typeface="Arial"/>
                          <a:sym typeface="Arial"/>
                        </a:rPr>
                        <a:t>31.4</a:t>
                      </a:r>
                      <a:endParaRPr sz="1600">
                        <a:latin typeface="Verdana" pitchFamily="34" charset="0"/>
                        <a:ea typeface="Verdana" pitchFamily="34" charset="0"/>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hlink"/>
                        </a:buClr>
                        <a:buFont typeface="Noto Sans Symbols"/>
                        <a:buNone/>
                      </a:pPr>
                      <a:r>
                        <a:rPr lang="ca-ES" sz="1600" b="1" i="0" u="none" strike="noStrike" cap="none">
                          <a:solidFill>
                            <a:schemeClr val="dk1"/>
                          </a:solidFill>
                          <a:latin typeface="Verdana" pitchFamily="34" charset="0"/>
                          <a:ea typeface="Verdana" pitchFamily="34" charset="0"/>
                          <a:cs typeface="Arial"/>
                          <a:sym typeface="Arial"/>
                        </a:rPr>
                        <a:t>29.7</a:t>
                      </a:r>
                      <a:endParaRPr sz="1600">
                        <a:latin typeface="Verdana" pitchFamily="34" charset="0"/>
                        <a:ea typeface="Verdana" pitchFamily="34" charset="0"/>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85CCFD">
                        <a:alpha val="49803"/>
                      </a:srgbClr>
                    </a:solidFill>
                  </a:tcPr>
                </a:tc>
                <a:tc>
                  <a:txBody>
                    <a:bodyPr/>
                    <a:lstStyle/>
                    <a:p>
                      <a:pPr marL="0" marR="0" lvl="0" indent="0" algn="l" rtl="0">
                        <a:lnSpc>
                          <a:spcPct val="100000"/>
                        </a:lnSpc>
                        <a:spcBef>
                          <a:spcPts val="0"/>
                        </a:spcBef>
                        <a:spcAft>
                          <a:spcPts val="0"/>
                        </a:spcAft>
                        <a:buClr>
                          <a:schemeClr val="hlink"/>
                        </a:buClr>
                        <a:buFont typeface="Noto Sans Symbols"/>
                        <a:buNone/>
                      </a:pPr>
                      <a:r>
                        <a:rPr lang="ca-ES" sz="1600" b="0" i="0" u="none" strike="noStrike" cap="none">
                          <a:solidFill>
                            <a:schemeClr val="dk1"/>
                          </a:solidFill>
                          <a:latin typeface="Verdana" pitchFamily="34" charset="0"/>
                          <a:ea typeface="Verdana" pitchFamily="34" charset="0"/>
                          <a:cs typeface="Arial"/>
                          <a:sym typeface="Arial"/>
                        </a:rPr>
                        <a:t>34.3</a:t>
                      </a:r>
                      <a:endParaRPr sz="1600">
                        <a:latin typeface="Verdana" pitchFamily="34" charset="0"/>
                        <a:ea typeface="Verdana" pitchFamily="34" charset="0"/>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hlink"/>
                        </a:buClr>
                        <a:buFont typeface="Noto Sans Symbols"/>
                        <a:buNone/>
                      </a:pPr>
                      <a:r>
                        <a:rPr lang="ca-ES" sz="1600" b="0" i="0" u="none" strike="noStrike" cap="none">
                          <a:solidFill>
                            <a:schemeClr val="dk1"/>
                          </a:solidFill>
                          <a:latin typeface="Verdana" pitchFamily="34" charset="0"/>
                          <a:ea typeface="Verdana" pitchFamily="34" charset="0"/>
                          <a:cs typeface="Arial"/>
                          <a:sym typeface="Arial"/>
                        </a:rPr>
                        <a:t>36.3</a:t>
                      </a:r>
                      <a:endParaRPr sz="1600">
                        <a:latin typeface="Verdana" pitchFamily="34" charset="0"/>
                        <a:ea typeface="Verdana" pitchFamily="34" charset="0"/>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hlink"/>
                        </a:buClr>
                        <a:buFont typeface="Noto Sans Symbols"/>
                        <a:buNone/>
                      </a:pPr>
                      <a:r>
                        <a:rPr lang="ca-ES" sz="1600" b="0" i="0" u="none" strike="noStrike" cap="none">
                          <a:solidFill>
                            <a:schemeClr val="dk1"/>
                          </a:solidFill>
                          <a:latin typeface="Verdana" pitchFamily="34" charset="0"/>
                          <a:ea typeface="Verdana" pitchFamily="34" charset="0"/>
                          <a:cs typeface="Arial"/>
                          <a:sym typeface="Arial"/>
                        </a:rPr>
                        <a:t>25.0</a:t>
                      </a:r>
                      <a:endParaRPr sz="1600">
                        <a:latin typeface="Verdana" pitchFamily="34" charset="0"/>
                        <a:ea typeface="Verdana" pitchFamily="34" charset="0"/>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hlink"/>
                        </a:buClr>
                        <a:buFont typeface="Noto Sans Symbols"/>
                        <a:buNone/>
                      </a:pPr>
                      <a:r>
                        <a:rPr lang="ca-ES" sz="1600" b="1" i="0" u="none" strike="noStrike" cap="none">
                          <a:solidFill>
                            <a:srgbClr val="008000"/>
                          </a:solidFill>
                          <a:latin typeface="Verdana" pitchFamily="34" charset="0"/>
                          <a:ea typeface="Verdana" pitchFamily="34" charset="0"/>
                          <a:cs typeface="Arial"/>
                          <a:sym typeface="Arial"/>
                        </a:rPr>
                        <a:t>23.0</a:t>
                      </a:r>
                      <a:endParaRPr sz="1600">
                        <a:latin typeface="Verdana" pitchFamily="34" charset="0"/>
                        <a:ea typeface="Verdana" pitchFamily="34" charset="0"/>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hlink"/>
                        </a:buClr>
                        <a:buFont typeface="Noto Sans Symbols"/>
                        <a:buNone/>
                      </a:pPr>
                      <a:r>
                        <a:rPr lang="ca-ES" sz="1600" b="0" i="0" u="none" strike="noStrike" cap="none" dirty="0">
                          <a:solidFill>
                            <a:schemeClr val="dk1"/>
                          </a:solidFill>
                          <a:latin typeface="Verdana" pitchFamily="34" charset="0"/>
                          <a:ea typeface="Verdana" pitchFamily="34" charset="0"/>
                          <a:cs typeface="Arial"/>
                          <a:sym typeface="Arial"/>
                        </a:rPr>
                        <a:t>33.8</a:t>
                      </a:r>
                      <a:endParaRPr sz="1600" dirty="0">
                        <a:latin typeface="Verdana" pitchFamily="34" charset="0"/>
                        <a:ea typeface="Verdana" pitchFamily="34" charset="0"/>
                      </a:endParaRPr>
                    </a:p>
                  </a:txBody>
                  <a:tcPr marL="91450" marR="91450" marT="45725" marB="4572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xmlns="" val="10006"/>
                  </a:ext>
                </a:extLst>
              </a:tr>
              <a:tr h="525475">
                <a:tc>
                  <a:txBody>
                    <a:bodyPr/>
                    <a:lstStyle/>
                    <a:p>
                      <a:pPr marL="0" marR="0" lvl="0" indent="0" algn="l" rtl="0">
                        <a:lnSpc>
                          <a:spcPct val="100000"/>
                        </a:lnSpc>
                        <a:spcBef>
                          <a:spcPts val="0"/>
                        </a:spcBef>
                        <a:spcAft>
                          <a:spcPts val="0"/>
                        </a:spcAft>
                        <a:buClr>
                          <a:schemeClr val="hlink"/>
                        </a:buClr>
                        <a:buFont typeface="Noto Sans Symbols"/>
                        <a:buNone/>
                      </a:pPr>
                      <a:r>
                        <a:rPr lang="ca-ES" sz="1200" b="1" i="0" u="none" strike="noStrike" cap="none" dirty="0" err="1">
                          <a:solidFill>
                            <a:srgbClr val="006633"/>
                          </a:solidFill>
                          <a:latin typeface="Verdana" pitchFamily="34" charset="0"/>
                          <a:ea typeface="Verdana" pitchFamily="34" charset="0"/>
                          <a:cs typeface="Arial"/>
                          <a:sym typeface="Arial"/>
                        </a:rPr>
                        <a:t>Nitrofura</a:t>
                      </a:r>
                      <a:r>
                        <a:rPr lang="ca-ES" sz="1200" b="1" i="0" u="none" strike="noStrike" cap="none" dirty="0">
                          <a:solidFill>
                            <a:srgbClr val="006633"/>
                          </a:solidFill>
                          <a:latin typeface="Verdana" pitchFamily="34" charset="0"/>
                          <a:ea typeface="Verdana" pitchFamily="34" charset="0"/>
                          <a:cs typeface="Arial"/>
                          <a:sym typeface="Arial"/>
                        </a:rPr>
                        <a:t>.</a:t>
                      </a:r>
                      <a:endParaRPr sz="1200" dirty="0">
                        <a:latin typeface="Verdana" pitchFamily="34" charset="0"/>
                        <a:ea typeface="Verdana" pitchFamily="34" charset="0"/>
                      </a:endParaRPr>
                    </a:p>
                  </a:txBody>
                  <a:tcPr marL="91450" marR="91450" marT="45725" marB="4572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hlink"/>
                        </a:buClr>
                        <a:buFont typeface="Noto Sans Symbols"/>
                        <a:buNone/>
                      </a:pPr>
                      <a:r>
                        <a:rPr lang="ca-ES" sz="1600" b="0" i="0" u="none" strike="noStrike" cap="none">
                          <a:solidFill>
                            <a:schemeClr val="dk1"/>
                          </a:solidFill>
                          <a:latin typeface="Verdana" pitchFamily="34" charset="0"/>
                          <a:ea typeface="Verdana" pitchFamily="34" charset="0"/>
                          <a:cs typeface="Arial"/>
                          <a:sym typeface="Arial"/>
                        </a:rPr>
                        <a:t>3.8</a:t>
                      </a:r>
                      <a:endParaRPr sz="1600">
                        <a:latin typeface="Verdana" pitchFamily="34" charset="0"/>
                        <a:ea typeface="Verdana" pitchFamily="34" charset="0"/>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hlink"/>
                        </a:buClr>
                        <a:buFont typeface="Noto Sans Symbols"/>
                        <a:buNone/>
                      </a:pPr>
                      <a:r>
                        <a:rPr lang="ca-ES" sz="1600" b="0" i="0" u="none" strike="noStrike" cap="none">
                          <a:solidFill>
                            <a:schemeClr val="dk1"/>
                          </a:solidFill>
                          <a:latin typeface="Verdana" pitchFamily="34" charset="0"/>
                          <a:ea typeface="Verdana" pitchFamily="34" charset="0"/>
                          <a:cs typeface="Arial"/>
                          <a:sym typeface="Arial"/>
                        </a:rPr>
                        <a:t>3.9</a:t>
                      </a:r>
                      <a:endParaRPr sz="1600">
                        <a:latin typeface="Verdana" pitchFamily="34" charset="0"/>
                        <a:ea typeface="Verdana" pitchFamily="34" charset="0"/>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hlink"/>
                        </a:buClr>
                        <a:buFont typeface="Noto Sans Symbols"/>
                        <a:buNone/>
                      </a:pPr>
                      <a:r>
                        <a:rPr lang="ca-ES" sz="1600" b="0" i="0" u="none" strike="noStrike" cap="none">
                          <a:solidFill>
                            <a:schemeClr val="dk1"/>
                          </a:solidFill>
                          <a:latin typeface="Verdana" pitchFamily="34" charset="0"/>
                          <a:ea typeface="Verdana" pitchFamily="34" charset="0"/>
                          <a:cs typeface="Arial"/>
                          <a:sym typeface="Arial"/>
                        </a:rPr>
                        <a:t>6.9</a:t>
                      </a:r>
                      <a:endParaRPr sz="1600">
                        <a:latin typeface="Verdana" pitchFamily="34" charset="0"/>
                        <a:ea typeface="Verdana" pitchFamily="34" charset="0"/>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hlink"/>
                        </a:buClr>
                        <a:buFont typeface="Noto Sans Symbols"/>
                        <a:buNone/>
                      </a:pPr>
                      <a:r>
                        <a:rPr lang="ca-ES" sz="1600" b="1" i="0" u="none" strike="noStrike" cap="none">
                          <a:solidFill>
                            <a:srgbClr val="FF3300"/>
                          </a:solidFill>
                          <a:latin typeface="Verdana" pitchFamily="34" charset="0"/>
                          <a:ea typeface="Verdana" pitchFamily="34" charset="0"/>
                          <a:cs typeface="Arial"/>
                          <a:sym typeface="Arial"/>
                        </a:rPr>
                        <a:t>13.0</a:t>
                      </a:r>
                      <a:endParaRPr sz="1600">
                        <a:latin typeface="Verdana" pitchFamily="34" charset="0"/>
                        <a:ea typeface="Verdana" pitchFamily="34" charset="0"/>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hlink"/>
                        </a:buClr>
                        <a:buFont typeface="Noto Sans Symbols"/>
                        <a:buNone/>
                      </a:pPr>
                      <a:r>
                        <a:rPr lang="ca-ES" sz="1600" b="0" i="0" u="none" strike="noStrike" cap="none">
                          <a:solidFill>
                            <a:schemeClr val="dk1"/>
                          </a:solidFill>
                          <a:latin typeface="Verdana" pitchFamily="34" charset="0"/>
                          <a:ea typeface="Verdana" pitchFamily="34" charset="0"/>
                          <a:cs typeface="Arial"/>
                          <a:sym typeface="Arial"/>
                        </a:rPr>
                        <a:t>3.8</a:t>
                      </a:r>
                      <a:endParaRPr sz="1600">
                        <a:latin typeface="Verdana" pitchFamily="34" charset="0"/>
                        <a:ea typeface="Verdana" pitchFamily="34" charset="0"/>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hlink"/>
                        </a:buClr>
                        <a:buFont typeface="Noto Sans Symbols"/>
                        <a:buNone/>
                      </a:pPr>
                      <a:r>
                        <a:rPr lang="ca-ES" sz="1600" b="1" i="0" u="none" strike="noStrike" cap="none">
                          <a:solidFill>
                            <a:schemeClr val="dk1"/>
                          </a:solidFill>
                          <a:latin typeface="Verdana" pitchFamily="34" charset="0"/>
                          <a:ea typeface="Verdana" pitchFamily="34" charset="0"/>
                          <a:cs typeface="Arial"/>
                          <a:sym typeface="Arial"/>
                        </a:rPr>
                        <a:t>1.6</a:t>
                      </a:r>
                      <a:endParaRPr sz="1600">
                        <a:latin typeface="Verdana" pitchFamily="34" charset="0"/>
                        <a:ea typeface="Verdana" pitchFamily="34" charset="0"/>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85CCFD">
                        <a:alpha val="49803"/>
                      </a:srgbClr>
                    </a:solidFill>
                  </a:tcPr>
                </a:tc>
                <a:tc>
                  <a:txBody>
                    <a:bodyPr/>
                    <a:lstStyle/>
                    <a:p>
                      <a:pPr marL="0" marR="0" lvl="0" indent="0" algn="l" rtl="0">
                        <a:lnSpc>
                          <a:spcPct val="100000"/>
                        </a:lnSpc>
                        <a:spcBef>
                          <a:spcPts val="0"/>
                        </a:spcBef>
                        <a:spcAft>
                          <a:spcPts val="0"/>
                        </a:spcAft>
                        <a:buClr>
                          <a:schemeClr val="hlink"/>
                        </a:buClr>
                        <a:buFont typeface="Noto Sans Symbols"/>
                        <a:buNone/>
                      </a:pPr>
                      <a:r>
                        <a:rPr lang="ca-ES" sz="1600" b="0" i="0" u="none" strike="noStrike" cap="none">
                          <a:solidFill>
                            <a:schemeClr val="dk1"/>
                          </a:solidFill>
                          <a:latin typeface="Verdana" pitchFamily="34" charset="0"/>
                          <a:ea typeface="Verdana" pitchFamily="34" charset="0"/>
                          <a:cs typeface="Arial"/>
                          <a:sym typeface="Arial"/>
                        </a:rPr>
                        <a:t>4.1</a:t>
                      </a:r>
                      <a:endParaRPr sz="1600">
                        <a:latin typeface="Verdana" pitchFamily="34" charset="0"/>
                        <a:ea typeface="Verdana" pitchFamily="34" charset="0"/>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hlink"/>
                        </a:buClr>
                        <a:buFont typeface="Noto Sans Symbols"/>
                        <a:buNone/>
                      </a:pPr>
                      <a:r>
                        <a:rPr lang="ca-ES" sz="1600" b="0" i="0" u="none" strike="noStrike" cap="none">
                          <a:solidFill>
                            <a:schemeClr val="dk1"/>
                          </a:solidFill>
                          <a:latin typeface="Verdana" pitchFamily="34" charset="0"/>
                          <a:ea typeface="Verdana" pitchFamily="34" charset="0"/>
                          <a:cs typeface="Arial"/>
                          <a:sym typeface="Arial"/>
                        </a:rPr>
                        <a:t>4.1</a:t>
                      </a:r>
                      <a:endParaRPr sz="1600">
                        <a:latin typeface="Verdana" pitchFamily="34" charset="0"/>
                        <a:ea typeface="Verdana" pitchFamily="34" charset="0"/>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hlink"/>
                        </a:buClr>
                        <a:buFont typeface="Noto Sans Symbols"/>
                        <a:buNone/>
                      </a:pPr>
                      <a:r>
                        <a:rPr lang="ca-ES" sz="1600" b="0" i="0" u="none" strike="noStrike" cap="none">
                          <a:solidFill>
                            <a:schemeClr val="dk1"/>
                          </a:solidFill>
                          <a:latin typeface="Verdana" pitchFamily="34" charset="0"/>
                          <a:ea typeface="Verdana" pitchFamily="34" charset="0"/>
                          <a:cs typeface="Arial"/>
                          <a:sym typeface="Arial"/>
                        </a:rPr>
                        <a:t>1.5</a:t>
                      </a:r>
                      <a:endParaRPr sz="1600">
                        <a:latin typeface="Verdana" pitchFamily="34" charset="0"/>
                        <a:ea typeface="Verdana" pitchFamily="34" charset="0"/>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hlink"/>
                        </a:buClr>
                        <a:buFont typeface="Noto Sans Symbols"/>
                        <a:buNone/>
                      </a:pPr>
                      <a:r>
                        <a:rPr lang="ca-ES" sz="1600" b="1" i="0" u="none" strike="noStrike" cap="none">
                          <a:solidFill>
                            <a:srgbClr val="008000"/>
                          </a:solidFill>
                          <a:latin typeface="Verdana" pitchFamily="34" charset="0"/>
                          <a:ea typeface="Verdana" pitchFamily="34" charset="0"/>
                          <a:cs typeface="Arial"/>
                          <a:sym typeface="Arial"/>
                        </a:rPr>
                        <a:t>0.0</a:t>
                      </a:r>
                      <a:endParaRPr sz="1600">
                        <a:latin typeface="Verdana" pitchFamily="34" charset="0"/>
                        <a:ea typeface="Verdana" pitchFamily="34" charset="0"/>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hlink"/>
                        </a:buClr>
                        <a:buFont typeface="Noto Sans Symbols"/>
                        <a:buNone/>
                      </a:pPr>
                      <a:r>
                        <a:rPr lang="ca-ES" sz="1600" b="0" i="0" u="none" strike="noStrike" cap="none" dirty="0">
                          <a:solidFill>
                            <a:schemeClr val="dk1"/>
                          </a:solidFill>
                          <a:latin typeface="Verdana" pitchFamily="34" charset="0"/>
                          <a:ea typeface="Verdana" pitchFamily="34" charset="0"/>
                          <a:cs typeface="Arial"/>
                          <a:sym typeface="Arial"/>
                        </a:rPr>
                        <a:t>-</a:t>
                      </a:r>
                      <a:endParaRPr sz="1600" dirty="0">
                        <a:latin typeface="Verdana" pitchFamily="34" charset="0"/>
                        <a:ea typeface="Verdana" pitchFamily="34" charset="0"/>
                      </a:endParaRPr>
                    </a:p>
                  </a:txBody>
                  <a:tcPr marL="91450" marR="91450" marT="45725" marB="4572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xmlns="" val="10007"/>
                  </a:ext>
                </a:extLst>
              </a:tr>
              <a:tr h="603250">
                <a:tc>
                  <a:txBody>
                    <a:bodyPr/>
                    <a:lstStyle/>
                    <a:p>
                      <a:pPr marL="0" marR="0" lvl="0" indent="0" algn="l" rtl="0">
                        <a:lnSpc>
                          <a:spcPct val="100000"/>
                        </a:lnSpc>
                        <a:spcBef>
                          <a:spcPts val="0"/>
                        </a:spcBef>
                        <a:spcAft>
                          <a:spcPts val="0"/>
                        </a:spcAft>
                        <a:buClr>
                          <a:schemeClr val="hlink"/>
                        </a:buClr>
                        <a:buFont typeface="Noto Sans Symbols"/>
                        <a:buNone/>
                      </a:pPr>
                      <a:r>
                        <a:rPr lang="ca-ES" sz="1200" b="1" i="0" u="none" strike="noStrike" cap="none" dirty="0" err="1">
                          <a:solidFill>
                            <a:srgbClr val="006633"/>
                          </a:solidFill>
                          <a:latin typeface="Verdana" pitchFamily="34" charset="0"/>
                          <a:ea typeface="Verdana" pitchFamily="34" charset="0"/>
                          <a:cs typeface="Arial"/>
                          <a:sym typeface="Arial"/>
                        </a:rPr>
                        <a:t>Nalidixic</a:t>
                      </a:r>
                      <a:endParaRPr sz="1200" dirty="0">
                        <a:latin typeface="Verdana" pitchFamily="34" charset="0"/>
                        <a:ea typeface="Verdana" pitchFamily="34" charset="0"/>
                      </a:endParaRPr>
                    </a:p>
                  </a:txBody>
                  <a:tcPr marL="91450" marR="91450" marT="45725" marB="4572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hlink"/>
                        </a:buClr>
                        <a:buFont typeface="Noto Sans Symbols"/>
                        <a:buNone/>
                      </a:pPr>
                      <a:r>
                        <a:rPr lang="ca-ES" sz="1600" b="0" i="0" u="none" strike="noStrike" cap="none">
                          <a:solidFill>
                            <a:schemeClr val="dk1"/>
                          </a:solidFill>
                          <a:latin typeface="Verdana" pitchFamily="34" charset="0"/>
                          <a:ea typeface="Verdana" pitchFamily="34" charset="0"/>
                          <a:cs typeface="Arial"/>
                          <a:sym typeface="Arial"/>
                        </a:rPr>
                        <a:t>34.5</a:t>
                      </a:r>
                      <a:endParaRPr sz="1600">
                        <a:latin typeface="Verdana" pitchFamily="34" charset="0"/>
                        <a:ea typeface="Verdana" pitchFamily="34" charset="0"/>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hlink"/>
                        </a:buClr>
                        <a:buFont typeface="Noto Sans Symbols"/>
                        <a:buNone/>
                      </a:pPr>
                      <a:r>
                        <a:rPr lang="ca-ES" sz="1600" b="0" i="0" u="none" strike="noStrike" cap="none">
                          <a:solidFill>
                            <a:schemeClr val="dk1"/>
                          </a:solidFill>
                          <a:latin typeface="Verdana" pitchFamily="34" charset="0"/>
                          <a:ea typeface="Verdana" pitchFamily="34" charset="0"/>
                          <a:cs typeface="Arial"/>
                          <a:sym typeface="Arial"/>
                        </a:rPr>
                        <a:t>38.5</a:t>
                      </a:r>
                      <a:endParaRPr sz="1600">
                        <a:latin typeface="Verdana" pitchFamily="34" charset="0"/>
                        <a:ea typeface="Verdana" pitchFamily="34" charset="0"/>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hlink"/>
                        </a:buClr>
                        <a:buFont typeface="Noto Sans Symbols"/>
                        <a:buNone/>
                      </a:pPr>
                      <a:r>
                        <a:rPr lang="ca-ES" sz="1600" b="0" i="0" u="none" strike="noStrike" cap="none">
                          <a:solidFill>
                            <a:schemeClr val="dk1"/>
                          </a:solidFill>
                          <a:latin typeface="Verdana" pitchFamily="34" charset="0"/>
                          <a:ea typeface="Verdana" pitchFamily="34" charset="0"/>
                          <a:cs typeface="Arial"/>
                          <a:sym typeface="Arial"/>
                        </a:rPr>
                        <a:t>40.8</a:t>
                      </a:r>
                      <a:endParaRPr sz="1600">
                        <a:latin typeface="Verdana" pitchFamily="34" charset="0"/>
                        <a:ea typeface="Verdana" pitchFamily="34" charset="0"/>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hlink"/>
                        </a:buClr>
                        <a:buFont typeface="Noto Sans Symbols"/>
                        <a:buNone/>
                      </a:pPr>
                      <a:r>
                        <a:rPr lang="ca-ES" sz="1600" b="0" i="0" u="none" strike="noStrike" cap="none">
                          <a:solidFill>
                            <a:schemeClr val="dk1"/>
                          </a:solidFill>
                          <a:latin typeface="Verdana" pitchFamily="34" charset="0"/>
                          <a:ea typeface="Verdana" pitchFamily="34" charset="0"/>
                          <a:cs typeface="Arial"/>
                          <a:sym typeface="Arial"/>
                        </a:rPr>
                        <a:t>26.8</a:t>
                      </a:r>
                      <a:endParaRPr sz="1600">
                        <a:latin typeface="Verdana" pitchFamily="34" charset="0"/>
                        <a:ea typeface="Verdana" pitchFamily="34" charset="0"/>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hlink"/>
                        </a:buClr>
                        <a:buFont typeface="Noto Sans Symbols"/>
                        <a:buNone/>
                      </a:pPr>
                      <a:r>
                        <a:rPr lang="ca-ES" sz="1600" b="0" i="0" u="none" strike="noStrike" cap="none">
                          <a:solidFill>
                            <a:schemeClr val="dk1"/>
                          </a:solidFill>
                          <a:latin typeface="Verdana" pitchFamily="34" charset="0"/>
                          <a:ea typeface="Verdana" pitchFamily="34" charset="0"/>
                          <a:cs typeface="Arial"/>
                          <a:sym typeface="Arial"/>
                        </a:rPr>
                        <a:t>34.5</a:t>
                      </a:r>
                      <a:endParaRPr sz="1600">
                        <a:latin typeface="Verdana" pitchFamily="34" charset="0"/>
                        <a:ea typeface="Verdana" pitchFamily="34" charset="0"/>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hlink"/>
                        </a:buClr>
                        <a:buFont typeface="Noto Sans Symbols"/>
                        <a:buNone/>
                      </a:pPr>
                      <a:r>
                        <a:rPr lang="ca-ES" sz="1600" b="1" i="0" u="none" strike="noStrike" cap="none">
                          <a:solidFill>
                            <a:schemeClr val="dk1"/>
                          </a:solidFill>
                          <a:latin typeface="Verdana" pitchFamily="34" charset="0"/>
                          <a:ea typeface="Verdana" pitchFamily="34" charset="0"/>
                          <a:cs typeface="Arial"/>
                          <a:sym typeface="Arial"/>
                        </a:rPr>
                        <a:t>28.2</a:t>
                      </a:r>
                      <a:endParaRPr sz="1600">
                        <a:latin typeface="Verdana" pitchFamily="34" charset="0"/>
                        <a:ea typeface="Verdana" pitchFamily="34" charset="0"/>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85CCFD">
                        <a:alpha val="49803"/>
                      </a:srgbClr>
                    </a:solidFill>
                  </a:tcPr>
                </a:tc>
                <a:tc>
                  <a:txBody>
                    <a:bodyPr/>
                    <a:lstStyle/>
                    <a:p>
                      <a:pPr marL="0" marR="0" lvl="0" indent="0" algn="l" rtl="0">
                        <a:lnSpc>
                          <a:spcPct val="100000"/>
                        </a:lnSpc>
                        <a:spcBef>
                          <a:spcPts val="0"/>
                        </a:spcBef>
                        <a:spcAft>
                          <a:spcPts val="0"/>
                        </a:spcAft>
                        <a:buClr>
                          <a:schemeClr val="hlink"/>
                        </a:buClr>
                        <a:buFont typeface="Noto Sans Symbols"/>
                        <a:buNone/>
                      </a:pPr>
                      <a:r>
                        <a:rPr lang="ca-ES" sz="1600" b="0" i="0" u="none" strike="noStrike" cap="none">
                          <a:solidFill>
                            <a:schemeClr val="dk1"/>
                          </a:solidFill>
                          <a:latin typeface="Verdana" pitchFamily="34" charset="0"/>
                          <a:ea typeface="Verdana" pitchFamily="34" charset="0"/>
                          <a:cs typeface="Arial"/>
                          <a:sym typeface="Arial"/>
                        </a:rPr>
                        <a:t>39.1</a:t>
                      </a:r>
                      <a:endParaRPr sz="1600">
                        <a:latin typeface="Verdana" pitchFamily="34" charset="0"/>
                        <a:ea typeface="Verdana" pitchFamily="34" charset="0"/>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hlink"/>
                        </a:buClr>
                        <a:buFont typeface="Noto Sans Symbols"/>
                        <a:buNone/>
                      </a:pPr>
                      <a:r>
                        <a:rPr lang="ca-ES" sz="1600" b="1" i="0" u="none" strike="noStrike" cap="none">
                          <a:solidFill>
                            <a:srgbClr val="FF3300"/>
                          </a:solidFill>
                          <a:latin typeface="Verdana" pitchFamily="34" charset="0"/>
                          <a:ea typeface="Verdana" pitchFamily="34" charset="0"/>
                          <a:cs typeface="Arial"/>
                          <a:sym typeface="Arial"/>
                        </a:rPr>
                        <a:t>49.3</a:t>
                      </a:r>
                      <a:endParaRPr sz="1600">
                        <a:latin typeface="Verdana" pitchFamily="34" charset="0"/>
                        <a:ea typeface="Verdana" pitchFamily="34" charset="0"/>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hlink"/>
                        </a:buClr>
                        <a:buFont typeface="Noto Sans Symbols"/>
                        <a:buNone/>
                      </a:pPr>
                      <a:r>
                        <a:rPr lang="ca-ES" sz="1600" b="1" i="0" u="none" strike="noStrike" cap="none">
                          <a:solidFill>
                            <a:srgbClr val="008000"/>
                          </a:solidFill>
                          <a:latin typeface="Verdana" pitchFamily="34" charset="0"/>
                          <a:ea typeface="Verdana" pitchFamily="34" charset="0"/>
                          <a:cs typeface="Arial"/>
                          <a:sym typeface="Arial"/>
                        </a:rPr>
                        <a:t>19.9</a:t>
                      </a:r>
                      <a:endParaRPr sz="1600">
                        <a:latin typeface="Verdana" pitchFamily="34" charset="0"/>
                        <a:ea typeface="Verdana" pitchFamily="34" charset="0"/>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hlink"/>
                        </a:buClr>
                        <a:buFont typeface="Noto Sans Symbols"/>
                        <a:buNone/>
                      </a:pPr>
                      <a:r>
                        <a:rPr lang="ca-ES" sz="1600" b="0" i="0" u="none" strike="noStrike" cap="none">
                          <a:solidFill>
                            <a:schemeClr val="dk1"/>
                          </a:solidFill>
                          <a:latin typeface="Verdana" pitchFamily="34" charset="0"/>
                          <a:ea typeface="Verdana" pitchFamily="34" charset="0"/>
                          <a:cs typeface="Arial"/>
                          <a:sym typeface="Arial"/>
                        </a:rPr>
                        <a:t>27.7</a:t>
                      </a:r>
                      <a:endParaRPr sz="1600">
                        <a:latin typeface="Verdana" pitchFamily="34" charset="0"/>
                        <a:ea typeface="Verdana" pitchFamily="34" charset="0"/>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hlink"/>
                        </a:buClr>
                        <a:buFont typeface="Noto Sans Symbols"/>
                        <a:buNone/>
                      </a:pPr>
                      <a:r>
                        <a:rPr lang="ca-ES" sz="1600" b="0" i="0" u="none" strike="noStrike" cap="none" dirty="0">
                          <a:solidFill>
                            <a:schemeClr val="dk1"/>
                          </a:solidFill>
                          <a:latin typeface="Verdana" pitchFamily="34" charset="0"/>
                          <a:ea typeface="Verdana" pitchFamily="34" charset="0"/>
                          <a:cs typeface="Arial"/>
                          <a:sym typeface="Arial"/>
                        </a:rPr>
                        <a:t>-</a:t>
                      </a:r>
                      <a:endParaRPr sz="1600" dirty="0">
                        <a:latin typeface="Verdana" pitchFamily="34" charset="0"/>
                        <a:ea typeface="Verdana" pitchFamily="34" charset="0"/>
                      </a:endParaRPr>
                    </a:p>
                  </a:txBody>
                  <a:tcPr marL="91450" marR="91450" marT="45725" marB="4572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xmlns="" val="10008"/>
                  </a:ext>
                </a:extLst>
              </a:tr>
              <a:tr h="603250">
                <a:tc>
                  <a:txBody>
                    <a:bodyPr/>
                    <a:lstStyle/>
                    <a:p>
                      <a:pPr marL="0" marR="0" lvl="0" indent="0" algn="l" rtl="0">
                        <a:lnSpc>
                          <a:spcPct val="100000"/>
                        </a:lnSpc>
                        <a:spcBef>
                          <a:spcPts val="0"/>
                        </a:spcBef>
                        <a:spcAft>
                          <a:spcPts val="0"/>
                        </a:spcAft>
                        <a:buClr>
                          <a:schemeClr val="hlink"/>
                        </a:buClr>
                        <a:buFont typeface="Noto Sans Symbols"/>
                        <a:buNone/>
                      </a:pPr>
                      <a:r>
                        <a:rPr lang="ca-ES" sz="1200" b="1" i="0" u="none" strike="noStrike" cap="none" dirty="0" err="1">
                          <a:solidFill>
                            <a:srgbClr val="006633"/>
                          </a:solidFill>
                          <a:latin typeface="Verdana" pitchFamily="34" charset="0"/>
                          <a:ea typeface="Verdana" pitchFamily="34" charset="0"/>
                          <a:cs typeface="Arial"/>
                          <a:sym typeface="Arial"/>
                        </a:rPr>
                        <a:t>Ciproflox</a:t>
                      </a:r>
                      <a:r>
                        <a:rPr lang="ca-ES" sz="1200" b="1" i="0" u="none" strike="noStrike" cap="none" dirty="0">
                          <a:solidFill>
                            <a:srgbClr val="006633"/>
                          </a:solidFill>
                          <a:latin typeface="Verdana" pitchFamily="34" charset="0"/>
                          <a:ea typeface="Verdana" pitchFamily="34" charset="0"/>
                          <a:cs typeface="Arial"/>
                          <a:sym typeface="Arial"/>
                        </a:rPr>
                        <a:t>.</a:t>
                      </a:r>
                      <a:endParaRPr sz="1200" dirty="0">
                        <a:latin typeface="Verdana" pitchFamily="34" charset="0"/>
                        <a:ea typeface="Verdana" pitchFamily="34" charset="0"/>
                      </a:endParaRPr>
                    </a:p>
                  </a:txBody>
                  <a:tcPr marL="91450" marR="91450" marT="45725" marB="4572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hlink"/>
                        </a:buClr>
                        <a:buFont typeface="Noto Sans Symbols"/>
                        <a:buNone/>
                      </a:pPr>
                      <a:r>
                        <a:rPr lang="ca-ES" sz="1600" b="0" i="0" u="none" strike="noStrike" cap="none">
                          <a:solidFill>
                            <a:schemeClr val="dk1"/>
                          </a:solidFill>
                          <a:latin typeface="Verdana" pitchFamily="34" charset="0"/>
                          <a:ea typeface="Verdana" pitchFamily="34" charset="0"/>
                          <a:cs typeface="Arial"/>
                          <a:sym typeface="Arial"/>
                        </a:rPr>
                        <a:t>23.9</a:t>
                      </a:r>
                      <a:endParaRPr sz="1600">
                        <a:latin typeface="Verdana" pitchFamily="34" charset="0"/>
                        <a:ea typeface="Verdana" pitchFamily="34" charset="0"/>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hlink"/>
                        </a:buClr>
                        <a:buFont typeface="Noto Sans Symbols"/>
                        <a:buNone/>
                      </a:pPr>
                      <a:r>
                        <a:rPr lang="ca-ES" sz="1600" b="0" i="0" u="none" strike="noStrike" cap="none">
                          <a:solidFill>
                            <a:schemeClr val="dk1"/>
                          </a:solidFill>
                          <a:latin typeface="Verdana" pitchFamily="34" charset="0"/>
                          <a:ea typeface="Verdana" pitchFamily="34" charset="0"/>
                          <a:cs typeface="Arial"/>
                          <a:sym typeface="Arial"/>
                        </a:rPr>
                        <a:t>25.5</a:t>
                      </a:r>
                      <a:endParaRPr sz="1600">
                        <a:latin typeface="Verdana" pitchFamily="34" charset="0"/>
                        <a:ea typeface="Verdana" pitchFamily="34" charset="0"/>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hlink"/>
                        </a:buClr>
                        <a:buFont typeface="Noto Sans Symbols"/>
                        <a:buNone/>
                      </a:pPr>
                      <a:r>
                        <a:rPr lang="ca-ES" sz="1600" b="0" i="0" u="none" strike="noStrike" cap="none">
                          <a:solidFill>
                            <a:schemeClr val="dk1"/>
                          </a:solidFill>
                          <a:latin typeface="Verdana" pitchFamily="34" charset="0"/>
                          <a:ea typeface="Verdana" pitchFamily="34" charset="0"/>
                          <a:cs typeface="Arial"/>
                          <a:sym typeface="Arial"/>
                        </a:rPr>
                        <a:t>25.2</a:t>
                      </a:r>
                      <a:endParaRPr sz="1600">
                        <a:latin typeface="Verdana" pitchFamily="34" charset="0"/>
                        <a:ea typeface="Verdana" pitchFamily="34" charset="0"/>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hlink"/>
                        </a:buClr>
                        <a:buFont typeface="Noto Sans Symbols"/>
                        <a:buNone/>
                      </a:pPr>
                      <a:r>
                        <a:rPr lang="ca-ES" sz="1600" b="0" i="0" u="none" strike="noStrike" cap="none">
                          <a:solidFill>
                            <a:schemeClr val="dk1"/>
                          </a:solidFill>
                          <a:latin typeface="Verdana" pitchFamily="34" charset="0"/>
                          <a:ea typeface="Verdana" pitchFamily="34" charset="0"/>
                          <a:cs typeface="Arial"/>
                          <a:sym typeface="Arial"/>
                        </a:rPr>
                        <a:t>29.0</a:t>
                      </a:r>
                      <a:endParaRPr sz="1600">
                        <a:latin typeface="Verdana" pitchFamily="34" charset="0"/>
                        <a:ea typeface="Verdana" pitchFamily="34" charset="0"/>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hlink"/>
                        </a:buClr>
                        <a:buFont typeface="Noto Sans Symbols"/>
                        <a:buNone/>
                      </a:pPr>
                      <a:r>
                        <a:rPr lang="ca-ES" sz="1600" b="0" i="0" u="none" strike="noStrike" cap="none">
                          <a:solidFill>
                            <a:schemeClr val="dk1"/>
                          </a:solidFill>
                          <a:latin typeface="Verdana" pitchFamily="34" charset="0"/>
                          <a:ea typeface="Verdana" pitchFamily="34" charset="0"/>
                          <a:cs typeface="Arial"/>
                          <a:sym typeface="Arial"/>
                        </a:rPr>
                        <a:t>20.6</a:t>
                      </a:r>
                      <a:endParaRPr sz="1600">
                        <a:latin typeface="Verdana" pitchFamily="34" charset="0"/>
                        <a:ea typeface="Verdana" pitchFamily="34" charset="0"/>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hlink"/>
                        </a:buClr>
                        <a:buFont typeface="Noto Sans Symbols"/>
                        <a:buNone/>
                      </a:pPr>
                      <a:r>
                        <a:rPr lang="ca-ES" sz="1600" b="1" i="0" u="none" strike="noStrike" cap="none">
                          <a:solidFill>
                            <a:schemeClr val="dk1"/>
                          </a:solidFill>
                          <a:latin typeface="Verdana" pitchFamily="34" charset="0"/>
                          <a:ea typeface="Verdana" pitchFamily="34" charset="0"/>
                          <a:cs typeface="Arial"/>
                          <a:sym typeface="Arial"/>
                        </a:rPr>
                        <a:t>15.3</a:t>
                      </a:r>
                      <a:endParaRPr sz="1600">
                        <a:latin typeface="Verdana" pitchFamily="34" charset="0"/>
                        <a:ea typeface="Verdana" pitchFamily="34" charset="0"/>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85CCFD">
                        <a:alpha val="49803"/>
                      </a:srgbClr>
                    </a:solidFill>
                  </a:tcPr>
                </a:tc>
                <a:tc>
                  <a:txBody>
                    <a:bodyPr/>
                    <a:lstStyle/>
                    <a:p>
                      <a:pPr marL="0" marR="0" lvl="0" indent="0" algn="l" rtl="0">
                        <a:lnSpc>
                          <a:spcPct val="100000"/>
                        </a:lnSpc>
                        <a:spcBef>
                          <a:spcPts val="0"/>
                        </a:spcBef>
                        <a:spcAft>
                          <a:spcPts val="0"/>
                        </a:spcAft>
                        <a:buClr>
                          <a:schemeClr val="hlink"/>
                        </a:buClr>
                        <a:buFont typeface="Noto Sans Symbols"/>
                        <a:buNone/>
                      </a:pPr>
                      <a:r>
                        <a:rPr lang="ca-ES" sz="1600" b="0" i="0" u="none" strike="noStrike" cap="none">
                          <a:solidFill>
                            <a:schemeClr val="dk1"/>
                          </a:solidFill>
                          <a:latin typeface="Verdana" pitchFamily="34" charset="0"/>
                          <a:ea typeface="Verdana" pitchFamily="34" charset="0"/>
                          <a:cs typeface="Arial"/>
                          <a:sym typeface="Arial"/>
                        </a:rPr>
                        <a:t>31.6</a:t>
                      </a:r>
                      <a:endParaRPr sz="1600">
                        <a:latin typeface="Verdana" pitchFamily="34" charset="0"/>
                        <a:ea typeface="Verdana" pitchFamily="34" charset="0"/>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hlink"/>
                        </a:buClr>
                        <a:buFont typeface="Noto Sans Symbols"/>
                        <a:buNone/>
                      </a:pPr>
                      <a:r>
                        <a:rPr lang="ca-ES" sz="1600" b="1" i="0" u="none" strike="noStrike" cap="none">
                          <a:solidFill>
                            <a:srgbClr val="FF3300"/>
                          </a:solidFill>
                          <a:latin typeface="Verdana" pitchFamily="34" charset="0"/>
                          <a:ea typeface="Verdana" pitchFamily="34" charset="0"/>
                          <a:cs typeface="Arial"/>
                          <a:sym typeface="Arial"/>
                        </a:rPr>
                        <a:t>37.3</a:t>
                      </a:r>
                      <a:endParaRPr sz="1600">
                        <a:latin typeface="Verdana" pitchFamily="34" charset="0"/>
                        <a:ea typeface="Verdana" pitchFamily="34" charset="0"/>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hlink"/>
                        </a:buClr>
                        <a:buFont typeface="Noto Sans Symbols"/>
                        <a:buNone/>
                      </a:pPr>
                      <a:r>
                        <a:rPr lang="ca-ES" sz="1600" b="1" i="0" u="none" strike="noStrike" cap="none">
                          <a:solidFill>
                            <a:srgbClr val="008000"/>
                          </a:solidFill>
                          <a:latin typeface="Verdana" pitchFamily="34" charset="0"/>
                          <a:ea typeface="Verdana" pitchFamily="34" charset="0"/>
                          <a:cs typeface="Arial"/>
                          <a:sym typeface="Arial"/>
                        </a:rPr>
                        <a:t>12.5</a:t>
                      </a:r>
                      <a:endParaRPr sz="1600">
                        <a:latin typeface="Verdana" pitchFamily="34" charset="0"/>
                        <a:ea typeface="Verdana" pitchFamily="34" charset="0"/>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hlink"/>
                        </a:buClr>
                        <a:buFont typeface="Noto Sans Symbols"/>
                        <a:buNone/>
                      </a:pPr>
                      <a:r>
                        <a:rPr lang="ca-ES" sz="1600" b="0" i="0" u="none" strike="noStrike" cap="none">
                          <a:solidFill>
                            <a:schemeClr val="dk1"/>
                          </a:solidFill>
                          <a:latin typeface="Verdana" pitchFamily="34" charset="0"/>
                          <a:ea typeface="Verdana" pitchFamily="34" charset="0"/>
                          <a:cs typeface="Arial"/>
                          <a:sym typeface="Arial"/>
                        </a:rPr>
                        <a:t>12.9</a:t>
                      </a:r>
                      <a:endParaRPr sz="1600">
                        <a:latin typeface="Verdana" pitchFamily="34" charset="0"/>
                        <a:ea typeface="Verdana" pitchFamily="34" charset="0"/>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hlink"/>
                        </a:buClr>
                        <a:buFont typeface="Noto Sans Symbols"/>
                        <a:buNone/>
                      </a:pPr>
                      <a:r>
                        <a:rPr lang="ca-ES" sz="1600" b="0" i="0" u="none" strike="noStrike" cap="none" dirty="0">
                          <a:solidFill>
                            <a:schemeClr val="dk1"/>
                          </a:solidFill>
                          <a:latin typeface="Verdana" pitchFamily="34" charset="0"/>
                          <a:ea typeface="Verdana" pitchFamily="34" charset="0"/>
                          <a:cs typeface="Arial"/>
                          <a:sym typeface="Arial"/>
                        </a:rPr>
                        <a:t>18.1</a:t>
                      </a:r>
                      <a:endParaRPr sz="1600" dirty="0">
                        <a:latin typeface="Verdana" pitchFamily="34" charset="0"/>
                        <a:ea typeface="Verdana" pitchFamily="34" charset="0"/>
                      </a:endParaRPr>
                    </a:p>
                  </a:txBody>
                  <a:tcPr marL="91450" marR="91450" marT="45725" marB="4572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extLst>
                  <a:ext uri="{0D108BD9-81ED-4DB2-BD59-A6C34878D82A}">
                    <a16:rowId xmlns:a16="http://schemas.microsoft.com/office/drawing/2014/main" xmlns="" val="10009"/>
                  </a:ext>
                </a:extLst>
              </a:tr>
            </a:tbl>
          </a:graphicData>
        </a:graphic>
      </p:graphicFrame>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show="0">
  <p:cSld>
    <p:spTree>
      <p:nvGrpSpPr>
        <p:cNvPr id="1" name="Shape 1301"/>
        <p:cNvGrpSpPr/>
        <p:nvPr/>
      </p:nvGrpSpPr>
      <p:grpSpPr>
        <a:xfrm>
          <a:off x="0" y="0"/>
          <a:ext cx="0" cy="0"/>
          <a:chOff x="0" y="0"/>
          <a:chExt cx="0" cy="0"/>
        </a:xfrm>
      </p:grpSpPr>
      <p:sp>
        <p:nvSpPr>
          <p:cNvPr id="1302" name="Shape 1302"/>
          <p:cNvSpPr txBox="1">
            <a:spLocks noGrp="1"/>
          </p:cNvSpPr>
          <p:nvPr>
            <p:ph type="body" idx="1"/>
          </p:nvPr>
        </p:nvSpPr>
        <p:spPr>
          <a:xfrm>
            <a:off x="755650" y="500063"/>
            <a:ext cx="8007350" cy="5595937"/>
          </a:xfrm>
          <a:prstGeom prst="rect">
            <a:avLst/>
          </a:prstGeom>
          <a:noFill/>
          <a:ln>
            <a:noFill/>
          </a:ln>
        </p:spPr>
        <p:txBody>
          <a:bodyPr spcFirstLastPara="1" wrap="square" lIns="91425" tIns="45700" rIns="91425" bIns="45700" anchor="t" anchorCtr="0">
            <a:noAutofit/>
          </a:bodyPr>
          <a:lstStyle/>
          <a:p>
            <a:pPr marL="342900" marR="0" lvl="0" indent="-342900" algn="l" rtl="0">
              <a:lnSpc>
                <a:spcPct val="80000"/>
              </a:lnSpc>
              <a:spcBef>
                <a:spcPts val="0"/>
              </a:spcBef>
              <a:spcAft>
                <a:spcPts val="0"/>
              </a:spcAft>
              <a:buClr>
                <a:schemeClr val="folHlink"/>
              </a:buClr>
              <a:buFont typeface="Noto Sans Symbols"/>
              <a:buNone/>
            </a:pPr>
            <a:endParaRPr sz="2000" b="1" i="0" u="none" strike="noStrike" cap="none">
              <a:solidFill>
                <a:srgbClr val="FF9900"/>
              </a:solidFill>
              <a:latin typeface="Times New Roman"/>
              <a:ea typeface="Times New Roman"/>
              <a:cs typeface="Times New Roman"/>
              <a:sym typeface="Times New Roman"/>
            </a:endParaRPr>
          </a:p>
          <a:p>
            <a:pPr marL="342900" marR="0" lvl="0" indent="-342900" algn="l" rtl="0">
              <a:lnSpc>
                <a:spcPct val="80000"/>
              </a:lnSpc>
              <a:spcBef>
                <a:spcPts val="480"/>
              </a:spcBef>
              <a:spcAft>
                <a:spcPts val="0"/>
              </a:spcAft>
              <a:buClr>
                <a:schemeClr val="folHlink"/>
              </a:buClr>
              <a:buFont typeface="Noto Sans Symbols"/>
              <a:buNone/>
            </a:pPr>
            <a:r>
              <a:rPr lang="ca-ES" sz="2400" b="1" i="0" u="none" strike="noStrike" cap="none">
                <a:solidFill>
                  <a:srgbClr val="006633"/>
                </a:solidFill>
                <a:latin typeface="Times New Roman"/>
                <a:ea typeface="Times New Roman"/>
                <a:cs typeface="Times New Roman"/>
                <a:sym typeface="Times New Roman"/>
              </a:rPr>
              <a:t>Gérmenes productors de BLEE:114</a:t>
            </a:r>
            <a:r>
              <a:rPr lang="ca-ES" sz="2000" b="0" i="0" u="none" strike="noStrike" cap="none">
                <a:solidFill>
                  <a:srgbClr val="006633"/>
                </a:solidFill>
                <a:latin typeface="Times New Roman"/>
                <a:ea typeface="Times New Roman"/>
                <a:cs typeface="Times New Roman"/>
                <a:sym typeface="Times New Roman"/>
              </a:rPr>
              <a:t> </a:t>
            </a:r>
            <a:r>
              <a:rPr lang="ca-ES" sz="2000" b="0" i="0" u="none" strike="noStrike" cap="none">
                <a:solidFill>
                  <a:schemeClr val="dk1"/>
                </a:solidFill>
                <a:latin typeface="Times New Roman"/>
                <a:ea typeface="Times New Roman"/>
                <a:cs typeface="Times New Roman"/>
                <a:sym typeface="Times New Roman"/>
              </a:rPr>
              <a:t>(5’2% dels E coli)</a:t>
            </a:r>
            <a:endParaRPr/>
          </a:p>
          <a:p>
            <a:pPr marL="342900" marR="0" lvl="0" indent="-342900" algn="l" rtl="0">
              <a:lnSpc>
                <a:spcPct val="80000"/>
              </a:lnSpc>
              <a:spcBef>
                <a:spcPts val="400"/>
              </a:spcBef>
              <a:spcAft>
                <a:spcPts val="0"/>
              </a:spcAft>
              <a:buClr>
                <a:schemeClr val="folHlink"/>
              </a:buClr>
              <a:buFont typeface="Noto Sans Symbols"/>
              <a:buNone/>
            </a:pPr>
            <a:r>
              <a:rPr lang="ca-ES" sz="2000" b="0" i="0" u="none" strike="noStrike" cap="none">
                <a:solidFill>
                  <a:schemeClr val="dk1"/>
                </a:solidFill>
                <a:latin typeface="Times New Roman"/>
                <a:ea typeface="Times New Roman"/>
                <a:cs typeface="Times New Roman"/>
                <a:sym typeface="Times New Roman"/>
              </a:rPr>
              <a:t>     - Valencia:18’4% </a:t>
            </a:r>
            <a:endParaRPr/>
          </a:p>
          <a:p>
            <a:pPr marL="342900" marR="0" lvl="0" indent="-342900" algn="l" rtl="0">
              <a:lnSpc>
                <a:spcPct val="80000"/>
              </a:lnSpc>
              <a:spcBef>
                <a:spcPts val="400"/>
              </a:spcBef>
              <a:spcAft>
                <a:spcPts val="0"/>
              </a:spcAft>
              <a:buClr>
                <a:schemeClr val="folHlink"/>
              </a:buClr>
              <a:buFont typeface="Noto Sans Symbols"/>
              <a:buNone/>
            </a:pPr>
            <a:r>
              <a:rPr lang="ca-ES" sz="2000" b="0" i="0" u="none" strike="noStrike" cap="none">
                <a:solidFill>
                  <a:schemeClr val="dk1"/>
                </a:solidFill>
                <a:latin typeface="Times New Roman"/>
                <a:ea typeface="Times New Roman"/>
                <a:cs typeface="Times New Roman"/>
                <a:sym typeface="Times New Roman"/>
              </a:rPr>
              <a:t>     - Galicia: 0’8%</a:t>
            </a:r>
            <a:endParaRPr/>
          </a:p>
          <a:p>
            <a:pPr marL="342900" marR="0" lvl="0" indent="-342900" algn="l" rtl="0">
              <a:lnSpc>
                <a:spcPct val="80000"/>
              </a:lnSpc>
              <a:spcBef>
                <a:spcPts val="400"/>
              </a:spcBef>
              <a:spcAft>
                <a:spcPts val="0"/>
              </a:spcAft>
              <a:buClr>
                <a:schemeClr val="folHlink"/>
              </a:buClr>
              <a:buFont typeface="Noto Sans Symbols"/>
              <a:buNone/>
            </a:pPr>
            <a:r>
              <a:rPr lang="ca-ES" sz="2000" b="0" i="0" u="none" strike="noStrike" cap="none">
                <a:solidFill>
                  <a:schemeClr val="dk1"/>
                </a:solidFill>
                <a:latin typeface="Times New Roman"/>
                <a:ea typeface="Times New Roman"/>
                <a:cs typeface="Times New Roman"/>
                <a:sym typeface="Times New Roman"/>
              </a:rPr>
              <a:t>     - Catalunya:</a:t>
            </a:r>
            <a:r>
              <a:rPr lang="ca-ES" sz="2000" b="0" i="0" u="none" strike="noStrike" cap="none">
                <a:solidFill>
                  <a:schemeClr val="hlink"/>
                </a:solidFill>
                <a:latin typeface="Times New Roman"/>
                <a:ea typeface="Times New Roman"/>
                <a:cs typeface="Times New Roman"/>
                <a:sym typeface="Times New Roman"/>
              </a:rPr>
              <a:t> </a:t>
            </a:r>
            <a:r>
              <a:rPr lang="ca-ES" sz="2000" b="1" i="0" u="none" strike="noStrike" cap="none">
                <a:solidFill>
                  <a:srgbClr val="C00000"/>
                </a:solidFill>
                <a:latin typeface="Times New Roman"/>
                <a:ea typeface="Times New Roman"/>
                <a:cs typeface="Times New Roman"/>
                <a:sym typeface="Times New Roman"/>
              </a:rPr>
              <a:t>1’5</a:t>
            </a:r>
            <a:endParaRPr/>
          </a:p>
          <a:p>
            <a:pPr marL="342900" marR="0" lvl="0" indent="-342900" algn="l" rtl="0">
              <a:lnSpc>
                <a:spcPct val="80000"/>
              </a:lnSpc>
              <a:spcBef>
                <a:spcPts val="480"/>
              </a:spcBef>
              <a:spcAft>
                <a:spcPts val="0"/>
              </a:spcAft>
              <a:buClr>
                <a:schemeClr val="folHlink"/>
              </a:buClr>
              <a:buFont typeface="Noto Sans Symbols"/>
              <a:buNone/>
            </a:pPr>
            <a:r>
              <a:rPr lang="ca-ES" sz="2000" b="0" i="0" u="none" strike="noStrike" cap="none">
                <a:solidFill>
                  <a:srgbClr val="006633"/>
                </a:solidFill>
                <a:latin typeface="Times New Roman"/>
                <a:ea typeface="Times New Roman"/>
                <a:cs typeface="Times New Roman"/>
                <a:sym typeface="Times New Roman"/>
              </a:rPr>
              <a:t>     - </a:t>
            </a:r>
            <a:r>
              <a:rPr lang="ca-ES" sz="2400" b="0" i="0" u="none" strike="noStrike" cap="none">
                <a:solidFill>
                  <a:schemeClr val="dk1"/>
                </a:solidFill>
                <a:latin typeface="Times New Roman"/>
                <a:ea typeface="Times New Roman"/>
                <a:cs typeface="Times New Roman"/>
                <a:sym typeface="Times New Roman"/>
              </a:rPr>
              <a:t>% de BLEE augmenta en les comunitats del sur</a:t>
            </a:r>
            <a:endParaRPr sz="2400" b="0" i="0" u="none" strike="noStrike" cap="none">
              <a:solidFill>
                <a:schemeClr val="dk1"/>
              </a:solidFill>
              <a:latin typeface="Times New Roman"/>
              <a:ea typeface="Times New Roman"/>
              <a:cs typeface="Times New Roman"/>
              <a:sym typeface="Times New Roman"/>
            </a:endParaRPr>
          </a:p>
          <a:p>
            <a:pPr marL="342900" marR="0" lvl="0" indent="-342900" algn="l" rtl="0">
              <a:lnSpc>
                <a:spcPct val="80000"/>
              </a:lnSpc>
              <a:spcBef>
                <a:spcPts val="480"/>
              </a:spcBef>
              <a:spcAft>
                <a:spcPts val="0"/>
              </a:spcAft>
              <a:buClr>
                <a:schemeClr val="folHlink"/>
              </a:buClr>
              <a:buFont typeface="Noto Sans Symbols"/>
              <a:buNone/>
            </a:pPr>
            <a:endParaRPr sz="2400" b="1" i="0" u="none" strike="noStrike" cap="none">
              <a:solidFill>
                <a:srgbClr val="FF3300"/>
              </a:solidFill>
              <a:latin typeface="Times New Roman"/>
              <a:ea typeface="Times New Roman"/>
              <a:cs typeface="Times New Roman"/>
              <a:sym typeface="Times New Roman"/>
            </a:endParaRPr>
          </a:p>
          <a:p>
            <a:pPr marL="342900" marR="0" lvl="0" indent="-342900" algn="l" rtl="0">
              <a:lnSpc>
                <a:spcPct val="80000"/>
              </a:lnSpc>
              <a:spcBef>
                <a:spcPts val="480"/>
              </a:spcBef>
              <a:spcAft>
                <a:spcPts val="0"/>
              </a:spcAft>
              <a:buClr>
                <a:schemeClr val="folHlink"/>
              </a:buClr>
              <a:buFont typeface="Noto Sans Symbols"/>
              <a:buNone/>
            </a:pPr>
            <a:r>
              <a:rPr lang="ca-ES" sz="2400" b="1" i="0" u="none" strike="noStrike" cap="none">
                <a:solidFill>
                  <a:srgbClr val="006633"/>
                </a:solidFill>
                <a:latin typeface="Times New Roman"/>
                <a:ea typeface="Times New Roman"/>
                <a:cs typeface="Times New Roman"/>
                <a:sym typeface="Times New Roman"/>
              </a:rPr>
              <a:t>Gérmens BLEE amb R a altres antibiòtics:</a:t>
            </a:r>
            <a:endParaRPr/>
          </a:p>
          <a:p>
            <a:pPr marL="342900" marR="0" lvl="0" indent="-342900" algn="l" rtl="0">
              <a:lnSpc>
                <a:spcPct val="80000"/>
              </a:lnSpc>
              <a:spcBef>
                <a:spcPts val="400"/>
              </a:spcBef>
              <a:spcAft>
                <a:spcPts val="0"/>
              </a:spcAft>
              <a:buClr>
                <a:schemeClr val="folHlink"/>
              </a:buClr>
              <a:buFont typeface="Noto Sans Symbols"/>
              <a:buNone/>
            </a:pPr>
            <a:r>
              <a:rPr lang="ca-ES" sz="2000" b="0" i="0" u="none" strike="noStrike" cap="none">
                <a:solidFill>
                  <a:schemeClr val="dk1"/>
                </a:solidFill>
                <a:latin typeface="Times New Roman"/>
                <a:ea typeface="Times New Roman"/>
                <a:cs typeface="Times New Roman"/>
                <a:sym typeface="Times New Roman"/>
              </a:rPr>
              <a:t>      - 68’6% R tb. a cotrimoxazol</a:t>
            </a:r>
            <a:endParaRPr sz="2000" b="0" i="0" u="none" strike="noStrike" cap="none">
              <a:solidFill>
                <a:schemeClr val="dk1"/>
              </a:solidFill>
              <a:latin typeface="Times New Roman"/>
              <a:ea typeface="Times New Roman"/>
              <a:cs typeface="Times New Roman"/>
              <a:sym typeface="Times New Roman"/>
            </a:endParaRPr>
          </a:p>
          <a:p>
            <a:pPr marL="342900" marR="0" lvl="0" indent="-342900" algn="l" rtl="0">
              <a:lnSpc>
                <a:spcPct val="80000"/>
              </a:lnSpc>
              <a:spcBef>
                <a:spcPts val="400"/>
              </a:spcBef>
              <a:spcAft>
                <a:spcPts val="0"/>
              </a:spcAft>
              <a:buClr>
                <a:schemeClr val="folHlink"/>
              </a:buClr>
              <a:buFont typeface="Noto Sans Symbols"/>
              <a:buNone/>
            </a:pPr>
            <a:r>
              <a:rPr lang="ca-ES" sz="2000" b="0" i="0" u="none" strike="noStrike" cap="none">
                <a:solidFill>
                  <a:schemeClr val="dk1"/>
                </a:solidFill>
                <a:latin typeface="Times New Roman"/>
                <a:ea typeface="Times New Roman"/>
                <a:cs typeface="Times New Roman"/>
                <a:sym typeface="Times New Roman"/>
              </a:rPr>
              <a:t>      - 72% R a ciprofloxacino</a:t>
            </a:r>
            <a:endParaRPr sz="2000" b="0" i="0" u="none" strike="noStrike" cap="none">
              <a:solidFill>
                <a:schemeClr val="dk1"/>
              </a:solidFill>
              <a:latin typeface="Times New Roman"/>
              <a:ea typeface="Times New Roman"/>
              <a:cs typeface="Times New Roman"/>
              <a:sym typeface="Times New Roman"/>
            </a:endParaRPr>
          </a:p>
          <a:p>
            <a:pPr marL="342900" marR="0" lvl="0" indent="-342900" algn="l" rtl="0">
              <a:lnSpc>
                <a:spcPct val="80000"/>
              </a:lnSpc>
              <a:spcBef>
                <a:spcPts val="400"/>
              </a:spcBef>
              <a:spcAft>
                <a:spcPts val="0"/>
              </a:spcAft>
              <a:buClr>
                <a:schemeClr val="folHlink"/>
              </a:buClr>
              <a:buFont typeface="Noto Sans Symbols"/>
              <a:buNone/>
            </a:pPr>
            <a:r>
              <a:rPr lang="ca-ES" sz="2000" b="0" i="0" u="none" strike="noStrike" cap="none">
                <a:solidFill>
                  <a:schemeClr val="dk1"/>
                </a:solidFill>
                <a:latin typeface="Times New Roman"/>
                <a:ea typeface="Times New Roman"/>
                <a:cs typeface="Times New Roman"/>
                <a:sym typeface="Times New Roman"/>
              </a:rPr>
              <a:t>      - 1’9% R a fofomicina</a:t>
            </a:r>
            <a:endParaRPr sz="2000" b="0" i="0" u="none" strike="noStrike" cap="none">
              <a:solidFill>
                <a:schemeClr val="dk1"/>
              </a:solidFill>
              <a:latin typeface="Times New Roman"/>
              <a:ea typeface="Times New Roman"/>
              <a:cs typeface="Times New Roman"/>
              <a:sym typeface="Times New Roman"/>
            </a:endParaRPr>
          </a:p>
          <a:p>
            <a:pPr marL="342900" marR="0" lvl="0" indent="-342900" algn="l" rtl="0">
              <a:lnSpc>
                <a:spcPct val="80000"/>
              </a:lnSpc>
              <a:spcBef>
                <a:spcPts val="400"/>
              </a:spcBef>
              <a:spcAft>
                <a:spcPts val="0"/>
              </a:spcAft>
              <a:buClr>
                <a:schemeClr val="folHlink"/>
              </a:buClr>
              <a:buFont typeface="Noto Sans Symbols"/>
              <a:buNone/>
            </a:pPr>
            <a:r>
              <a:rPr lang="ca-ES" sz="2000" b="0" i="0" u="none" strike="noStrike" cap="none">
                <a:solidFill>
                  <a:schemeClr val="dk1"/>
                </a:solidFill>
                <a:latin typeface="Times New Roman"/>
                <a:ea typeface="Times New Roman"/>
                <a:cs typeface="Times New Roman"/>
                <a:sym typeface="Times New Roman"/>
              </a:rPr>
              <a:t>      - 10’6% R a nitrofurantoïna</a:t>
            </a:r>
            <a:endParaRPr sz="2000" b="0" i="0" u="none" strike="noStrike" cap="none">
              <a:solidFill>
                <a:schemeClr val="dk1"/>
              </a:solidFill>
              <a:latin typeface="Times New Roman"/>
              <a:ea typeface="Times New Roman"/>
              <a:cs typeface="Times New Roman"/>
              <a:sym typeface="Times New Roman"/>
            </a:endParaRPr>
          </a:p>
          <a:p>
            <a:pPr marL="342900" marR="0" lvl="0" indent="-342900" algn="l" rtl="0">
              <a:lnSpc>
                <a:spcPct val="80000"/>
              </a:lnSpc>
              <a:spcBef>
                <a:spcPts val="400"/>
              </a:spcBef>
              <a:spcAft>
                <a:spcPts val="0"/>
              </a:spcAft>
              <a:buClr>
                <a:schemeClr val="folHlink"/>
              </a:buClr>
              <a:buFont typeface="Noto Sans Symbols"/>
              <a:buNone/>
            </a:pPr>
            <a:endParaRPr sz="2000" b="0" i="0" u="none" strike="noStrike" cap="none">
              <a:solidFill>
                <a:schemeClr val="dk1"/>
              </a:solidFill>
              <a:latin typeface="Times New Roman"/>
              <a:ea typeface="Times New Roman"/>
              <a:cs typeface="Times New Roman"/>
              <a:sym typeface="Times New Roman"/>
            </a:endParaRPr>
          </a:p>
          <a:p>
            <a:pPr marL="342900" marR="0" lvl="0" indent="-342900" algn="l" rtl="0">
              <a:lnSpc>
                <a:spcPct val="80000"/>
              </a:lnSpc>
              <a:spcBef>
                <a:spcPts val="560"/>
              </a:spcBef>
              <a:spcAft>
                <a:spcPts val="0"/>
              </a:spcAft>
              <a:buClr>
                <a:schemeClr val="folHlink"/>
              </a:buClr>
              <a:buFont typeface="Noto Sans Symbols"/>
              <a:buNone/>
            </a:pPr>
            <a:r>
              <a:rPr lang="ca-ES" sz="2800" b="1" i="0" u="none" strike="noStrike" cap="none">
                <a:solidFill>
                  <a:schemeClr val="folHlink"/>
                </a:solidFill>
                <a:latin typeface="Times New Roman"/>
                <a:ea typeface="Times New Roman"/>
                <a:cs typeface="Times New Roman"/>
                <a:sym typeface="Times New Roman"/>
              </a:rPr>
              <a:t> </a:t>
            </a:r>
            <a:r>
              <a:rPr lang="ca-ES" sz="2400" b="1" i="0" u="none" strike="noStrike" cap="none">
                <a:solidFill>
                  <a:srgbClr val="006633"/>
                </a:solidFill>
                <a:latin typeface="Times New Roman"/>
                <a:ea typeface="Times New Roman"/>
                <a:cs typeface="Times New Roman"/>
                <a:sym typeface="Times New Roman"/>
              </a:rPr>
              <a:t>Sexes</a:t>
            </a:r>
            <a:r>
              <a:rPr lang="ca-ES" sz="2400" b="0" i="0" u="none" strike="noStrike" cap="none">
                <a:solidFill>
                  <a:srgbClr val="006633"/>
                </a:solidFill>
                <a:latin typeface="Times New Roman"/>
                <a:ea typeface="Times New Roman"/>
                <a:cs typeface="Times New Roman"/>
                <a:sym typeface="Times New Roman"/>
              </a:rPr>
              <a:t>:</a:t>
            </a:r>
            <a:r>
              <a:rPr lang="ca-ES" sz="2800" b="0" i="0" u="none" strike="noStrike" cap="none">
                <a:solidFill>
                  <a:srgbClr val="006633"/>
                </a:solidFill>
                <a:latin typeface="Times New Roman"/>
                <a:ea typeface="Times New Roman"/>
                <a:cs typeface="Times New Roman"/>
                <a:sym typeface="Times New Roman"/>
              </a:rPr>
              <a:t> </a:t>
            </a:r>
            <a:r>
              <a:rPr lang="ca-ES" sz="2000" b="0" i="0" u="none" strike="noStrike" cap="none">
                <a:solidFill>
                  <a:srgbClr val="006633"/>
                </a:solidFill>
                <a:latin typeface="Times New Roman"/>
                <a:ea typeface="Times New Roman"/>
                <a:cs typeface="Times New Roman"/>
                <a:sym typeface="Times New Roman"/>
              </a:rPr>
              <a:t>  </a:t>
            </a:r>
            <a:r>
              <a:rPr lang="ca-ES" sz="2000" b="0" i="0" u="none" strike="noStrike" cap="none">
                <a:solidFill>
                  <a:schemeClr val="dk1"/>
                </a:solidFill>
                <a:latin typeface="Times New Roman"/>
                <a:ea typeface="Times New Roman"/>
                <a:cs typeface="Times New Roman"/>
                <a:sym typeface="Times New Roman"/>
              </a:rPr>
              <a:t>- no grans diferències  quant a R (homes + R a ciprofloxacino)</a:t>
            </a:r>
            <a:endParaRPr/>
          </a:p>
          <a:p>
            <a:pPr marL="342900" marR="0" lvl="0" indent="-342900" algn="l" rtl="0">
              <a:lnSpc>
                <a:spcPct val="80000"/>
              </a:lnSpc>
              <a:spcBef>
                <a:spcPts val="400"/>
              </a:spcBef>
              <a:spcAft>
                <a:spcPts val="0"/>
              </a:spcAft>
              <a:buClr>
                <a:schemeClr val="folHlink"/>
              </a:buClr>
              <a:buFont typeface="Noto Sans Symbols"/>
              <a:buNone/>
            </a:pPr>
            <a:r>
              <a:rPr lang="ca-ES" sz="2000" b="0" i="0" u="none" strike="noStrike" cap="none">
                <a:solidFill>
                  <a:schemeClr val="dk1"/>
                </a:solidFill>
                <a:latin typeface="Times New Roman"/>
                <a:ea typeface="Times New Roman"/>
                <a:cs typeface="Times New Roman"/>
                <a:sym typeface="Times New Roman"/>
              </a:rPr>
              <a:t>                  - no diferències  quant a BLEE</a:t>
            </a:r>
            <a:endParaRPr/>
          </a:p>
          <a:p>
            <a:pPr marL="342900" marR="0" lvl="0" indent="-342900" algn="l" rtl="0">
              <a:lnSpc>
                <a:spcPct val="80000"/>
              </a:lnSpc>
              <a:spcBef>
                <a:spcPts val="560"/>
              </a:spcBef>
              <a:spcAft>
                <a:spcPts val="0"/>
              </a:spcAft>
              <a:buClr>
                <a:schemeClr val="folHlink"/>
              </a:buClr>
              <a:buFont typeface="Noto Sans Symbols"/>
              <a:buNone/>
            </a:pPr>
            <a:r>
              <a:rPr lang="ca-ES" sz="2000" b="1" i="0" u="none" strike="noStrike" cap="none">
                <a:solidFill>
                  <a:srgbClr val="FF9900"/>
                </a:solidFill>
                <a:latin typeface="Times New Roman"/>
                <a:ea typeface="Times New Roman"/>
                <a:cs typeface="Times New Roman"/>
                <a:sym typeface="Times New Roman"/>
              </a:rPr>
              <a:t> </a:t>
            </a:r>
            <a:r>
              <a:rPr lang="ca-ES" sz="2400" b="1" i="0" u="none" strike="noStrike" cap="none">
                <a:solidFill>
                  <a:srgbClr val="006633"/>
                </a:solidFill>
                <a:latin typeface="Times New Roman"/>
                <a:ea typeface="Times New Roman"/>
                <a:cs typeface="Times New Roman"/>
                <a:sym typeface="Times New Roman"/>
              </a:rPr>
              <a:t>Edat</a:t>
            </a:r>
            <a:r>
              <a:rPr lang="ca-ES" sz="2800" b="0" i="0" u="none" strike="noStrike" cap="none">
                <a:solidFill>
                  <a:srgbClr val="006633"/>
                </a:solidFill>
                <a:latin typeface="Times New Roman"/>
                <a:ea typeface="Times New Roman"/>
                <a:cs typeface="Times New Roman"/>
                <a:sym typeface="Times New Roman"/>
              </a:rPr>
              <a:t>:</a:t>
            </a:r>
            <a:r>
              <a:rPr lang="ca-ES" sz="2000" b="0" i="0" u="none" strike="noStrike" cap="none">
                <a:solidFill>
                  <a:srgbClr val="006633"/>
                </a:solidFill>
                <a:latin typeface="Times New Roman"/>
                <a:ea typeface="Times New Roman"/>
                <a:cs typeface="Times New Roman"/>
                <a:sym typeface="Times New Roman"/>
              </a:rPr>
              <a:t> </a:t>
            </a:r>
            <a:r>
              <a:rPr lang="ca-ES" sz="2000" b="0" i="0" u="none" strike="noStrike" cap="none">
                <a:solidFill>
                  <a:schemeClr val="dk1"/>
                </a:solidFill>
                <a:latin typeface="Times New Roman"/>
                <a:ea typeface="Times New Roman"/>
                <a:cs typeface="Times New Roman"/>
                <a:sym typeface="Times New Roman"/>
              </a:rPr>
              <a:t>&gt;60 anys tenen més R i més BLEE (el 79% dels BLEE en &gt;60 anys)</a:t>
            </a:r>
            <a:endParaRPr/>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showMasterSp="0" show="0">
  <p:cSld>
    <p:spTree>
      <p:nvGrpSpPr>
        <p:cNvPr id="1" name="Shape 1307"/>
        <p:cNvGrpSpPr/>
        <p:nvPr/>
      </p:nvGrpSpPr>
      <p:grpSpPr>
        <a:xfrm>
          <a:off x="0" y="0"/>
          <a:ext cx="0" cy="0"/>
          <a:chOff x="0" y="0"/>
          <a:chExt cx="0" cy="0"/>
        </a:xfrm>
      </p:grpSpPr>
      <p:sp>
        <p:nvSpPr>
          <p:cNvPr id="1308" name="Shape 1308"/>
          <p:cNvSpPr txBox="1">
            <a:spLocks noGrp="1"/>
          </p:cNvSpPr>
          <p:nvPr>
            <p:ph type="body" idx="1"/>
          </p:nvPr>
        </p:nvSpPr>
        <p:spPr>
          <a:xfrm>
            <a:off x="900125" y="0"/>
            <a:ext cx="7786800" cy="61080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80000"/>
              </a:lnSpc>
              <a:spcBef>
                <a:spcPts val="0"/>
              </a:spcBef>
              <a:spcAft>
                <a:spcPts val="0"/>
              </a:spcAft>
              <a:buClr>
                <a:schemeClr val="folHlink"/>
              </a:buClr>
              <a:buFont typeface="Noto Sans Symbols"/>
              <a:buNone/>
            </a:pPr>
            <a:r>
              <a:rPr lang="ca-ES" sz="3800" b="1" i="0" u="none" strike="noStrike" cap="none">
                <a:solidFill>
                  <a:schemeClr val="dk2"/>
                </a:solidFill>
                <a:latin typeface="Garamond"/>
                <a:ea typeface="Garamond"/>
                <a:cs typeface="Garamond"/>
                <a:sym typeface="Garamond"/>
              </a:rPr>
              <a:t>Discussió</a:t>
            </a:r>
            <a:endParaRPr/>
          </a:p>
          <a:p>
            <a:pPr marL="342900" marR="0" lvl="0" indent="-342900" algn="l" rtl="0">
              <a:lnSpc>
                <a:spcPct val="80000"/>
              </a:lnSpc>
              <a:spcBef>
                <a:spcPts val="760"/>
              </a:spcBef>
              <a:spcAft>
                <a:spcPts val="0"/>
              </a:spcAft>
              <a:buClr>
                <a:schemeClr val="folHlink"/>
              </a:buClr>
              <a:buFont typeface="Noto Sans Symbols"/>
              <a:buNone/>
            </a:pPr>
            <a:endParaRPr sz="3800" b="1" i="0" u="none" strike="noStrike" cap="none">
              <a:solidFill>
                <a:schemeClr val="dk2"/>
              </a:solidFill>
              <a:latin typeface="Garamond"/>
              <a:ea typeface="Garamond"/>
              <a:cs typeface="Garamond"/>
              <a:sym typeface="Garamond"/>
            </a:endParaRPr>
          </a:p>
          <a:p>
            <a:pPr marL="342900" marR="0" lvl="0" indent="-342900" algn="l" rtl="0">
              <a:spcBef>
                <a:spcPts val="400"/>
              </a:spcBef>
              <a:spcAft>
                <a:spcPts val="0"/>
              </a:spcAft>
              <a:buClr>
                <a:schemeClr val="dk2"/>
              </a:buClr>
              <a:buSzPts val="1800"/>
              <a:buFont typeface="Noto Sans Symbols"/>
              <a:buChar char="✓"/>
            </a:pPr>
            <a:r>
              <a:rPr lang="ca-ES" sz="2000" b="0" i="0" u="none" strike="noStrike" cap="none">
                <a:solidFill>
                  <a:schemeClr val="dk1"/>
                </a:solidFill>
                <a:latin typeface="Verdana"/>
                <a:ea typeface="Verdana"/>
                <a:cs typeface="Verdana"/>
                <a:sym typeface="Verdana"/>
              </a:rPr>
              <a:t> </a:t>
            </a:r>
            <a:r>
              <a:rPr lang="ca-ES" sz="2000" i="0" u="none" strike="noStrike" cap="none">
                <a:solidFill>
                  <a:schemeClr val="dk1"/>
                </a:solidFill>
              </a:rPr>
              <a:t>Més soques resistents en homes, gent gran, infeccions recurrents i complicades</a:t>
            </a:r>
            <a:endParaRPr/>
          </a:p>
          <a:p>
            <a:pPr marL="342900" marR="0" lvl="0" indent="-342900" algn="l" rtl="0">
              <a:lnSpc>
                <a:spcPct val="80000"/>
              </a:lnSpc>
              <a:spcBef>
                <a:spcPts val="400"/>
              </a:spcBef>
              <a:spcAft>
                <a:spcPts val="0"/>
              </a:spcAft>
              <a:buClr>
                <a:schemeClr val="dk2"/>
              </a:buClr>
              <a:buSzPts val="1800"/>
              <a:buFont typeface="Arial"/>
              <a:buChar char="✓"/>
            </a:pPr>
            <a:r>
              <a:rPr lang="ca-ES" sz="2000" i="0" u="none" strike="noStrike" cap="none">
                <a:solidFill>
                  <a:schemeClr val="dk1"/>
                </a:solidFill>
              </a:rPr>
              <a:t>   Els BLEE donen R a tots els beta-lactàmics i R creuades amb</a:t>
            </a:r>
            <a:endParaRPr/>
          </a:p>
          <a:p>
            <a:pPr marL="342900" marR="0" lvl="0" indent="-342900" algn="l" rtl="0">
              <a:lnSpc>
                <a:spcPct val="80000"/>
              </a:lnSpc>
              <a:spcBef>
                <a:spcPts val="400"/>
              </a:spcBef>
              <a:spcAft>
                <a:spcPts val="0"/>
              </a:spcAft>
              <a:buClr>
                <a:schemeClr val="dk2"/>
              </a:buClr>
              <a:buFont typeface="Noto Sans Symbols"/>
              <a:buNone/>
            </a:pPr>
            <a:r>
              <a:rPr lang="ca-ES" sz="2000" i="0" u="none" strike="noStrike" cap="none">
                <a:solidFill>
                  <a:schemeClr val="dk1"/>
                </a:solidFill>
              </a:rPr>
              <a:t>       ciprofloxacino i cotrimoxazol.</a:t>
            </a:r>
            <a:endParaRPr sz="2000" i="0" u="none" strike="noStrike" cap="none">
              <a:solidFill>
                <a:schemeClr val="dk1"/>
              </a:solidFill>
            </a:endParaRPr>
          </a:p>
          <a:p>
            <a:pPr marL="342900" marR="0" lvl="0" indent="-342900" algn="l" rtl="0">
              <a:lnSpc>
                <a:spcPct val="80000"/>
              </a:lnSpc>
              <a:spcBef>
                <a:spcPts val="400"/>
              </a:spcBef>
              <a:spcAft>
                <a:spcPts val="0"/>
              </a:spcAft>
              <a:buClr>
                <a:schemeClr val="dk2"/>
              </a:buClr>
              <a:buFont typeface="Noto Sans Symbols"/>
              <a:buNone/>
            </a:pPr>
            <a:endParaRPr sz="2000"/>
          </a:p>
          <a:p>
            <a:pPr marL="0" lvl="0" indent="0" rtl="0">
              <a:lnSpc>
                <a:spcPct val="95000"/>
              </a:lnSpc>
              <a:spcBef>
                <a:spcPts val="0"/>
              </a:spcBef>
              <a:spcAft>
                <a:spcPts val="0"/>
              </a:spcAft>
              <a:buNone/>
            </a:pPr>
            <a:r>
              <a:rPr lang="ca-ES" sz="2100" b="1"/>
              <a:t>Factors de risc:</a:t>
            </a:r>
            <a:endParaRPr b="1"/>
          </a:p>
          <a:p>
            <a:pPr marL="1600200" lvl="3" indent="-228600" rtl="0">
              <a:lnSpc>
                <a:spcPct val="95000"/>
              </a:lnSpc>
              <a:spcBef>
                <a:spcPts val="0"/>
              </a:spcBef>
              <a:spcAft>
                <a:spcPts val="0"/>
              </a:spcAft>
              <a:buClr>
                <a:schemeClr val="dk1"/>
              </a:buClr>
              <a:buSzPts val="1520"/>
              <a:buFont typeface="Arial"/>
              <a:buChar char="o"/>
            </a:pPr>
            <a:r>
              <a:rPr lang="ca-ES" sz="1900"/>
              <a:t>Us previ d’antibiòtics: cefalosporines, penicil·lines, quinolones</a:t>
            </a:r>
            <a:endParaRPr sz="1900"/>
          </a:p>
          <a:p>
            <a:pPr marL="1600200" lvl="3" indent="-228600" rtl="0">
              <a:lnSpc>
                <a:spcPct val="95000"/>
              </a:lnSpc>
              <a:spcBef>
                <a:spcPts val="0"/>
              </a:spcBef>
              <a:spcAft>
                <a:spcPts val="0"/>
              </a:spcAft>
              <a:buClr>
                <a:schemeClr val="dk1"/>
              </a:buClr>
              <a:buSzPts val="1520"/>
              <a:buFont typeface="Arial"/>
              <a:buChar char="o"/>
            </a:pPr>
            <a:r>
              <a:rPr lang="ca-ES" sz="1900"/>
              <a:t>Recurrències</a:t>
            </a:r>
            <a:endParaRPr sz="1900"/>
          </a:p>
          <a:p>
            <a:pPr marL="1600200" lvl="3" indent="-228600" rtl="0">
              <a:lnSpc>
                <a:spcPct val="95000"/>
              </a:lnSpc>
              <a:spcBef>
                <a:spcPts val="0"/>
              </a:spcBef>
              <a:spcAft>
                <a:spcPts val="0"/>
              </a:spcAft>
              <a:buClr>
                <a:schemeClr val="dk1"/>
              </a:buClr>
              <a:buSzPts val="1520"/>
              <a:buFont typeface="Arial"/>
              <a:buChar char="o"/>
            </a:pPr>
            <a:r>
              <a:rPr lang="ca-ES" sz="1900"/>
              <a:t>Manipulació prèvia de la via urinària</a:t>
            </a:r>
            <a:endParaRPr sz="1900"/>
          </a:p>
          <a:p>
            <a:pPr marL="1600200" lvl="3" indent="-228600" rtl="0">
              <a:lnSpc>
                <a:spcPct val="95000"/>
              </a:lnSpc>
              <a:spcBef>
                <a:spcPts val="0"/>
              </a:spcBef>
              <a:spcAft>
                <a:spcPts val="0"/>
              </a:spcAft>
              <a:buClr>
                <a:schemeClr val="dk1"/>
              </a:buClr>
              <a:buSzPts val="1520"/>
              <a:buFont typeface="Arial"/>
              <a:buChar char="o"/>
            </a:pPr>
            <a:r>
              <a:rPr lang="ca-ES" sz="1900"/>
              <a:t>Vells</a:t>
            </a:r>
            <a:endParaRPr sz="1900"/>
          </a:p>
          <a:p>
            <a:pPr marL="1600200" lvl="3" indent="-228600" rtl="0">
              <a:lnSpc>
                <a:spcPct val="95000"/>
              </a:lnSpc>
              <a:spcBef>
                <a:spcPts val="0"/>
              </a:spcBef>
              <a:spcAft>
                <a:spcPts val="0"/>
              </a:spcAft>
              <a:buClr>
                <a:schemeClr val="dk1"/>
              </a:buClr>
              <a:buSzPts val="1520"/>
              <a:buFont typeface="Arial"/>
              <a:buChar char="o"/>
            </a:pPr>
            <a:r>
              <a:rPr lang="ca-ES" sz="1900"/>
              <a:t>Diabètics</a:t>
            </a:r>
            <a:endParaRPr sz="1900"/>
          </a:p>
          <a:p>
            <a:pPr marL="1600200" lvl="3" indent="-228600" rtl="0">
              <a:lnSpc>
                <a:spcPct val="95000"/>
              </a:lnSpc>
              <a:spcBef>
                <a:spcPts val="0"/>
              </a:spcBef>
              <a:spcAft>
                <a:spcPts val="0"/>
              </a:spcAft>
              <a:buClr>
                <a:schemeClr val="dk1"/>
              </a:buClr>
              <a:buSzPts val="1520"/>
              <a:buFont typeface="Arial"/>
              <a:buChar char="o"/>
            </a:pPr>
            <a:r>
              <a:rPr lang="ca-ES" sz="1900"/>
              <a:t>Homes</a:t>
            </a:r>
            <a:endParaRPr sz="1900"/>
          </a:p>
          <a:p>
            <a:pPr marL="0" lvl="0" indent="0" rtl="0">
              <a:lnSpc>
                <a:spcPct val="95000"/>
              </a:lnSpc>
              <a:spcBef>
                <a:spcPts val="0"/>
              </a:spcBef>
              <a:spcAft>
                <a:spcPts val="0"/>
              </a:spcAft>
              <a:buClr>
                <a:srgbClr val="000000"/>
              </a:buClr>
              <a:buSzPts val="1100"/>
              <a:buFont typeface="Arial"/>
              <a:buNone/>
            </a:pPr>
            <a:endParaRPr sz="2100"/>
          </a:p>
          <a:p>
            <a:pPr marL="0" marR="0" lvl="0" indent="0" algn="l" rtl="0">
              <a:lnSpc>
                <a:spcPct val="80000"/>
              </a:lnSpc>
              <a:spcBef>
                <a:spcPts val="400"/>
              </a:spcBef>
              <a:spcAft>
                <a:spcPts val="0"/>
              </a:spcAft>
              <a:buNone/>
            </a:pPr>
            <a:r>
              <a:rPr lang="ca-ES" sz="2000" b="1" i="0" u="none" strike="noStrike" cap="none">
                <a:solidFill>
                  <a:srgbClr val="C00000"/>
                </a:solidFill>
                <a:latin typeface="Arial"/>
                <a:ea typeface="Arial"/>
                <a:cs typeface="Arial"/>
                <a:sym typeface="Arial"/>
              </a:rPr>
              <a:t>                 Fosfomicina: no hi han R creuades en monodosi</a:t>
            </a:r>
            <a:endParaRPr/>
          </a:p>
          <a:p>
            <a:pPr marL="342900" marR="0" lvl="0" indent="-342900" algn="ctr" rtl="0">
              <a:lnSpc>
                <a:spcPct val="80000"/>
              </a:lnSpc>
              <a:spcBef>
                <a:spcPts val="400"/>
              </a:spcBef>
              <a:spcAft>
                <a:spcPts val="0"/>
              </a:spcAft>
              <a:buClr>
                <a:schemeClr val="folHlink"/>
              </a:buClr>
              <a:buFont typeface="Noto Sans Symbols"/>
              <a:buNone/>
            </a:pPr>
            <a:r>
              <a:rPr lang="ca-ES" sz="2000" b="1" i="0" u="none" strike="noStrike" cap="none">
                <a:solidFill>
                  <a:srgbClr val="C00000"/>
                </a:solidFill>
                <a:latin typeface="Arial"/>
                <a:ea typeface="Arial"/>
                <a:cs typeface="Arial"/>
                <a:sym typeface="Arial"/>
              </a:rPr>
              <a:t>     Manté la seva activitat front els BLEE: 1a. línia</a:t>
            </a:r>
            <a:endParaRP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609600" y="0"/>
            <a:ext cx="8534400" cy="1628775"/>
          </a:xfrm>
          <a:prstGeom prst="rect">
            <a:avLst/>
          </a:prstGeom>
          <a:solidFill>
            <a:srgbClr val="FDE9D8"/>
          </a:solidFill>
          <a:ln>
            <a:noFill/>
          </a:ln>
        </p:spPr>
        <p:txBody>
          <a:bodyPr spcFirstLastPara="1" wrap="square" lIns="90475" tIns="44450" rIns="90475" bIns="44450" anchor="b" anchorCtr="0">
            <a:noAutofit/>
          </a:bodyPr>
          <a:lstStyle/>
          <a:p>
            <a:pPr marL="0" marR="0" lvl="0" indent="0" algn="l" rtl="0">
              <a:spcBef>
                <a:spcPts val="0"/>
              </a:spcBef>
              <a:spcAft>
                <a:spcPts val="0"/>
              </a:spcAft>
              <a:buNone/>
            </a:pPr>
            <a:r>
              <a:rPr lang="ca-ES" sz="4200" b="0" i="0" u="none" strike="noStrike" cap="none" dirty="0">
                <a:solidFill>
                  <a:schemeClr val="dk2"/>
                </a:solidFill>
                <a:latin typeface="Verdana"/>
                <a:ea typeface="Verdana"/>
                <a:cs typeface="Verdana"/>
                <a:sym typeface="Verdana"/>
              </a:rPr>
              <a:t>Cas clínic 1</a:t>
            </a:r>
            <a:endParaRPr dirty="0"/>
          </a:p>
        </p:txBody>
      </p:sp>
      <p:sp>
        <p:nvSpPr>
          <p:cNvPr id="126" name="Shape 126"/>
          <p:cNvSpPr txBox="1">
            <a:spLocks noGrp="1"/>
          </p:cNvSpPr>
          <p:nvPr>
            <p:ph type="body" idx="1"/>
          </p:nvPr>
        </p:nvSpPr>
        <p:spPr>
          <a:xfrm>
            <a:off x="323850" y="1773238"/>
            <a:ext cx="8496300" cy="4321175"/>
          </a:xfrm>
          <a:prstGeom prst="rect">
            <a:avLst/>
          </a:prstGeom>
          <a:noFill/>
          <a:ln>
            <a:noFill/>
          </a:ln>
        </p:spPr>
        <p:txBody>
          <a:bodyPr spcFirstLastPara="1" wrap="square" lIns="90475" tIns="44450" rIns="90475" bIns="44450" anchor="t" anchorCtr="0">
            <a:noAutofit/>
          </a:bodyPr>
          <a:lstStyle/>
          <a:p>
            <a:pPr marL="342900" marR="0" lvl="0" indent="-342900" algn="l" rtl="0">
              <a:spcBef>
                <a:spcPts val="0"/>
              </a:spcBef>
              <a:spcAft>
                <a:spcPts val="0"/>
              </a:spcAft>
              <a:buClr>
                <a:schemeClr val="folHlink"/>
              </a:buClr>
              <a:buFont typeface="Noto Sans Symbols"/>
              <a:buNone/>
            </a:pPr>
            <a:r>
              <a:rPr lang="ca-ES" sz="2000" b="1" i="0" u="none" strike="noStrike" cap="none" dirty="0">
                <a:solidFill>
                  <a:schemeClr val="dk1"/>
                </a:solidFill>
                <a:latin typeface="Verdana"/>
                <a:ea typeface="Verdana"/>
                <a:cs typeface="Verdana"/>
                <a:sym typeface="Verdana"/>
              </a:rPr>
              <a:t>    Dona de 40 anys que consulta perquè té coïssor a l’orinar</a:t>
            </a:r>
            <a:endParaRPr dirty="0"/>
          </a:p>
          <a:p>
            <a:pPr marL="742950" marR="0" lvl="1" indent="-285750" algn="l" rtl="0">
              <a:spcBef>
                <a:spcPts val="1000"/>
              </a:spcBef>
              <a:spcAft>
                <a:spcPts val="0"/>
              </a:spcAft>
              <a:buClr>
                <a:schemeClr val="accent1"/>
              </a:buClr>
              <a:buFont typeface="Noto Sans Symbols"/>
              <a:buNone/>
            </a:pPr>
            <a:r>
              <a:rPr lang="ca-ES" sz="2000" dirty="0">
                <a:latin typeface="Verdana"/>
                <a:ea typeface="Verdana"/>
                <a:cs typeface="Verdana"/>
                <a:sym typeface="Verdana"/>
              </a:rPr>
              <a:t>   </a:t>
            </a:r>
            <a:r>
              <a:rPr lang="ca-ES" sz="2000" b="0" i="0" u="none" strike="noStrike" cap="none" dirty="0">
                <a:solidFill>
                  <a:schemeClr val="dk1"/>
                </a:solidFill>
                <a:latin typeface="Verdana"/>
                <a:ea typeface="Verdana"/>
                <a:cs typeface="Verdana"/>
                <a:sym typeface="Verdana"/>
              </a:rPr>
              <a:t>Des de fa 2 dies presenta coïssor, sensació de pes a la zona </a:t>
            </a:r>
            <a:r>
              <a:rPr lang="ca-ES" sz="2000" b="0" i="0" u="none" strike="noStrike" cap="none" dirty="0" err="1">
                <a:solidFill>
                  <a:schemeClr val="dk1"/>
                </a:solidFill>
                <a:latin typeface="Verdana"/>
                <a:ea typeface="Verdana"/>
                <a:cs typeface="Verdana"/>
                <a:sym typeface="Verdana"/>
              </a:rPr>
              <a:t>suprapúbica</a:t>
            </a:r>
            <a:r>
              <a:rPr lang="ca-ES" sz="2000" b="0" i="0" u="none" strike="noStrike" cap="none" dirty="0">
                <a:solidFill>
                  <a:schemeClr val="dk1"/>
                </a:solidFill>
                <a:latin typeface="Verdana"/>
                <a:ea typeface="Verdana"/>
                <a:cs typeface="Verdana"/>
                <a:sym typeface="Verdana"/>
              </a:rPr>
              <a:t>, urgència </a:t>
            </a:r>
            <a:r>
              <a:rPr lang="ca-ES" sz="2000" b="0" i="0" u="none" strike="noStrike" cap="none" dirty="0" err="1">
                <a:solidFill>
                  <a:schemeClr val="dk1"/>
                </a:solidFill>
                <a:latin typeface="Verdana"/>
                <a:ea typeface="Verdana"/>
                <a:cs typeface="Verdana"/>
                <a:sym typeface="Verdana"/>
              </a:rPr>
              <a:t>miccional</a:t>
            </a:r>
            <a:r>
              <a:rPr lang="ca-ES" sz="2000" b="0" i="0" u="none" strike="noStrike" cap="none" dirty="0">
                <a:solidFill>
                  <a:schemeClr val="dk1"/>
                </a:solidFill>
                <a:latin typeface="Verdana"/>
                <a:ea typeface="Verdana"/>
                <a:cs typeface="Verdana"/>
                <a:sym typeface="Verdana"/>
              </a:rPr>
              <a:t> i dolor a flanc esquerre. Sensació febril.</a:t>
            </a:r>
            <a:endParaRPr dirty="0"/>
          </a:p>
          <a:p>
            <a:pPr marL="342900" marR="0" lvl="0" indent="-342900" algn="l" rtl="0">
              <a:spcBef>
                <a:spcPts val="1000"/>
              </a:spcBef>
              <a:spcAft>
                <a:spcPts val="0"/>
              </a:spcAft>
              <a:buClr>
                <a:schemeClr val="folHlink"/>
              </a:buClr>
              <a:buFont typeface="Noto Sans Symbols"/>
              <a:buNone/>
            </a:pPr>
            <a:r>
              <a:rPr lang="ca-ES" sz="2000" b="1" i="0" u="none" strike="noStrike" cap="none" dirty="0">
                <a:solidFill>
                  <a:schemeClr val="dk1"/>
                </a:solidFill>
                <a:latin typeface="Verdana"/>
                <a:ea typeface="Verdana"/>
                <a:cs typeface="Verdana"/>
                <a:sym typeface="Verdana"/>
              </a:rPr>
              <a:t>	</a:t>
            </a:r>
            <a:r>
              <a:rPr lang="ca-ES" sz="2000" b="1" i="0" u="sng" strike="noStrike" cap="none" dirty="0">
                <a:solidFill>
                  <a:schemeClr val="dk1"/>
                </a:solidFill>
                <a:latin typeface="Verdana"/>
                <a:ea typeface="Verdana"/>
                <a:cs typeface="Verdana"/>
                <a:sym typeface="Verdana"/>
              </a:rPr>
              <a:t>Antecedents</a:t>
            </a:r>
            <a:endParaRPr sz="2000" b="1" i="0" u="none" strike="noStrike" cap="none" dirty="0">
              <a:solidFill>
                <a:schemeClr val="dk1"/>
              </a:solidFill>
              <a:latin typeface="Verdana"/>
              <a:ea typeface="Verdana"/>
              <a:cs typeface="Verdana"/>
              <a:sym typeface="Verdana"/>
            </a:endParaRPr>
          </a:p>
          <a:p>
            <a:pPr marL="742950" marR="0" lvl="1" indent="-285750" algn="l" rtl="0">
              <a:spcBef>
                <a:spcPts val="1000"/>
              </a:spcBef>
              <a:spcAft>
                <a:spcPts val="0"/>
              </a:spcAft>
              <a:buClr>
                <a:schemeClr val="accent1"/>
              </a:buClr>
              <a:buFont typeface="Noto Sans Symbols"/>
              <a:buNone/>
            </a:pPr>
            <a:r>
              <a:rPr lang="ca-ES" sz="2000" dirty="0">
                <a:latin typeface="Verdana"/>
                <a:ea typeface="Verdana"/>
                <a:cs typeface="Verdana"/>
                <a:sym typeface="Verdana"/>
              </a:rPr>
              <a:t>   </a:t>
            </a:r>
            <a:r>
              <a:rPr lang="ca-ES" sz="2000" b="0" i="0" u="none" strike="noStrike" cap="none" dirty="0">
                <a:solidFill>
                  <a:schemeClr val="dk1"/>
                </a:solidFill>
                <a:latin typeface="Verdana"/>
                <a:ea typeface="Verdana"/>
                <a:cs typeface="Verdana"/>
                <a:sym typeface="Verdana"/>
              </a:rPr>
              <a:t>Fa 10 dies leucorrea. Candidiasi vaginal.</a:t>
            </a:r>
            <a:endParaRPr dirty="0"/>
          </a:p>
          <a:p>
            <a:pPr marL="342900" marR="0" lvl="0" indent="-342900" algn="l" rtl="0">
              <a:spcBef>
                <a:spcPts val="1000"/>
              </a:spcBef>
              <a:spcAft>
                <a:spcPts val="0"/>
              </a:spcAft>
              <a:buClr>
                <a:schemeClr val="folHlink"/>
              </a:buClr>
              <a:buFont typeface="Noto Sans Symbols"/>
              <a:buNone/>
            </a:pPr>
            <a:r>
              <a:rPr lang="ca-ES" sz="2000" b="1" i="0" u="none" strike="noStrike" cap="none" dirty="0">
                <a:solidFill>
                  <a:schemeClr val="dk1"/>
                </a:solidFill>
                <a:latin typeface="Verdana"/>
                <a:ea typeface="Verdana"/>
                <a:cs typeface="Verdana"/>
                <a:sym typeface="Verdana"/>
              </a:rPr>
              <a:t>	</a:t>
            </a:r>
            <a:r>
              <a:rPr lang="ca-ES" sz="2000" b="1" i="0" u="sng" strike="noStrike" cap="none" dirty="0">
                <a:solidFill>
                  <a:schemeClr val="dk1"/>
                </a:solidFill>
                <a:latin typeface="Verdana"/>
                <a:ea typeface="Verdana"/>
                <a:cs typeface="Verdana"/>
                <a:sym typeface="Verdana"/>
              </a:rPr>
              <a:t>Exploració</a:t>
            </a:r>
            <a:endParaRPr sz="2000" b="1" i="0" u="none" strike="noStrike" cap="none" dirty="0">
              <a:solidFill>
                <a:schemeClr val="dk1"/>
              </a:solidFill>
              <a:latin typeface="Verdana"/>
              <a:ea typeface="Verdana"/>
              <a:cs typeface="Verdana"/>
              <a:sym typeface="Verdana"/>
            </a:endParaRPr>
          </a:p>
          <a:p>
            <a:pPr marL="742950" marR="0" lvl="1" indent="-285750" algn="l" rtl="0">
              <a:spcBef>
                <a:spcPts val="1000"/>
              </a:spcBef>
              <a:spcAft>
                <a:spcPts val="0"/>
              </a:spcAft>
              <a:buClr>
                <a:schemeClr val="accent1"/>
              </a:buClr>
              <a:buFont typeface="Noto Sans Symbols"/>
              <a:buNone/>
            </a:pPr>
            <a:r>
              <a:rPr lang="ca-ES" sz="2000" dirty="0">
                <a:latin typeface="Verdana"/>
                <a:ea typeface="Verdana"/>
                <a:cs typeface="Verdana"/>
                <a:sym typeface="Verdana"/>
              </a:rPr>
              <a:t>   </a:t>
            </a:r>
            <a:r>
              <a:rPr lang="ca-ES" sz="2000" b="0" i="0" u="none" strike="noStrike" cap="none" dirty="0">
                <a:solidFill>
                  <a:schemeClr val="dk1"/>
                </a:solidFill>
                <a:latin typeface="Verdana"/>
                <a:ea typeface="Verdana"/>
                <a:cs typeface="Verdana"/>
                <a:sym typeface="Verdana"/>
              </a:rPr>
              <a:t>Sensibilitat </a:t>
            </a:r>
            <a:r>
              <a:rPr lang="ca-ES" sz="2000" b="0" i="0" u="none" strike="noStrike" cap="none" dirty="0" err="1">
                <a:solidFill>
                  <a:schemeClr val="dk1"/>
                </a:solidFill>
                <a:latin typeface="Verdana"/>
                <a:ea typeface="Verdana"/>
                <a:cs typeface="Verdana"/>
                <a:sym typeface="Verdana"/>
              </a:rPr>
              <a:t>suprapúbica</a:t>
            </a:r>
            <a:r>
              <a:rPr lang="ca-ES" sz="2000" b="0" i="0" u="none" strike="noStrike" cap="none" dirty="0">
                <a:solidFill>
                  <a:schemeClr val="dk1"/>
                </a:solidFill>
                <a:latin typeface="Verdana"/>
                <a:ea typeface="Verdana"/>
                <a:cs typeface="Verdana"/>
                <a:sym typeface="Verdana"/>
              </a:rPr>
              <a:t> sense distensió vesical. </a:t>
            </a:r>
            <a:r>
              <a:rPr lang="ca-ES" sz="2000" b="0" i="0" u="none" strike="noStrike" cap="none" dirty="0" err="1">
                <a:solidFill>
                  <a:schemeClr val="dk1"/>
                </a:solidFill>
                <a:latin typeface="Verdana"/>
                <a:ea typeface="Verdana"/>
                <a:cs typeface="Verdana"/>
                <a:sym typeface="Verdana"/>
              </a:rPr>
              <a:t>Punyo-percussió</a:t>
            </a:r>
            <a:r>
              <a:rPr lang="ca-ES" sz="2000" b="0" i="0" u="none" strike="noStrike" cap="none" dirty="0">
                <a:solidFill>
                  <a:schemeClr val="dk1"/>
                </a:solidFill>
                <a:latin typeface="Verdana"/>
                <a:ea typeface="Verdana"/>
                <a:cs typeface="Verdana"/>
                <a:sym typeface="Verdana"/>
              </a:rPr>
              <a:t> lumbar dubtosa. Examen vulvar normal. T:37,3ºC.</a:t>
            </a:r>
            <a:endParaRPr dirty="0"/>
          </a:p>
        </p:txBody>
      </p:sp>
      <p:pic>
        <p:nvPicPr>
          <p:cNvPr id="127" name="Shape 127" descr="camfic blanc"/>
          <p:cNvPicPr preferRelativeResize="0"/>
          <p:nvPr/>
        </p:nvPicPr>
        <p:blipFill rotWithShape="1">
          <a:blip r:embed="rId3">
            <a:alphaModFix/>
          </a:blip>
          <a:srcRect/>
          <a:stretch/>
        </p:blipFill>
        <p:spPr>
          <a:xfrm>
            <a:off x="8382000" y="6281738"/>
            <a:ext cx="463550" cy="576262"/>
          </a:xfrm>
          <a:prstGeom prst="rect">
            <a:avLst/>
          </a:prstGeom>
          <a:noFill/>
          <a:ln>
            <a:noFill/>
          </a:ln>
        </p:spPr>
      </p:pic>
      <p:pic>
        <p:nvPicPr>
          <p:cNvPr id="128" name="Shape 128" descr="camfic blanc"/>
          <p:cNvPicPr preferRelativeResize="0"/>
          <p:nvPr/>
        </p:nvPicPr>
        <p:blipFill rotWithShape="1">
          <a:blip r:embed="rId3">
            <a:alphaModFix/>
          </a:blip>
          <a:srcRect/>
          <a:stretch/>
        </p:blipFill>
        <p:spPr>
          <a:xfrm>
            <a:off x="8101013" y="333375"/>
            <a:ext cx="463550" cy="576263"/>
          </a:xfrm>
          <a:prstGeom prst="rect">
            <a:avLst/>
          </a:prstGeom>
          <a:solidFill>
            <a:srgbClr val="538CD5"/>
          </a:solidFill>
          <a:ln>
            <a:noFill/>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312"/>
        <p:cNvGrpSpPr/>
        <p:nvPr/>
      </p:nvGrpSpPr>
      <p:grpSpPr>
        <a:xfrm>
          <a:off x="0" y="0"/>
          <a:ext cx="0" cy="0"/>
          <a:chOff x="0" y="0"/>
          <a:chExt cx="0" cy="0"/>
        </a:xfrm>
      </p:grpSpPr>
      <p:sp>
        <p:nvSpPr>
          <p:cNvPr id="1313" name="Shape 1313"/>
          <p:cNvSpPr txBox="1">
            <a:spLocks noGrp="1"/>
          </p:cNvSpPr>
          <p:nvPr>
            <p:ph type="title"/>
          </p:nvPr>
        </p:nvSpPr>
        <p:spPr>
          <a:xfrm>
            <a:off x="900113" y="0"/>
            <a:ext cx="7772400" cy="1484313"/>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ca-ES" sz="3600" b="0" i="0" u="none" strike="noStrike" cap="none" dirty="0">
                <a:solidFill>
                  <a:schemeClr val="dk1"/>
                </a:solidFill>
                <a:latin typeface="Verdana"/>
                <a:ea typeface="Verdana"/>
                <a:cs typeface="Verdana"/>
                <a:sym typeface="Verdana"/>
              </a:rPr>
              <a:t>Sensibilitat </a:t>
            </a:r>
            <a:r>
              <a:rPr lang="ca-ES" sz="3600" b="0" i="0" u="none" strike="noStrike" cap="none" dirty="0" err="1">
                <a:solidFill>
                  <a:schemeClr val="dk1"/>
                </a:solidFill>
                <a:latin typeface="Verdana"/>
                <a:ea typeface="Verdana"/>
                <a:cs typeface="Verdana"/>
                <a:sym typeface="Verdana"/>
              </a:rPr>
              <a:t>E.coli</a:t>
            </a:r>
            <a:r>
              <a:rPr lang="ca-ES" sz="4200" b="0" i="0" u="none" strike="noStrike" cap="none" dirty="0">
                <a:solidFill>
                  <a:schemeClr val="dk1"/>
                </a:solidFill>
                <a:latin typeface="Verdana"/>
                <a:ea typeface="Verdana"/>
                <a:cs typeface="Verdana"/>
                <a:sym typeface="Verdana"/>
              </a:rPr>
              <a:t/>
            </a:r>
            <a:br>
              <a:rPr lang="ca-ES" sz="4200" b="0" i="0" u="none" strike="noStrike" cap="none" dirty="0">
                <a:solidFill>
                  <a:schemeClr val="dk1"/>
                </a:solidFill>
                <a:latin typeface="Verdana"/>
                <a:ea typeface="Verdana"/>
                <a:cs typeface="Verdana"/>
                <a:sym typeface="Verdana"/>
              </a:rPr>
            </a:br>
            <a:r>
              <a:rPr lang="ca-ES" sz="1200" b="0" i="1" u="none" strike="noStrike" cap="none" dirty="0" err="1">
                <a:solidFill>
                  <a:srgbClr val="7030A0"/>
                </a:solidFill>
                <a:latin typeface="Verdana"/>
                <a:ea typeface="Verdana"/>
                <a:cs typeface="Verdana"/>
                <a:sym typeface="Verdana"/>
              </a:rPr>
              <a:t>Monroy</a:t>
            </a:r>
            <a:r>
              <a:rPr lang="ca-ES" sz="1200" b="0" i="1" u="none" strike="noStrike" cap="none" dirty="0">
                <a:solidFill>
                  <a:srgbClr val="7030A0"/>
                </a:solidFill>
                <a:latin typeface="Verdana"/>
                <a:ea typeface="Verdana"/>
                <a:cs typeface="Verdana"/>
                <a:sym typeface="Verdana"/>
              </a:rPr>
              <a:t> C. et al. </a:t>
            </a:r>
            <a:r>
              <a:rPr lang="ca-ES" sz="1200" b="0" i="1" u="none" strike="noStrike" cap="none" dirty="0" err="1">
                <a:solidFill>
                  <a:srgbClr val="7030A0"/>
                </a:solidFill>
                <a:latin typeface="Verdana"/>
                <a:ea typeface="Verdana"/>
                <a:cs typeface="Verdana"/>
                <a:sym typeface="Verdana"/>
              </a:rPr>
              <a:t>Resistencia</a:t>
            </a:r>
            <a:r>
              <a:rPr lang="ca-ES" sz="1200" b="0" i="1" u="none" strike="noStrike" cap="none" dirty="0">
                <a:solidFill>
                  <a:srgbClr val="7030A0"/>
                </a:solidFill>
                <a:latin typeface="Verdana"/>
                <a:ea typeface="Verdana"/>
                <a:cs typeface="Verdana"/>
                <a:sym typeface="Verdana"/>
              </a:rPr>
              <a:t> </a:t>
            </a:r>
            <a:r>
              <a:rPr lang="ca-ES" sz="1200" b="0" i="1" u="none" strike="noStrike" cap="none" dirty="0" err="1">
                <a:solidFill>
                  <a:srgbClr val="7030A0"/>
                </a:solidFill>
                <a:latin typeface="Verdana"/>
                <a:ea typeface="Verdana"/>
                <a:cs typeface="Verdana"/>
                <a:sym typeface="Verdana"/>
              </a:rPr>
              <a:t>antibiótica</a:t>
            </a:r>
            <a:r>
              <a:rPr lang="ca-ES" sz="1200" b="0" i="1" u="none" strike="noStrike" cap="none" dirty="0">
                <a:solidFill>
                  <a:srgbClr val="7030A0"/>
                </a:solidFill>
                <a:latin typeface="Verdana"/>
                <a:ea typeface="Verdana"/>
                <a:cs typeface="Verdana"/>
                <a:sym typeface="Verdana"/>
              </a:rPr>
              <a:t> en la </a:t>
            </a:r>
            <a:r>
              <a:rPr lang="ca-ES" sz="1200" b="0" i="1" u="none" strike="noStrike" cap="none" dirty="0" err="1">
                <a:solidFill>
                  <a:srgbClr val="7030A0"/>
                </a:solidFill>
                <a:latin typeface="Verdana"/>
                <a:ea typeface="Verdana"/>
                <a:cs typeface="Verdana"/>
                <a:sym typeface="Verdana"/>
              </a:rPr>
              <a:t>infección</a:t>
            </a:r>
            <a:r>
              <a:rPr lang="ca-ES" sz="1200" b="0" i="1" u="none" strike="noStrike" cap="none" dirty="0">
                <a:solidFill>
                  <a:srgbClr val="7030A0"/>
                </a:solidFill>
                <a:latin typeface="Verdana"/>
                <a:ea typeface="Verdana"/>
                <a:cs typeface="Verdana"/>
                <a:sym typeface="Verdana"/>
              </a:rPr>
              <a:t> del tracto </a:t>
            </a:r>
            <a:r>
              <a:rPr lang="ca-ES" sz="1200" b="0" i="1" u="none" strike="noStrike" cap="none" dirty="0" err="1">
                <a:solidFill>
                  <a:srgbClr val="7030A0"/>
                </a:solidFill>
                <a:latin typeface="Verdana"/>
                <a:ea typeface="Verdana"/>
                <a:cs typeface="Verdana"/>
                <a:sym typeface="Verdana"/>
              </a:rPr>
              <a:t>urinario</a:t>
            </a:r>
            <a:r>
              <a:rPr lang="ca-ES" sz="1200" b="0" i="1" u="none" strike="noStrike" cap="none" dirty="0">
                <a:solidFill>
                  <a:srgbClr val="7030A0"/>
                </a:solidFill>
                <a:latin typeface="Verdana"/>
                <a:ea typeface="Verdana"/>
                <a:cs typeface="Verdana"/>
                <a:sym typeface="Verdana"/>
              </a:rPr>
              <a:t> e </a:t>
            </a:r>
            <a:r>
              <a:rPr lang="ca-ES" sz="1200" b="0" i="1" u="none" strike="noStrike" cap="none" dirty="0" err="1">
                <a:solidFill>
                  <a:srgbClr val="7030A0"/>
                </a:solidFill>
                <a:latin typeface="Verdana"/>
                <a:ea typeface="Verdana"/>
                <a:cs typeface="Verdana"/>
                <a:sym typeface="Verdana"/>
              </a:rPr>
              <a:t>identificación</a:t>
            </a:r>
            <a:r>
              <a:rPr lang="ca-ES" sz="1200" b="0" i="1" u="none" strike="noStrike" cap="none" dirty="0">
                <a:solidFill>
                  <a:srgbClr val="7030A0"/>
                </a:solidFill>
                <a:latin typeface="Verdana"/>
                <a:ea typeface="Verdana"/>
                <a:cs typeface="Verdana"/>
                <a:sym typeface="Verdana"/>
              </a:rPr>
              <a:t> de los factores de </a:t>
            </a:r>
            <a:r>
              <a:rPr lang="ca-ES" sz="1200" b="0" i="1" u="none" strike="noStrike" cap="none" dirty="0" err="1">
                <a:solidFill>
                  <a:srgbClr val="7030A0"/>
                </a:solidFill>
                <a:latin typeface="Verdana"/>
                <a:ea typeface="Verdana"/>
                <a:cs typeface="Verdana"/>
                <a:sym typeface="Verdana"/>
              </a:rPr>
              <a:t>riesgo</a:t>
            </a:r>
            <a:r>
              <a:rPr lang="ca-ES" sz="1200" b="0" i="1" u="none" strike="noStrike" cap="none" dirty="0">
                <a:solidFill>
                  <a:srgbClr val="7030A0"/>
                </a:solidFill>
                <a:latin typeface="Verdana"/>
                <a:ea typeface="Verdana"/>
                <a:cs typeface="Verdana"/>
                <a:sym typeface="Verdana"/>
              </a:rPr>
              <a:t> </a:t>
            </a:r>
            <a:r>
              <a:rPr lang="ca-ES" sz="1200" b="0" i="1" u="none" strike="noStrike" cap="none" dirty="0" err="1">
                <a:solidFill>
                  <a:srgbClr val="7030A0"/>
                </a:solidFill>
                <a:latin typeface="Verdana"/>
                <a:ea typeface="Verdana"/>
                <a:cs typeface="Verdana"/>
                <a:sym typeface="Verdana"/>
              </a:rPr>
              <a:t>asociados</a:t>
            </a:r>
            <a:r>
              <a:rPr lang="ca-ES" sz="1200" b="0" i="1" u="none" strike="noStrike" cap="none" dirty="0">
                <a:solidFill>
                  <a:srgbClr val="7030A0"/>
                </a:solidFill>
                <a:latin typeface="Verdana"/>
                <a:ea typeface="Verdana"/>
                <a:cs typeface="Verdana"/>
                <a:sym typeface="Verdana"/>
              </a:rPr>
              <a:t>. </a:t>
            </a:r>
            <a:r>
              <a:rPr lang="ca-ES" sz="1200" b="0" i="1" u="none" strike="noStrike" cap="none" dirty="0" err="1">
                <a:solidFill>
                  <a:srgbClr val="7030A0"/>
                </a:solidFill>
                <a:latin typeface="Verdana"/>
                <a:ea typeface="Verdana"/>
                <a:cs typeface="Verdana"/>
                <a:sym typeface="Verdana"/>
              </a:rPr>
              <a:t>Rev</a:t>
            </a:r>
            <a:r>
              <a:rPr lang="ca-ES" sz="1200" b="0" i="1" u="none" strike="noStrike" cap="none" dirty="0">
                <a:solidFill>
                  <a:srgbClr val="7030A0"/>
                </a:solidFill>
                <a:latin typeface="Verdana"/>
                <a:ea typeface="Verdana"/>
                <a:cs typeface="Verdana"/>
                <a:sym typeface="Verdana"/>
              </a:rPr>
              <a:t> Clin Esp.2010;210(11):589-90 (n=131, H. </a:t>
            </a:r>
            <a:r>
              <a:rPr lang="ca-ES" sz="1200" b="0" i="1" u="none" strike="noStrike" cap="none" dirty="0" err="1">
                <a:solidFill>
                  <a:srgbClr val="7030A0"/>
                </a:solidFill>
                <a:latin typeface="Verdana"/>
                <a:ea typeface="Verdana"/>
                <a:cs typeface="Verdana"/>
                <a:sym typeface="Verdana"/>
              </a:rPr>
              <a:t>Gral.C.Real</a:t>
            </a:r>
            <a:r>
              <a:rPr lang="ca-ES" sz="1200" b="0" i="1" u="none" strike="noStrike" cap="none" dirty="0">
                <a:solidFill>
                  <a:srgbClr val="7030A0"/>
                </a:solidFill>
                <a:latin typeface="Verdana"/>
                <a:ea typeface="Verdana"/>
                <a:cs typeface="Verdana"/>
                <a:sym typeface="Verdana"/>
              </a:rPr>
              <a:t>)</a:t>
            </a:r>
            <a:endParaRPr sz="1200" dirty="0"/>
          </a:p>
        </p:txBody>
      </p:sp>
      <p:graphicFrame>
        <p:nvGraphicFramePr>
          <p:cNvPr id="1314" name="Shape 1314"/>
          <p:cNvGraphicFramePr/>
          <p:nvPr/>
        </p:nvGraphicFramePr>
        <p:xfrm>
          <a:off x="755650" y="1700213"/>
          <a:ext cx="3816350" cy="4430750"/>
        </p:xfrm>
        <a:graphic>
          <a:graphicData uri="http://schemas.openxmlformats.org/drawingml/2006/table">
            <a:tbl>
              <a:tblPr>
                <a:noFill/>
                <a:tableStyleId>{E3B29986-BFF8-4E9C-95A4-D5F6CE4CB66C}</a:tableStyleId>
              </a:tblPr>
              <a:tblGrid>
                <a:gridCol w="1271600">
                  <a:extLst>
                    <a:ext uri="{9D8B030D-6E8A-4147-A177-3AD203B41FA5}">
                      <a16:colId xmlns:a16="http://schemas.microsoft.com/office/drawing/2014/main" xmlns="" val="20000"/>
                    </a:ext>
                  </a:extLst>
                </a:gridCol>
                <a:gridCol w="1273175">
                  <a:extLst>
                    <a:ext uri="{9D8B030D-6E8A-4147-A177-3AD203B41FA5}">
                      <a16:colId xmlns:a16="http://schemas.microsoft.com/office/drawing/2014/main" xmlns="" val="20001"/>
                    </a:ext>
                  </a:extLst>
                </a:gridCol>
                <a:gridCol w="1271575">
                  <a:extLst>
                    <a:ext uri="{9D8B030D-6E8A-4147-A177-3AD203B41FA5}">
                      <a16:colId xmlns:a16="http://schemas.microsoft.com/office/drawing/2014/main" xmlns="" val="20002"/>
                    </a:ext>
                  </a:extLst>
                </a:gridCol>
              </a:tblGrid>
              <a:tr h="885825">
                <a:tc>
                  <a:txBody>
                    <a:bodyPr/>
                    <a:lstStyle/>
                    <a:p>
                      <a:pPr marL="0" marR="0" lvl="0" indent="0" algn="l" rtl="0">
                        <a:lnSpc>
                          <a:spcPct val="100000"/>
                        </a:lnSpc>
                        <a:spcBef>
                          <a:spcPts val="0"/>
                        </a:spcBef>
                        <a:spcAft>
                          <a:spcPts val="0"/>
                        </a:spcAft>
                        <a:buClr>
                          <a:schemeClr val="folHlink"/>
                        </a:buClr>
                        <a:buFont typeface="Noto Sans Symbols"/>
                        <a:buNone/>
                      </a:pPr>
                      <a:r>
                        <a:rPr lang="ca-ES" sz="2400" b="0" i="0" u="none" strike="noStrike" cap="none" dirty="0">
                          <a:solidFill>
                            <a:schemeClr val="dk1"/>
                          </a:solidFill>
                          <a:latin typeface="Verdana"/>
                          <a:ea typeface="Verdana"/>
                          <a:cs typeface="Verdana"/>
                          <a:sym typeface="Verdana"/>
                        </a:rPr>
                        <a:t>R</a:t>
                      </a:r>
                      <a:endParaRPr dirty="0"/>
                    </a:p>
                  </a:txBody>
                  <a:tcPr marL="91450" marR="91450" marT="45725" marB="4572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folHlink"/>
                        </a:buClr>
                        <a:buFont typeface="Noto Sans Symbols"/>
                        <a:buNone/>
                      </a:pPr>
                      <a:r>
                        <a:rPr lang="ca-ES" sz="2400" b="1" i="0" u="none" strike="noStrike" cap="none">
                          <a:solidFill>
                            <a:schemeClr val="dk1"/>
                          </a:solidFill>
                          <a:latin typeface="Verdana"/>
                          <a:ea typeface="Verdana"/>
                          <a:cs typeface="Verdana"/>
                          <a:sym typeface="Verdana"/>
                        </a:rPr>
                        <a:t>&lt;40a.</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folHlink"/>
                        </a:buClr>
                        <a:buFont typeface="Noto Sans Symbols"/>
                        <a:buNone/>
                      </a:pPr>
                      <a:r>
                        <a:rPr lang="ca-ES" sz="2400" b="1" i="0" u="none" strike="noStrike" cap="none">
                          <a:solidFill>
                            <a:schemeClr val="dk1"/>
                          </a:solidFill>
                          <a:latin typeface="Verdana"/>
                          <a:ea typeface="Verdana"/>
                          <a:cs typeface="Verdana"/>
                          <a:sym typeface="Verdana"/>
                        </a:rPr>
                        <a:t>&gt;40a.</a:t>
                      </a:r>
                      <a:endParaRPr/>
                    </a:p>
                  </a:txBody>
                  <a:tcPr marL="91450" marR="91450" marT="45725" marB="4572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xmlns="" val="10000"/>
                  </a:ext>
                </a:extLst>
              </a:tr>
              <a:tr h="887425">
                <a:tc>
                  <a:txBody>
                    <a:bodyPr/>
                    <a:lstStyle/>
                    <a:p>
                      <a:pPr marL="0" marR="0" lvl="0" indent="0" algn="l" rtl="0">
                        <a:lnSpc>
                          <a:spcPct val="100000"/>
                        </a:lnSpc>
                        <a:spcBef>
                          <a:spcPts val="0"/>
                        </a:spcBef>
                        <a:spcAft>
                          <a:spcPts val="0"/>
                        </a:spcAft>
                        <a:buClr>
                          <a:schemeClr val="folHlink"/>
                        </a:buClr>
                        <a:buFont typeface="Noto Sans Symbols"/>
                        <a:buNone/>
                      </a:pPr>
                      <a:r>
                        <a:rPr lang="ca-ES" sz="1600" b="0" i="0" u="none" strike="noStrike" cap="none" dirty="0" err="1">
                          <a:solidFill>
                            <a:schemeClr val="dk1"/>
                          </a:solidFill>
                          <a:latin typeface="Verdana"/>
                          <a:ea typeface="Verdana"/>
                          <a:cs typeface="Verdana"/>
                          <a:sym typeface="Verdana"/>
                        </a:rPr>
                        <a:t>Ciproflox</a:t>
                      </a:r>
                      <a:r>
                        <a:rPr lang="ca-ES" sz="1600" b="0" i="0" u="none" strike="noStrike" cap="none" dirty="0">
                          <a:solidFill>
                            <a:schemeClr val="dk1"/>
                          </a:solidFill>
                          <a:latin typeface="Verdana"/>
                          <a:ea typeface="Verdana"/>
                          <a:cs typeface="Verdana"/>
                          <a:sym typeface="Verdana"/>
                        </a:rPr>
                        <a:t>.</a:t>
                      </a:r>
                      <a:endParaRPr dirty="0"/>
                    </a:p>
                  </a:txBody>
                  <a:tcPr marL="91450" marR="91450" marT="45725" marB="4572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folHlink"/>
                        </a:buClr>
                        <a:buFont typeface="Noto Sans Symbols"/>
                        <a:buNone/>
                      </a:pPr>
                      <a:r>
                        <a:rPr lang="ca-ES" sz="2400" b="0" i="0" u="none" strike="noStrike" cap="none">
                          <a:solidFill>
                            <a:schemeClr val="dk1"/>
                          </a:solidFill>
                          <a:latin typeface="Verdana"/>
                          <a:ea typeface="Verdana"/>
                          <a:cs typeface="Verdana"/>
                          <a:sym typeface="Verdana"/>
                        </a:rPr>
                        <a:t>20%</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folHlink"/>
                        </a:buClr>
                        <a:buFont typeface="Noto Sans Symbols"/>
                        <a:buNone/>
                      </a:pPr>
                      <a:r>
                        <a:rPr lang="ca-ES" sz="2400" b="0" i="0" u="none" strike="noStrike" cap="none">
                          <a:solidFill>
                            <a:schemeClr val="dk1"/>
                          </a:solidFill>
                          <a:latin typeface="Verdana"/>
                          <a:ea typeface="Verdana"/>
                          <a:cs typeface="Verdana"/>
                          <a:sym typeface="Verdana"/>
                        </a:rPr>
                        <a:t>53,3%</a:t>
                      </a:r>
                      <a:endParaRPr/>
                    </a:p>
                  </a:txBody>
                  <a:tcPr marL="91450" marR="91450" marT="45725" marB="4572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xmlns="" val="10001"/>
                  </a:ext>
                </a:extLst>
              </a:tr>
              <a:tr h="884250">
                <a:tc>
                  <a:txBody>
                    <a:bodyPr/>
                    <a:lstStyle/>
                    <a:p>
                      <a:pPr marL="0" marR="0" lvl="0" indent="0" algn="l" rtl="0">
                        <a:lnSpc>
                          <a:spcPct val="100000"/>
                        </a:lnSpc>
                        <a:spcBef>
                          <a:spcPts val="0"/>
                        </a:spcBef>
                        <a:spcAft>
                          <a:spcPts val="0"/>
                        </a:spcAft>
                        <a:buClr>
                          <a:schemeClr val="folHlink"/>
                        </a:buClr>
                        <a:buFont typeface="Noto Sans Symbols"/>
                        <a:buNone/>
                      </a:pPr>
                      <a:r>
                        <a:rPr lang="ca-ES" sz="1600" b="0" i="0" u="none" strike="noStrike" cap="none">
                          <a:solidFill>
                            <a:schemeClr val="dk1"/>
                          </a:solidFill>
                          <a:latin typeface="Verdana"/>
                          <a:ea typeface="Verdana"/>
                          <a:cs typeface="Verdana"/>
                          <a:sym typeface="Verdana"/>
                        </a:rPr>
                        <a:t>Amoxi-clav.</a:t>
                      </a:r>
                      <a:endParaRPr/>
                    </a:p>
                  </a:txBody>
                  <a:tcPr marL="91450" marR="91450" marT="45725" marB="4572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folHlink"/>
                        </a:buClr>
                        <a:buFont typeface="Noto Sans Symbols"/>
                        <a:buNone/>
                      </a:pPr>
                      <a:r>
                        <a:rPr lang="ca-ES" sz="2400" b="0" i="0" u="none" strike="noStrike" cap="none">
                          <a:solidFill>
                            <a:schemeClr val="dk1"/>
                          </a:solidFill>
                          <a:latin typeface="Verdana"/>
                          <a:ea typeface="Verdana"/>
                          <a:cs typeface="Verdana"/>
                          <a:sym typeface="Verdana"/>
                        </a:rPr>
                        <a:t>0%</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folHlink"/>
                        </a:buClr>
                        <a:buFont typeface="Noto Sans Symbols"/>
                        <a:buNone/>
                      </a:pPr>
                      <a:r>
                        <a:rPr lang="ca-ES" sz="2400" b="0" i="0" u="none" strike="noStrike" cap="none">
                          <a:solidFill>
                            <a:schemeClr val="dk1"/>
                          </a:solidFill>
                          <a:latin typeface="Verdana"/>
                          <a:ea typeface="Verdana"/>
                          <a:cs typeface="Verdana"/>
                          <a:sym typeface="Verdana"/>
                        </a:rPr>
                        <a:t>25%</a:t>
                      </a:r>
                      <a:endParaRPr/>
                    </a:p>
                  </a:txBody>
                  <a:tcPr marL="91450" marR="91450" marT="45725" marB="4572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xmlns="" val="10002"/>
                  </a:ext>
                </a:extLst>
              </a:tr>
              <a:tr h="887425">
                <a:tc>
                  <a:txBody>
                    <a:bodyPr/>
                    <a:lstStyle/>
                    <a:p>
                      <a:pPr marL="0" marR="0" lvl="0" indent="0" algn="l" rtl="0">
                        <a:lnSpc>
                          <a:spcPct val="100000"/>
                        </a:lnSpc>
                        <a:spcBef>
                          <a:spcPts val="0"/>
                        </a:spcBef>
                        <a:spcAft>
                          <a:spcPts val="0"/>
                        </a:spcAft>
                        <a:buClr>
                          <a:schemeClr val="folHlink"/>
                        </a:buClr>
                        <a:buFont typeface="Noto Sans Symbols"/>
                        <a:buNone/>
                      </a:pPr>
                      <a:r>
                        <a:rPr lang="ca-ES" sz="1600" b="0" i="0" u="none" strike="noStrike" cap="none">
                          <a:solidFill>
                            <a:schemeClr val="dk1"/>
                          </a:solidFill>
                          <a:latin typeface="Verdana"/>
                          <a:ea typeface="Verdana"/>
                          <a:cs typeface="Verdana"/>
                          <a:sym typeface="Verdana"/>
                        </a:rPr>
                        <a:t>Cefurox.</a:t>
                      </a:r>
                      <a:endParaRPr/>
                    </a:p>
                  </a:txBody>
                  <a:tcPr marL="91450" marR="91450" marT="45725" marB="4572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folHlink"/>
                        </a:buClr>
                        <a:buFont typeface="Noto Sans Symbols"/>
                        <a:buNone/>
                      </a:pPr>
                      <a:r>
                        <a:rPr lang="ca-ES" sz="2400" b="0" i="0" u="none" strike="noStrike" cap="none">
                          <a:solidFill>
                            <a:schemeClr val="dk1"/>
                          </a:solidFill>
                          <a:latin typeface="Verdana"/>
                          <a:ea typeface="Verdana"/>
                          <a:cs typeface="Verdana"/>
                          <a:sym typeface="Verdana"/>
                        </a:rPr>
                        <a:t>0%</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folHlink"/>
                        </a:buClr>
                        <a:buFont typeface="Noto Sans Symbols"/>
                        <a:buNone/>
                      </a:pPr>
                      <a:r>
                        <a:rPr lang="ca-ES" sz="2400" b="0" i="0" u="none" strike="noStrike" cap="none">
                          <a:solidFill>
                            <a:schemeClr val="dk1"/>
                          </a:solidFill>
                          <a:latin typeface="Verdana"/>
                          <a:ea typeface="Verdana"/>
                          <a:cs typeface="Verdana"/>
                          <a:sym typeface="Verdana"/>
                        </a:rPr>
                        <a:t>32,4%</a:t>
                      </a:r>
                      <a:endParaRPr/>
                    </a:p>
                  </a:txBody>
                  <a:tcPr marL="91450" marR="91450" marT="45725" marB="4572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xmlns="" val="10003"/>
                  </a:ext>
                </a:extLst>
              </a:tr>
              <a:tr h="885825">
                <a:tc>
                  <a:txBody>
                    <a:bodyPr/>
                    <a:lstStyle/>
                    <a:p>
                      <a:pPr marL="0" marR="0" lvl="0" indent="0" algn="l" rtl="0">
                        <a:lnSpc>
                          <a:spcPct val="100000"/>
                        </a:lnSpc>
                        <a:spcBef>
                          <a:spcPts val="0"/>
                        </a:spcBef>
                        <a:spcAft>
                          <a:spcPts val="0"/>
                        </a:spcAft>
                        <a:buClr>
                          <a:schemeClr val="folHlink"/>
                        </a:buClr>
                        <a:buFont typeface="Noto Sans Symbols"/>
                        <a:buNone/>
                      </a:pPr>
                      <a:r>
                        <a:rPr lang="ca-ES" sz="1600" b="0" i="0" u="none" strike="noStrike" cap="none">
                          <a:solidFill>
                            <a:schemeClr val="dk1"/>
                          </a:solidFill>
                          <a:latin typeface="Verdana"/>
                          <a:ea typeface="Verdana"/>
                          <a:cs typeface="Verdana"/>
                          <a:sym typeface="Verdana"/>
                        </a:rPr>
                        <a:t>Cefixima</a:t>
                      </a:r>
                      <a:endParaRPr/>
                    </a:p>
                  </a:txBody>
                  <a:tcPr marL="91450" marR="91450" marT="45725" marB="4572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folHlink"/>
                        </a:buClr>
                        <a:buFont typeface="Noto Sans Symbols"/>
                        <a:buNone/>
                      </a:pPr>
                      <a:r>
                        <a:rPr lang="ca-ES" sz="2400" b="0" i="0" u="none" strike="noStrike" cap="none">
                          <a:solidFill>
                            <a:schemeClr val="dk1"/>
                          </a:solidFill>
                          <a:latin typeface="Verdana"/>
                          <a:ea typeface="Verdana"/>
                          <a:cs typeface="Verdana"/>
                          <a:sym typeface="Verdana"/>
                        </a:rPr>
                        <a:t>0%</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folHlink"/>
                        </a:buClr>
                        <a:buFont typeface="Noto Sans Symbols"/>
                        <a:buNone/>
                      </a:pPr>
                      <a:r>
                        <a:rPr lang="ca-ES" sz="2400" b="0" i="0" u="none" strike="noStrike" cap="none">
                          <a:solidFill>
                            <a:schemeClr val="dk1"/>
                          </a:solidFill>
                          <a:latin typeface="Verdana"/>
                          <a:ea typeface="Verdana"/>
                          <a:cs typeface="Verdana"/>
                          <a:sym typeface="Verdana"/>
                        </a:rPr>
                        <a:t>33,7%</a:t>
                      </a:r>
                      <a:endParaRPr/>
                    </a:p>
                  </a:txBody>
                  <a:tcPr marL="91450" marR="91450" marT="45725" marB="4572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extLst>
                  <a:ext uri="{0D108BD9-81ED-4DB2-BD59-A6C34878D82A}">
                    <a16:rowId xmlns:a16="http://schemas.microsoft.com/office/drawing/2014/main" xmlns="" val="10004"/>
                  </a:ext>
                </a:extLst>
              </a:tr>
            </a:tbl>
          </a:graphicData>
        </a:graphic>
      </p:graphicFrame>
      <p:graphicFrame>
        <p:nvGraphicFramePr>
          <p:cNvPr id="1315" name="Shape 1315"/>
          <p:cNvGraphicFramePr/>
          <p:nvPr/>
        </p:nvGraphicFramePr>
        <p:xfrm>
          <a:off x="4859338" y="1700213"/>
          <a:ext cx="3744900" cy="4459300"/>
        </p:xfrm>
        <a:graphic>
          <a:graphicData uri="http://schemas.openxmlformats.org/drawingml/2006/table">
            <a:tbl>
              <a:tblPr>
                <a:noFill/>
                <a:tableStyleId>{E3B29986-BFF8-4E9C-95A4-D5F6CE4CB66C}</a:tableStyleId>
              </a:tblPr>
              <a:tblGrid>
                <a:gridCol w="1247775">
                  <a:extLst>
                    <a:ext uri="{9D8B030D-6E8A-4147-A177-3AD203B41FA5}">
                      <a16:colId xmlns:a16="http://schemas.microsoft.com/office/drawing/2014/main" xmlns="" val="20000"/>
                    </a:ext>
                  </a:extLst>
                </a:gridCol>
                <a:gridCol w="1249350">
                  <a:extLst>
                    <a:ext uri="{9D8B030D-6E8A-4147-A177-3AD203B41FA5}">
                      <a16:colId xmlns:a16="http://schemas.microsoft.com/office/drawing/2014/main" xmlns="" val="20001"/>
                    </a:ext>
                  </a:extLst>
                </a:gridCol>
                <a:gridCol w="1247775">
                  <a:extLst>
                    <a:ext uri="{9D8B030D-6E8A-4147-A177-3AD203B41FA5}">
                      <a16:colId xmlns:a16="http://schemas.microsoft.com/office/drawing/2014/main" xmlns="" val="20002"/>
                    </a:ext>
                  </a:extLst>
                </a:gridCol>
              </a:tblGrid>
              <a:tr h="892175">
                <a:tc>
                  <a:txBody>
                    <a:bodyPr/>
                    <a:lstStyle/>
                    <a:p>
                      <a:pPr marL="0" marR="0" lvl="0" indent="0" algn="l" rtl="0">
                        <a:lnSpc>
                          <a:spcPct val="100000"/>
                        </a:lnSpc>
                        <a:spcBef>
                          <a:spcPts val="0"/>
                        </a:spcBef>
                        <a:spcAft>
                          <a:spcPts val="0"/>
                        </a:spcAft>
                        <a:buClr>
                          <a:schemeClr val="folHlink"/>
                        </a:buClr>
                        <a:buFont typeface="Noto Sans Symbols"/>
                        <a:buNone/>
                      </a:pPr>
                      <a:r>
                        <a:rPr lang="ca-ES" sz="2400" b="0" i="0" u="none" strike="noStrike" cap="none">
                          <a:solidFill>
                            <a:schemeClr val="dk1"/>
                          </a:solidFill>
                          <a:latin typeface="Verdana"/>
                          <a:ea typeface="Verdana"/>
                          <a:cs typeface="Verdana"/>
                          <a:sym typeface="Verdana"/>
                        </a:rPr>
                        <a:t>R</a:t>
                      </a:r>
                      <a:endParaRPr/>
                    </a:p>
                  </a:txBody>
                  <a:tcPr marL="91450" marR="91450" marT="45725" marB="4572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folHlink"/>
                        </a:buClr>
                        <a:buFont typeface="Noto Sans Symbols"/>
                        <a:buNone/>
                      </a:pPr>
                      <a:r>
                        <a:rPr lang="ca-ES" sz="2400" b="1" i="0" u="none" strike="noStrike" cap="none">
                          <a:solidFill>
                            <a:schemeClr val="dk1"/>
                          </a:solidFill>
                          <a:latin typeface="Verdana"/>
                          <a:ea typeface="Verdana"/>
                          <a:cs typeface="Verdana"/>
                          <a:sym typeface="Verdana"/>
                        </a:rPr>
                        <a:t>No IRC</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folHlink"/>
                        </a:buClr>
                        <a:buFont typeface="Noto Sans Symbols"/>
                        <a:buNone/>
                      </a:pPr>
                      <a:r>
                        <a:rPr lang="ca-ES" sz="2400" b="1" i="0" u="none" strike="noStrike" cap="none">
                          <a:solidFill>
                            <a:schemeClr val="dk1"/>
                          </a:solidFill>
                          <a:latin typeface="Verdana"/>
                          <a:ea typeface="Verdana"/>
                          <a:cs typeface="Verdana"/>
                          <a:sym typeface="Verdana"/>
                        </a:rPr>
                        <a:t>IRC</a:t>
                      </a:r>
                      <a:endParaRPr/>
                    </a:p>
                  </a:txBody>
                  <a:tcPr marL="91450" marR="91450" marT="45725" marB="4572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xmlns="" val="10000"/>
                  </a:ext>
                </a:extLst>
              </a:tr>
              <a:tr h="892175">
                <a:tc>
                  <a:txBody>
                    <a:bodyPr/>
                    <a:lstStyle/>
                    <a:p>
                      <a:pPr marL="0" marR="0" lvl="0" indent="0" algn="l" rtl="0">
                        <a:lnSpc>
                          <a:spcPct val="100000"/>
                        </a:lnSpc>
                        <a:spcBef>
                          <a:spcPts val="0"/>
                        </a:spcBef>
                        <a:spcAft>
                          <a:spcPts val="0"/>
                        </a:spcAft>
                        <a:buClr>
                          <a:schemeClr val="folHlink"/>
                        </a:buClr>
                        <a:buFont typeface="Noto Sans Symbols"/>
                        <a:buNone/>
                      </a:pPr>
                      <a:r>
                        <a:rPr lang="ca-ES" sz="1600" b="0" i="0" u="none" strike="noStrike" cap="none">
                          <a:solidFill>
                            <a:schemeClr val="dk1"/>
                          </a:solidFill>
                          <a:latin typeface="Verdana"/>
                          <a:ea typeface="Verdana"/>
                          <a:cs typeface="Verdana"/>
                          <a:sym typeface="Verdana"/>
                        </a:rPr>
                        <a:t>Ciproflox.</a:t>
                      </a:r>
                      <a:endParaRPr/>
                    </a:p>
                  </a:txBody>
                  <a:tcPr marL="91450" marR="91450" marT="45725" marB="4572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folHlink"/>
                        </a:buClr>
                        <a:buFont typeface="Noto Sans Symbols"/>
                        <a:buNone/>
                      </a:pPr>
                      <a:r>
                        <a:rPr lang="ca-ES" sz="2400" b="0" i="0" u="none" strike="noStrike" cap="none">
                          <a:solidFill>
                            <a:schemeClr val="dk1"/>
                          </a:solidFill>
                          <a:latin typeface="Verdana"/>
                          <a:ea typeface="Verdana"/>
                          <a:cs typeface="Verdana"/>
                          <a:sym typeface="Verdana"/>
                        </a:rPr>
                        <a:t>44,8%</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folHlink"/>
                        </a:buClr>
                        <a:buFont typeface="Noto Sans Symbols"/>
                        <a:buNone/>
                      </a:pPr>
                      <a:r>
                        <a:rPr lang="ca-ES" sz="2400" b="0" i="0" u="none" strike="noStrike" cap="none">
                          <a:solidFill>
                            <a:schemeClr val="dk1"/>
                          </a:solidFill>
                          <a:latin typeface="Verdana"/>
                          <a:ea typeface="Verdana"/>
                          <a:cs typeface="Verdana"/>
                          <a:sym typeface="Verdana"/>
                        </a:rPr>
                        <a:t>76%</a:t>
                      </a:r>
                      <a:endParaRPr/>
                    </a:p>
                  </a:txBody>
                  <a:tcPr marL="91450" marR="91450" marT="45725" marB="4572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xmlns="" val="10001"/>
                  </a:ext>
                </a:extLst>
              </a:tr>
              <a:tr h="890600">
                <a:tc>
                  <a:txBody>
                    <a:bodyPr/>
                    <a:lstStyle/>
                    <a:p>
                      <a:pPr marL="0" marR="0" lvl="0" indent="0" algn="l" rtl="0">
                        <a:lnSpc>
                          <a:spcPct val="100000"/>
                        </a:lnSpc>
                        <a:spcBef>
                          <a:spcPts val="0"/>
                        </a:spcBef>
                        <a:spcAft>
                          <a:spcPts val="0"/>
                        </a:spcAft>
                        <a:buClr>
                          <a:schemeClr val="folHlink"/>
                        </a:buClr>
                        <a:buFont typeface="Noto Sans Symbols"/>
                        <a:buNone/>
                      </a:pPr>
                      <a:r>
                        <a:rPr lang="ca-ES" sz="1600" b="0" i="0" u="none" strike="noStrike" cap="none">
                          <a:solidFill>
                            <a:schemeClr val="dk1"/>
                          </a:solidFill>
                          <a:latin typeface="Verdana"/>
                          <a:ea typeface="Verdana"/>
                          <a:cs typeface="Verdana"/>
                          <a:sym typeface="Verdana"/>
                        </a:rPr>
                        <a:t>Amoxi-clav.</a:t>
                      </a:r>
                      <a:endParaRPr/>
                    </a:p>
                  </a:txBody>
                  <a:tcPr marL="91450" marR="91450" marT="45725" marB="4572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folHlink"/>
                        </a:buClr>
                        <a:buFont typeface="Noto Sans Symbols"/>
                        <a:buNone/>
                      </a:pPr>
                      <a:r>
                        <a:rPr lang="ca-ES" sz="2400" b="0" i="0" u="none" strike="noStrike" cap="none">
                          <a:solidFill>
                            <a:schemeClr val="dk1"/>
                          </a:solidFill>
                          <a:latin typeface="Verdana"/>
                          <a:ea typeface="Verdana"/>
                          <a:cs typeface="Verdana"/>
                          <a:sym typeface="Verdana"/>
                        </a:rPr>
                        <a:t>18,6%</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folHlink"/>
                        </a:buClr>
                        <a:buFont typeface="Noto Sans Symbols"/>
                        <a:buNone/>
                      </a:pPr>
                      <a:r>
                        <a:rPr lang="ca-ES" sz="2400" b="0" i="0" u="none" strike="noStrike" cap="none">
                          <a:solidFill>
                            <a:schemeClr val="dk1"/>
                          </a:solidFill>
                          <a:latin typeface="Verdana"/>
                          <a:ea typeface="Verdana"/>
                          <a:cs typeface="Verdana"/>
                          <a:sym typeface="Verdana"/>
                        </a:rPr>
                        <a:t>41,7%</a:t>
                      </a:r>
                      <a:endParaRPr/>
                    </a:p>
                  </a:txBody>
                  <a:tcPr marL="91450" marR="91450" marT="45725" marB="4572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xmlns="" val="10002"/>
                  </a:ext>
                </a:extLst>
              </a:tr>
              <a:tr h="892175">
                <a:tc>
                  <a:txBody>
                    <a:bodyPr/>
                    <a:lstStyle/>
                    <a:p>
                      <a:pPr marL="0" marR="0" lvl="0" indent="0" algn="l" rtl="0">
                        <a:lnSpc>
                          <a:spcPct val="100000"/>
                        </a:lnSpc>
                        <a:spcBef>
                          <a:spcPts val="0"/>
                        </a:spcBef>
                        <a:spcAft>
                          <a:spcPts val="0"/>
                        </a:spcAft>
                        <a:buClr>
                          <a:schemeClr val="folHlink"/>
                        </a:buClr>
                        <a:buFont typeface="Noto Sans Symbols"/>
                        <a:buNone/>
                      </a:pPr>
                      <a:r>
                        <a:rPr lang="ca-ES" sz="1600" b="0" i="0" u="none" strike="noStrike" cap="none">
                          <a:solidFill>
                            <a:schemeClr val="dk1"/>
                          </a:solidFill>
                          <a:latin typeface="Verdana"/>
                          <a:ea typeface="Verdana"/>
                          <a:cs typeface="Verdana"/>
                          <a:sym typeface="Verdana"/>
                        </a:rPr>
                        <a:t>Cefurox.</a:t>
                      </a:r>
                      <a:endParaRPr/>
                    </a:p>
                  </a:txBody>
                  <a:tcPr marL="91450" marR="91450" marT="45725" marB="4572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folHlink"/>
                        </a:buClr>
                        <a:buFont typeface="Noto Sans Symbols"/>
                        <a:buNone/>
                      </a:pPr>
                      <a:r>
                        <a:rPr lang="ca-ES" sz="2400" b="0" i="0" u="none" strike="noStrike" cap="none">
                          <a:solidFill>
                            <a:schemeClr val="dk1"/>
                          </a:solidFill>
                          <a:latin typeface="Verdana"/>
                          <a:ea typeface="Verdana"/>
                          <a:cs typeface="Verdana"/>
                          <a:sym typeface="Verdana"/>
                        </a:rPr>
                        <a:t>23,9%</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folHlink"/>
                        </a:buClr>
                        <a:buFont typeface="Noto Sans Symbols"/>
                        <a:buNone/>
                      </a:pPr>
                      <a:r>
                        <a:rPr lang="ca-ES" sz="2400" b="0" i="0" u="none" strike="noStrike" cap="none">
                          <a:solidFill>
                            <a:schemeClr val="dk1"/>
                          </a:solidFill>
                          <a:latin typeface="Verdana"/>
                          <a:ea typeface="Verdana"/>
                          <a:cs typeface="Verdana"/>
                          <a:sym typeface="Verdana"/>
                        </a:rPr>
                        <a:t>52,2%</a:t>
                      </a:r>
                      <a:endParaRPr/>
                    </a:p>
                  </a:txBody>
                  <a:tcPr marL="91450" marR="91450" marT="45725" marB="4572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xmlns="" val="10003"/>
                  </a:ext>
                </a:extLst>
              </a:tr>
              <a:tr h="892175">
                <a:tc>
                  <a:txBody>
                    <a:bodyPr/>
                    <a:lstStyle/>
                    <a:p>
                      <a:pPr marL="0" marR="0" lvl="0" indent="0" algn="l" rtl="0">
                        <a:lnSpc>
                          <a:spcPct val="100000"/>
                        </a:lnSpc>
                        <a:spcBef>
                          <a:spcPts val="0"/>
                        </a:spcBef>
                        <a:spcAft>
                          <a:spcPts val="0"/>
                        </a:spcAft>
                        <a:buClr>
                          <a:schemeClr val="folHlink"/>
                        </a:buClr>
                        <a:buFont typeface="Noto Sans Symbols"/>
                        <a:buNone/>
                      </a:pPr>
                      <a:r>
                        <a:rPr lang="ca-ES" sz="1600" b="0" i="0" u="none" strike="noStrike" cap="none">
                          <a:solidFill>
                            <a:schemeClr val="dk1"/>
                          </a:solidFill>
                          <a:latin typeface="Verdana"/>
                          <a:ea typeface="Verdana"/>
                          <a:cs typeface="Verdana"/>
                          <a:sym typeface="Verdana"/>
                        </a:rPr>
                        <a:t>Cefixima</a:t>
                      </a:r>
                      <a:endParaRPr/>
                    </a:p>
                  </a:txBody>
                  <a:tcPr marL="91450" marR="91450" marT="45725" marB="4572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folHlink"/>
                        </a:buClr>
                        <a:buFont typeface="Noto Sans Symbols"/>
                        <a:buNone/>
                      </a:pPr>
                      <a:r>
                        <a:rPr lang="ca-ES" sz="2400" b="0" i="0" u="none" strike="noStrike" cap="none">
                          <a:solidFill>
                            <a:schemeClr val="dk1"/>
                          </a:solidFill>
                          <a:latin typeface="Verdana"/>
                          <a:ea typeface="Verdana"/>
                          <a:cs typeface="Verdana"/>
                          <a:sym typeface="Verdana"/>
                        </a:rPr>
                        <a:t>23,5%</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folHlink"/>
                        </a:buClr>
                        <a:buFont typeface="Noto Sans Symbols"/>
                        <a:buNone/>
                      </a:pPr>
                      <a:r>
                        <a:rPr lang="ca-ES" sz="2400" b="0" i="0" u="none" strike="noStrike" cap="none">
                          <a:solidFill>
                            <a:schemeClr val="dk1"/>
                          </a:solidFill>
                          <a:latin typeface="Verdana"/>
                          <a:ea typeface="Verdana"/>
                          <a:cs typeface="Verdana"/>
                          <a:sym typeface="Verdana"/>
                        </a:rPr>
                        <a:t>56,5%</a:t>
                      </a:r>
                      <a:endParaRPr/>
                    </a:p>
                  </a:txBody>
                  <a:tcPr marL="91450" marR="91450" marT="45725" marB="4572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extLst>
                  <a:ext uri="{0D108BD9-81ED-4DB2-BD59-A6C34878D82A}">
                    <a16:rowId xmlns:a16="http://schemas.microsoft.com/office/drawing/2014/main" xmlns="" val="10004"/>
                  </a:ext>
                </a:extLst>
              </a:tr>
            </a:tbl>
          </a:graphicData>
        </a:graphic>
      </p:graphicFrame>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319"/>
        <p:cNvGrpSpPr/>
        <p:nvPr/>
      </p:nvGrpSpPr>
      <p:grpSpPr>
        <a:xfrm>
          <a:off x="0" y="0"/>
          <a:ext cx="0" cy="0"/>
          <a:chOff x="0" y="0"/>
          <a:chExt cx="0" cy="0"/>
        </a:xfrm>
      </p:grpSpPr>
      <p:pic>
        <p:nvPicPr>
          <p:cNvPr id="1320" name="Shape 1320"/>
          <p:cNvPicPr preferRelativeResize="0"/>
          <p:nvPr/>
        </p:nvPicPr>
        <p:blipFill rotWithShape="1">
          <a:blip r:embed="rId3">
            <a:alphaModFix/>
          </a:blip>
          <a:srcRect/>
          <a:stretch/>
        </p:blipFill>
        <p:spPr>
          <a:xfrm>
            <a:off x="457200" y="6162675"/>
            <a:ext cx="8229600" cy="19050"/>
          </a:xfrm>
          <a:prstGeom prst="rect">
            <a:avLst/>
          </a:prstGeom>
          <a:noFill/>
          <a:ln>
            <a:noFill/>
          </a:ln>
        </p:spPr>
      </p:pic>
      <p:sp>
        <p:nvSpPr>
          <p:cNvPr id="1321" name="Shape 1321"/>
          <p:cNvSpPr txBox="1">
            <a:spLocks noGrp="1"/>
          </p:cNvSpPr>
          <p:nvPr>
            <p:ph type="ctrTitle" idx="4294967295"/>
          </p:nvPr>
        </p:nvSpPr>
        <p:spPr>
          <a:xfrm>
            <a:off x="1476375" y="322263"/>
            <a:ext cx="6673850" cy="1049337"/>
          </a:xfrm>
          <a:prstGeom prst="rect">
            <a:avLst/>
          </a:prstGeom>
          <a:noFill/>
          <a:ln>
            <a:noFill/>
          </a:ln>
        </p:spPr>
        <p:txBody>
          <a:bodyPr spcFirstLastPara="1" wrap="square" lIns="0" tIns="0" rIns="0" bIns="0" anchor="t" anchorCtr="0">
            <a:noAutofit/>
          </a:bodyPr>
          <a:lstStyle/>
          <a:p>
            <a:pPr marL="0" marR="0" lvl="0" indent="0" algn="l" rtl="0">
              <a:lnSpc>
                <a:spcPct val="95000"/>
              </a:lnSpc>
              <a:spcBef>
                <a:spcPts val="0"/>
              </a:spcBef>
              <a:spcAft>
                <a:spcPts val="0"/>
              </a:spcAft>
              <a:buNone/>
            </a:pPr>
            <a:r>
              <a:rPr lang="ca-ES" sz="3800" b="0" i="0" u="none" strike="noStrike" cap="none">
                <a:solidFill>
                  <a:srgbClr val="006633"/>
                </a:solidFill>
                <a:latin typeface="Verdana"/>
                <a:ea typeface="Verdana"/>
                <a:cs typeface="Verdana"/>
                <a:sym typeface="Verdana"/>
              </a:rPr>
              <a:t>Factors de risc per E.coli resistent a fluorquinolones</a:t>
            </a:r>
            <a:endParaRPr/>
          </a:p>
        </p:txBody>
      </p:sp>
      <p:sp>
        <p:nvSpPr>
          <p:cNvPr id="1322" name="Shape 1322"/>
          <p:cNvSpPr txBox="1">
            <a:spLocks noGrp="1"/>
          </p:cNvSpPr>
          <p:nvPr>
            <p:ph type="subTitle" idx="4294967295"/>
          </p:nvPr>
        </p:nvSpPr>
        <p:spPr>
          <a:xfrm>
            <a:off x="755650" y="1646238"/>
            <a:ext cx="7394575" cy="4438650"/>
          </a:xfrm>
          <a:prstGeom prst="rect">
            <a:avLst/>
          </a:prstGeom>
          <a:noFill/>
          <a:ln>
            <a:noFill/>
          </a:ln>
        </p:spPr>
        <p:txBody>
          <a:bodyPr spcFirstLastPara="1" wrap="square" lIns="0" tIns="0" rIns="0" bIns="0" anchor="ctr" anchorCtr="0">
            <a:noAutofit/>
          </a:bodyPr>
          <a:lstStyle/>
          <a:p>
            <a:pPr marL="0" marR="0" lvl="0" indent="0" algn="l" rtl="0">
              <a:lnSpc>
                <a:spcPct val="95000"/>
              </a:lnSpc>
              <a:spcBef>
                <a:spcPts val="0"/>
              </a:spcBef>
              <a:spcAft>
                <a:spcPts val="0"/>
              </a:spcAft>
              <a:buClr>
                <a:schemeClr val="folHlink"/>
              </a:buClr>
              <a:buFont typeface="Noto Sans Symbols"/>
              <a:buNone/>
            </a:pPr>
            <a:endParaRPr sz="3000" b="0" i="0" u="none" strike="noStrike" cap="none">
              <a:solidFill>
                <a:srgbClr val="000000"/>
              </a:solidFill>
              <a:latin typeface="Arial"/>
              <a:ea typeface="Arial"/>
              <a:cs typeface="Arial"/>
              <a:sym typeface="Arial"/>
            </a:endParaRPr>
          </a:p>
          <a:p>
            <a:pPr marL="0" marR="0" lvl="0" indent="0" algn="l" rtl="0">
              <a:lnSpc>
                <a:spcPct val="95000"/>
              </a:lnSpc>
              <a:spcBef>
                <a:spcPts val="0"/>
              </a:spcBef>
              <a:spcAft>
                <a:spcPts val="0"/>
              </a:spcAft>
              <a:buClr>
                <a:schemeClr val="folHlink"/>
              </a:buClr>
              <a:buFont typeface="Noto Sans Symbols"/>
              <a:buNone/>
            </a:pPr>
            <a:endParaRPr sz="3000" b="0" i="0" u="none" strike="noStrike" cap="none">
              <a:solidFill>
                <a:srgbClr val="000000"/>
              </a:solidFill>
              <a:latin typeface="Arial"/>
              <a:ea typeface="Arial"/>
              <a:cs typeface="Arial"/>
              <a:sym typeface="Arial"/>
            </a:endParaRPr>
          </a:p>
          <a:p>
            <a:pPr marL="742950" marR="0" lvl="1" indent="-311150" algn="l" rtl="0">
              <a:lnSpc>
                <a:spcPct val="95000"/>
              </a:lnSpc>
              <a:spcBef>
                <a:spcPts val="0"/>
              </a:spcBef>
              <a:spcAft>
                <a:spcPts val="0"/>
              </a:spcAft>
              <a:buClr>
                <a:srgbClr val="000000"/>
              </a:buClr>
              <a:buSzPts val="2250"/>
              <a:buFont typeface="Noto Sans Symbols"/>
              <a:buChar char="●"/>
            </a:pPr>
            <a:r>
              <a:rPr lang="ca-ES" sz="3000" b="0" i="0" u="none" strike="noStrike" cap="none">
                <a:solidFill>
                  <a:srgbClr val="000000"/>
                </a:solidFill>
                <a:latin typeface="Verdana"/>
                <a:ea typeface="Verdana"/>
                <a:cs typeface="Verdana"/>
                <a:sym typeface="Verdana"/>
              </a:rPr>
              <a:t>Procés invasiu previ: OR 6,6</a:t>
            </a:r>
            <a:endParaRPr sz="2600" b="0" i="0" u="none" strike="noStrike" cap="none">
              <a:solidFill>
                <a:schemeClr val="dk1"/>
              </a:solidFill>
              <a:latin typeface="Verdana"/>
              <a:ea typeface="Verdana"/>
              <a:cs typeface="Verdana"/>
              <a:sym typeface="Verdana"/>
            </a:endParaRPr>
          </a:p>
          <a:p>
            <a:pPr marL="742950" marR="0" lvl="1" indent="-311150" algn="l" rtl="0">
              <a:lnSpc>
                <a:spcPct val="95000"/>
              </a:lnSpc>
              <a:spcBef>
                <a:spcPts val="0"/>
              </a:spcBef>
              <a:spcAft>
                <a:spcPts val="0"/>
              </a:spcAft>
              <a:buClr>
                <a:srgbClr val="000000"/>
              </a:buClr>
              <a:buSzPts val="2250"/>
              <a:buFont typeface="Noto Sans Symbols"/>
              <a:buChar char="●"/>
            </a:pPr>
            <a:r>
              <a:rPr lang="ca-ES" sz="3000" b="0" i="0" u="none" strike="noStrike" cap="none">
                <a:solidFill>
                  <a:srgbClr val="000000"/>
                </a:solidFill>
                <a:latin typeface="Verdana"/>
                <a:ea typeface="Verdana"/>
                <a:cs typeface="Verdana"/>
                <a:sym typeface="Verdana"/>
              </a:rPr>
              <a:t>ITU recurrent: OR 4,7</a:t>
            </a:r>
            <a:endParaRPr sz="2600" b="0" i="0" u="none" strike="noStrike" cap="none">
              <a:solidFill>
                <a:schemeClr val="dk1"/>
              </a:solidFill>
              <a:latin typeface="Verdana"/>
              <a:ea typeface="Verdana"/>
              <a:cs typeface="Verdana"/>
              <a:sym typeface="Verdana"/>
            </a:endParaRPr>
          </a:p>
          <a:p>
            <a:pPr marL="742950" marR="0" lvl="1" indent="-311150" algn="l" rtl="0">
              <a:lnSpc>
                <a:spcPct val="95000"/>
              </a:lnSpc>
              <a:spcBef>
                <a:spcPts val="0"/>
              </a:spcBef>
              <a:spcAft>
                <a:spcPts val="0"/>
              </a:spcAft>
              <a:buClr>
                <a:srgbClr val="000000"/>
              </a:buClr>
              <a:buSzPts val="2250"/>
              <a:buFont typeface="Noto Sans Symbols"/>
              <a:buChar char="●"/>
            </a:pPr>
            <a:r>
              <a:rPr lang="ca-ES" sz="3000" b="0" i="0" u="none" strike="noStrike" cap="none">
                <a:solidFill>
                  <a:srgbClr val="000000"/>
                </a:solidFill>
                <a:latin typeface="Verdana"/>
                <a:ea typeface="Verdana"/>
                <a:cs typeface="Verdana"/>
                <a:sym typeface="Verdana"/>
              </a:rPr>
              <a:t>Hospitalització recent: OR 2,9</a:t>
            </a:r>
            <a:endParaRPr sz="2600" b="0" i="0" u="none" strike="noStrike" cap="none">
              <a:solidFill>
                <a:schemeClr val="dk1"/>
              </a:solidFill>
              <a:latin typeface="Verdana"/>
              <a:ea typeface="Verdana"/>
              <a:cs typeface="Verdana"/>
              <a:sym typeface="Verdana"/>
            </a:endParaRPr>
          </a:p>
          <a:p>
            <a:pPr marL="0" marR="0" lvl="0" indent="0" algn="l" rtl="0">
              <a:lnSpc>
                <a:spcPct val="95000"/>
              </a:lnSpc>
              <a:spcBef>
                <a:spcPts val="0"/>
              </a:spcBef>
              <a:spcAft>
                <a:spcPts val="0"/>
              </a:spcAft>
              <a:buClr>
                <a:schemeClr val="folHlink"/>
              </a:buClr>
              <a:buFont typeface="Noto Sans Symbols"/>
              <a:buNone/>
            </a:pPr>
            <a:endParaRPr sz="3000" b="0" i="0" u="none" strike="noStrike" cap="none">
              <a:solidFill>
                <a:srgbClr val="000000"/>
              </a:solidFill>
              <a:latin typeface="Verdana"/>
              <a:ea typeface="Verdana"/>
              <a:cs typeface="Verdana"/>
              <a:sym typeface="Verdana"/>
            </a:endParaRPr>
          </a:p>
          <a:p>
            <a:pPr marL="0" marR="0" lvl="0" indent="0" algn="l" rtl="0">
              <a:lnSpc>
                <a:spcPct val="95000"/>
              </a:lnSpc>
              <a:spcBef>
                <a:spcPts val="0"/>
              </a:spcBef>
              <a:spcAft>
                <a:spcPts val="0"/>
              </a:spcAft>
              <a:buClr>
                <a:schemeClr val="folHlink"/>
              </a:buClr>
              <a:buFont typeface="Noto Sans Symbols"/>
              <a:buNone/>
            </a:pPr>
            <a:endParaRPr sz="3000" b="0" i="0" u="none" strike="noStrike" cap="none">
              <a:solidFill>
                <a:srgbClr val="000000"/>
              </a:solidFill>
              <a:latin typeface="Arial"/>
              <a:ea typeface="Arial"/>
              <a:cs typeface="Arial"/>
              <a:sym typeface="Arial"/>
            </a:endParaRPr>
          </a:p>
          <a:p>
            <a:pPr marL="0" marR="0" lvl="0" indent="0" algn="l" rtl="0">
              <a:lnSpc>
                <a:spcPct val="95000"/>
              </a:lnSpc>
              <a:spcBef>
                <a:spcPts val="0"/>
              </a:spcBef>
              <a:spcAft>
                <a:spcPts val="0"/>
              </a:spcAft>
              <a:buClr>
                <a:schemeClr val="folHlink"/>
              </a:buClr>
              <a:buFont typeface="Noto Sans Symbols"/>
              <a:buNone/>
            </a:pPr>
            <a:r>
              <a:rPr lang="ca-ES" sz="1800" b="0" i="1" u="none" strike="noStrike" cap="none">
                <a:solidFill>
                  <a:srgbClr val="7030A0"/>
                </a:solidFill>
                <a:latin typeface="Verdana"/>
                <a:ea typeface="Verdana"/>
                <a:cs typeface="Verdana"/>
                <a:sym typeface="Verdana"/>
              </a:rPr>
              <a:t>Colodner R. et al. Risk factors for community-acquired urinary tract infection due to quinolone-resistant E. Coli. Infection 2008;36:41-45.</a:t>
            </a:r>
            <a:endParaRPr/>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Shape 1326"/>
        <p:cNvGrpSpPr/>
        <p:nvPr/>
      </p:nvGrpSpPr>
      <p:grpSpPr>
        <a:xfrm>
          <a:off x="0" y="0"/>
          <a:ext cx="0" cy="0"/>
          <a:chOff x="0" y="0"/>
          <a:chExt cx="0" cy="0"/>
        </a:xfrm>
      </p:grpSpPr>
      <p:pic>
        <p:nvPicPr>
          <p:cNvPr id="1327" name="Shape 1327"/>
          <p:cNvPicPr preferRelativeResize="0"/>
          <p:nvPr/>
        </p:nvPicPr>
        <p:blipFill rotWithShape="1">
          <a:blip r:embed="rId3">
            <a:alphaModFix/>
          </a:blip>
          <a:srcRect/>
          <a:stretch/>
        </p:blipFill>
        <p:spPr>
          <a:xfrm>
            <a:off x="457200" y="6162675"/>
            <a:ext cx="8229600" cy="19050"/>
          </a:xfrm>
          <a:prstGeom prst="rect">
            <a:avLst/>
          </a:prstGeom>
          <a:noFill/>
          <a:ln>
            <a:noFill/>
          </a:ln>
        </p:spPr>
      </p:pic>
      <p:sp>
        <p:nvSpPr>
          <p:cNvPr id="1328" name="Shape 1328"/>
          <p:cNvSpPr txBox="1">
            <a:spLocks noGrp="1"/>
          </p:cNvSpPr>
          <p:nvPr>
            <p:ph type="ctrTitle" idx="4294967295"/>
          </p:nvPr>
        </p:nvSpPr>
        <p:spPr>
          <a:xfrm>
            <a:off x="0" y="322263"/>
            <a:ext cx="8150225" cy="1049337"/>
          </a:xfrm>
          <a:prstGeom prst="rect">
            <a:avLst/>
          </a:prstGeom>
          <a:noFill/>
          <a:ln>
            <a:noFill/>
          </a:ln>
        </p:spPr>
        <p:txBody>
          <a:bodyPr spcFirstLastPara="1" wrap="square" lIns="0" tIns="0" rIns="0" bIns="0" anchor="t" anchorCtr="0">
            <a:noAutofit/>
          </a:bodyPr>
          <a:lstStyle/>
          <a:p>
            <a:pPr marL="0" marR="0" lvl="0" indent="0" algn="l" rtl="0">
              <a:lnSpc>
                <a:spcPct val="95000"/>
              </a:lnSpc>
              <a:spcBef>
                <a:spcPts val="0"/>
              </a:spcBef>
              <a:spcAft>
                <a:spcPts val="0"/>
              </a:spcAft>
              <a:buNone/>
            </a:pPr>
            <a:r>
              <a:rPr lang="ca-ES" sz="4200" b="0" i="0" u="none" strike="noStrike" cap="none">
                <a:solidFill>
                  <a:srgbClr val="006633"/>
                </a:solidFill>
                <a:latin typeface="Verdana"/>
                <a:ea typeface="Verdana"/>
                <a:cs typeface="Verdana"/>
                <a:sym typeface="Verdana"/>
              </a:rPr>
              <a:t>E.Coli productors de BLEE</a:t>
            </a:r>
            <a:r>
              <a:rPr lang="ca-ES" sz="4200" b="0" i="0" u="none" strike="noStrike" cap="none">
                <a:solidFill>
                  <a:srgbClr val="006633"/>
                </a:solidFill>
                <a:latin typeface="Arial"/>
                <a:ea typeface="Arial"/>
                <a:cs typeface="Arial"/>
                <a:sym typeface="Arial"/>
              </a:rPr>
              <a:t> </a:t>
            </a:r>
            <a:endParaRPr/>
          </a:p>
        </p:txBody>
      </p:sp>
      <p:sp>
        <p:nvSpPr>
          <p:cNvPr id="1329" name="Shape 1329"/>
          <p:cNvSpPr txBox="1">
            <a:spLocks noGrp="1"/>
          </p:cNvSpPr>
          <p:nvPr>
            <p:ph type="subTitle" idx="4294967295"/>
          </p:nvPr>
        </p:nvSpPr>
        <p:spPr>
          <a:xfrm>
            <a:off x="1004888" y="1530350"/>
            <a:ext cx="8139112" cy="3940175"/>
          </a:xfrm>
          <a:prstGeom prst="rect">
            <a:avLst/>
          </a:prstGeom>
          <a:noFill/>
          <a:ln>
            <a:noFill/>
          </a:ln>
        </p:spPr>
        <p:txBody>
          <a:bodyPr spcFirstLastPara="1" wrap="square" lIns="0" tIns="0" rIns="0" bIns="0" anchor="ctr" anchorCtr="0">
            <a:noAutofit/>
          </a:bodyPr>
          <a:lstStyle/>
          <a:p>
            <a:pPr marL="742950" marR="0" lvl="1" indent="-311150" algn="l" rtl="0">
              <a:lnSpc>
                <a:spcPct val="95000"/>
              </a:lnSpc>
              <a:spcBef>
                <a:spcPts val="0"/>
              </a:spcBef>
              <a:spcAft>
                <a:spcPts val="0"/>
              </a:spcAft>
              <a:buClr>
                <a:srgbClr val="000000"/>
              </a:buClr>
              <a:buSzPts val="1575"/>
              <a:buFont typeface="Noto Sans Symbols"/>
              <a:buChar char="●"/>
            </a:pPr>
            <a:r>
              <a:rPr lang="ca-ES" sz="2100" b="0" i="0" u="none" strike="noStrike" cap="none">
                <a:solidFill>
                  <a:srgbClr val="000000"/>
                </a:solidFill>
                <a:latin typeface="Verdana"/>
                <a:ea typeface="Verdana"/>
                <a:cs typeface="Verdana"/>
                <a:sym typeface="Verdana"/>
              </a:rPr>
              <a:t>0,8-18,4% (5,2%) de E. Coli</a:t>
            </a:r>
            <a:endParaRPr sz="2600" b="0" i="0" u="none" strike="noStrike" cap="none">
              <a:solidFill>
                <a:schemeClr val="dk1"/>
              </a:solidFill>
              <a:latin typeface="Verdana"/>
              <a:ea typeface="Verdana"/>
              <a:cs typeface="Verdana"/>
              <a:sym typeface="Verdana"/>
            </a:endParaRPr>
          </a:p>
          <a:p>
            <a:pPr marL="742950" marR="0" lvl="1" indent="-311150" algn="l" rtl="0">
              <a:lnSpc>
                <a:spcPct val="95000"/>
              </a:lnSpc>
              <a:spcBef>
                <a:spcPts val="0"/>
              </a:spcBef>
              <a:spcAft>
                <a:spcPts val="0"/>
              </a:spcAft>
              <a:buClr>
                <a:srgbClr val="000000"/>
              </a:buClr>
              <a:buSzPts val="1575"/>
              <a:buFont typeface="Noto Sans Symbols"/>
              <a:buChar char="●"/>
            </a:pPr>
            <a:r>
              <a:rPr lang="ca-ES" sz="2100" b="0" i="0" u="none" strike="noStrike" cap="none">
                <a:solidFill>
                  <a:srgbClr val="000000"/>
                </a:solidFill>
                <a:latin typeface="Verdana"/>
                <a:ea typeface="Verdana"/>
                <a:cs typeface="Verdana"/>
                <a:sym typeface="Verdana"/>
              </a:rPr>
              <a:t>Resistència creuada a CTX, quinolones, ßlactàmics. Poca resistència a fosfomicina i nitrofurantoïna.</a:t>
            </a:r>
            <a:endParaRPr sz="2600" b="0" i="0" u="none" strike="noStrike" cap="none">
              <a:solidFill>
                <a:schemeClr val="dk1"/>
              </a:solidFill>
              <a:latin typeface="Verdana"/>
              <a:ea typeface="Verdana"/>
              <a:cs typeface="Verdana"/>
              <a:sym typeface="Verdana"/>
            </a:endParaRPr>
          </a:p>
          <a:p>
            <a:pPr marL="742950" marR="0" lvl="1" indent="-311150" algn="l" rtl="0">
              <a:lnSpc>
                <a:spcPct val="95000"/>
              </a:lnSpc>
              <a:spcBef>
                <a:spcPts val="0"/>
              </a:spcBef>
              <a:spcAft>
                <a:spcPts val="0"/>
              </a:spcAft>
              <a:buClr>
                <a:srgbClr val="000000"/>
              </a:buClr>
              <a:buSzPts val="1575"/>
              <a:buFont typeface="Noto Sans Symbols"/>
              <a:buChar char="●"/>
            </a:pPr>
            <a:r>
              <a:rPr lang="ca-ES" sz="2100" b="0" i="0" u="none" strike="noStrike" cap="none">
                <a:solidFill>
                  <a:srgbClr val="000000"/>
                </a:solidFill>
                <a:latin typeface="Verdana"/>
                <a:ea typeface="Verdana"/>
                <a:cs typeface="Verdana"/>
                <a:sym typeface="Verdana"/>
              </a:rPr>
              <a:t>Factors de risc:</a:t>
            </a:r>
            <a:endParaRPr sz="2600" b="0" i="0" u="none" strike="noStrike" cap="none">
              <a:solidFill>
                <a:schemeClr val="dk1"/>
              </a:solidFill>
              <a:latin typeface="Verdana"/>
              <a:ea typeface="Verdana"/>
              <a:cs typeface="Verdana"/>
              <a:sym typeface="Verdana"/>
            </a:endParaRPr>
          </a:p>
          <a:p>
            <a:pPr marL="1600200" marR="0" lvl="3" indent="-228600" algn="l" rtl="0">
              <a:lnSpc>
                <a:spcPct val="95000"/>
              </a:lnSpc>
              <a:spcBef>
                <a:spcPts val="0"/>
              </a:spcBef>
              <a:spcAft>
                <a:spcPts val="0"/>
              </a:spcAft>
              <a:buClr>
                <a:srgbClr val="000000"/>
              </a:buClr>
              <a:buSzPts val="1520"/>
              <a:buFont typeface="Courier New"/>
              <a:buChar char="o"/>
            </a:pPr>
            <a:r>
              <a:rPr lang="ca-ES" sz="1900" b="0" i="0" u="none" strike="noStrike" cap="none">
                <a:solidFill>
                  <a:srgbClr val="000000"/>
                </a:solidFill>
                <a:latin typeface="Verdana"/>
                <a:ea typeface="Verdana"/>
                <a:cs typeface="Verdana"/>
                <a:sym typeface="Verdana"/>
              </a:rPr>
              <a:t>Us previ d’antibiòtics: cefalosporines, penicil·lines, quinolones</a:t>
            </a:r>
            <a:endParaRPr sz="1900" b="0" i="0" u="none" strike="noStrike" cap="none">
              <a:solidFill>
                <a:schemeClr val="dk1"/>
              </a:solidFill>
              <a:latin typeface="Verdana"/>
              <a:ea typeface="Verdana"/>
              <a:cs typeface="Verdana"/>
              <a:sym typeface="Verdana"/>
            </a:endParaRPr>
          </a:p>
          <a:p>
            <a:pPr marL="1600200" marR="0" lvl="3" indent="-228600" algn="l" rtl="0">
              <a:lnSpc>
                <a:spcPct val="95000"/>
              </a:lnSpc>
              <a:spcBef>
                <a:spcPts val="0"/>
              </a:spcBef>
              <a:spcAft>
                <a:spcPts val="0"/>
              </a:spcAft>
              <a:buClr>
                <a:srgbClr val="000000"/>
              </a:buClr>
              <a:buSzPts val="1520"/>
              <a:buFont typeface="Courier New"/>
              <a:buChar char="o"/>
            </a:pPr>
            <a:r>
              <a:rPr lang="ca-ES" sz="1900" b="0" i="0" u="none" strike="noStrike" cap="none">
                <a:solidFill>
                  <a:srgbClr val="000000"/>
                </a:solidFill>
                <a:latin typeface="Verdana"/>
                <a:ea typeface="Verdana"/>
                <a:cs typeface="Verdana"/>
                <a:sym typeface="Verdana"/>
              </a:rPr>
              <a:t>Recurrències</a:t>
            </a:r>
            <a:endParaRPr sz="1900" b="0" i="0" u="none" strike="noStrike" cap="none">
              <a:solidFill>
                <a:schemeClr val="dk1"/>
              </a:solidFill>
              <a:latin typeface="Verdana"/>
              <a:ea typeface="Verdana"/>
              <a:cs typeface="Verdana"/>
              <a:sym typeface="Verdana"/>
            </a:endParaRPr>
          </a:p>
          <a:p>
            <a:pPr marL="1600200" marR="0" lvl="3" indent="-228600" algn="l" rtl="0">
              <a:lnSpc>
                <a:spcPct val="95000"/>
              </a:lnSpc>
              <a:spcBef>
                <a:spcPts val="0"/>
              </a:spcBef>
              <a:spcAft>
                <a:spcPts val="0"/>
              </a:spcAft>
              <a:buClr>
                <a:srgbClr val="000000"/>
              </a:buClr>
              <a:buSzPts val="1520"/>
              <a:buFont typeface="Courier New"/>
              <a:buChar char="o"/>
            </a:pPr>
            <a:r>
              <a:rPr lang="ca-ES" sz="1900" b="0" i="0" u="none" strike="noStrike" cap="none">
                <a:solidFill>
                  <a:srgbClr val="000000"/>
                </a:solidFill>
                <a:latin typeface="Verdana"/>
                <a:ea typeface="Verdana"/>
                <a:cs typeface="Verdana"/>
                <a:sym typeface="Verdana"/>
              </a:rPr>
              <a:t>Manipulació prèvia de la via urinària</a:t>
            </a:r>
            <a:endParaRPr sz="1900" b="0" i="0" u="none" strike="noStrike" cap="none">
              <a:solidFill>
                <a:schemeClr val="dk1"/>
              </a:solidFill>
              <a:latin typeface="Verdana"/>
              <a:ea typeface="Verdana"/>
              <a:cs typeface="Verdana"/>
              <a:sym typeface="Verdana"/>
            </a:endParaRPr>
          </a:p>
          <a:p>
            <a:pPr marL="1600200" marR="0" lvl="3" indent="-228600" algn="l" rtl="0">
              <a:lnSpc>
                <a:spcPct val="95000"/>
              </a:lnSpc>
              <a:spcBef>
                <a:spcPts val="0"/>
              </a:spcBef>
              <a:spcAft>
                <a:spcPts val="0"/>
              </a:spcAft>
              <a:buClr>
                <a:srgbClr val="000000"/>
              </a:buClr>
              <a:buSzPts val="1520"/>
              <a:buFont typeface="Courier New"/>
              <a:buChar char="o"/>
            </a:pPr>
            <a:r>
              <a:rPr lang="ca-ES" sz="1900" b="0" i="0" u="none" strike="noStrike" cap="none">
                <a:solidFill>
                  <a:srgbClr val="000000"/>
                </a:solidFill>
                <a:latin typeface="Verdana"/>
                <a:ea typeface="Verdana"/>
                <a:cs typeface="Verdana"/>
                <a:sym typeface="Verdana"/>
              </a:rPr>
              <a:t>Vells</a:t>
            </a:r>
            <a:endParaRPr sz="1900" b="0" i="0" u="none" strike="noStrike" cap="none">
              <a:solidFill>
                <a:schemeClr val="dk1"/>
              </a:solidFill>
              <a:latin typeface="Verdana"/>
              <a:ea typeface="Verdana"/>
              <a:cs typeface="Verdana"/>
              <a:sym typeface="Verdana"/>
            </a:endParaRPr>
          </a:p>
          <a:p>
            <a:pPr marL="1600200" marR="0" lvl="3" indent="-228600" algn="l" rtl="0">
              <a:lnSpc>
                <a:spcPct val="95000"/>
              </a:lnSpc>
              <a:spcBef>
                <a:spcPts val="0"/>
              </a:spcBef>
              <a:spcAft>
                <a:spcPts val="0"/>
              </a:spcAft>
              <a:buClr>
                <a:srgbClr val="000000"/>
              </a:buClr>
              <a:buSzPts val="1520"/>
              <a:buFont typeface="Courier New"/>
              <a:buChar char="o"/>
            </a:pPr>
            <a:r>
              <a:rPr lang="ca-ES" sz="1900" b="0" i="0" u="none" strike="noStrike" cap="none">
                <a:solidFill>
                  <a:srgbClr val="000000"/>
                </a:solidFill>
                <a:latin typeface="Verdana"/>
                <a:ea typeface="Verdana"/>
                <a:cs typeface="Verdana"/>
                <a:sym typeface="Verdana"/>
              </a:rPr>
              <a:t>Diabètics</a:t>
            </a:r>
            <a:endParaRPr sz="1900" b="0" i="0" u="none" strike="noStrike" cap="none">
              <a:solidFill>
                <a:schemeClr val="dk1"/>
              </a:solidFill>
              <a:latin typeface="Verdana"/>
              <a:ea typeface="Verdana"/>
              <a:cs typeface="Verdana"/>
              <a:sym typeface="Verdana"/>
            </a:endParaRPr>
          </a:p>
          <a:p>
            <a:pPr marL="1600200" marR="0" lvl="3" indent="-228600" algn="l" rtl="0">
              <a:lnSpc>
                <a:spcPct val="95000"/>
              </a:lnSpc>
              <a:spcBef>
                <a:spcPts val="0"/>
              </a:spcBef>
              <a:spcAft>
                <a:spcPts val="0"/>
              </a:spcAft>
              <a:buClr>
                <a:srgbClr val="000000"/>
              </a:buClr>
              <a:buSzPts val="1520"/>
              <a:buFont typeface="Courier New"/>
              <a:buChar char="o"/>
            </a:pPr>
            <a:r>
              <a:rPr lang="ca-ES" sz="1900" b="0" i="0" u="none" strike="noStrike" cap="none">
                <a:solidFill>
                  <a:srgbClr val="000000"/>
                </a:solidFill>
                <a:latin typeface="Verdana"/>
                <a:ea typeface="Verdana"/>
                <a:cs typeface="Verdana"/>
                <a:sym typeface="Verdana"/>
              </a:rPr>
              <a:t>Homes</a:t>
            </a:r>
            <a:endParaRPr sz="1900" b="0" i="0" u="none" strike="noStrike" cap="none">
              <a:solidFill>
                <a:schemeClr val="dk1"/>
              </a:solidFill>
              <a:latin typeface="Verdana"/>
              <a:ea typeface="Verdana"/>
              <a:cs typeface="Verdana"/>
              <a:sym typeface="Verdana"/>
            </a:endParaRPr>
          </a:p>
          <a:p>
            <a:pPr marL="0" marR="0" lvl="0" indent="0" algn="l" rtl="0">
              <a:lnSpc>
                <a:spcPct val="95000"/>
              </a:lnSpc>
              <a:spcBef>
                <a:spcPts val="0"/>
              </a:spcBef>
              <a:spcAft>
                <a:spcPts val="0"/>
              </a:spcAft>
              <a:buClr>
                <a:schemeClr val="folHlink"/>
              </a:buClr>
              <a:buFont typeface="Noto Sans Symbols"/>
              <a:buNone/>
            </a:pPr>
            <a:endParaRPr sz="2100" b="0" i="0" u="none" strike="noStrike" cap="none">
              <a:solidFill>
                <a:srgbClr val="000000"/>
              </a:solidFill>
              <a:latin typeface="Arial"/>
              <a:ea typeface="Arial"/>
              <a:cs typeface="Arial"/>
              <a:sym typeface="Arial"/>
            </a:endParaRPr>
          </a:p>
          <a:p>
            <a:pPr marL="0" marR="0" lvl="0" indent="0" algn="l" rtl="0">
              <a:lnSpc>
                <a:spcPct val="95000"/>
              </a:lnSpc>
              <a:spcBef>
                <a:spcPts val="0"/>
              </a:spcBef>
              <a:spcAft>
                <a:spcPts val="0"/>
              </a:spcAft>
              <a:buClr>
                <a:schemeClr val="folHlink"/>
              </a:buClr>
              <a:buFont typeface="Noto Sans Symbols"/>
              <a:buNone/>
            </a:pPr>
            <a:endParaRPr sz="2100" b="0" i="0" u="none" strike="noStrike" cap="none">
              <a:solidFill>
                <a:srgbClr val="000000"/>
              </a:solidFill>
              <a:latin typeface="Arial"/>
              <a:ea typeface="Arial"/>
              <a:cs typeface="Arial"/>
              <a:sym typeface="Arial"/>
            </a:endParaRPr>
          </a:p>
          <a:p>
            <a:pPr marL="0" marR="0" lvl="0" indent="0" algn="l" rtl="0">
              <a:lnSpc>
                <a:spcPct val="95000"/>
              </a:lnSpc>
              <a:spcBef>
                <a:spcPts val="0"/>
              </a:spcBef>
              <a:spcAft>
                <a:spcPts val="0"/>
              </a:spcAft>
              <a:buClr>
                <a:schemeClr val="folHlink"/>
              </a:buClr>
              <a:buFont typeface="Noto Sans Symbols"/>
              <a:buNone/>
            </a:pPr>
            <a:endParaRPr sz="2100" b="0" i="0" u="none" strike="noStrike" cap="none">
              <a:solidFill>
                <a:srgbClr val="000000"/>
              </a:solidFill>
              <a:latin typeface="Arial"/>
              <a:ea typeface="Arial"/>
              <a:cs typeface="Arial"/>
              <a:sym typeface="Arial"/>
            </a:endParaRPr>
          </a:p>
        </p:txBody>
      </p:sp>
      <p:sp>
        <p:nvSpPr>
          <p:cNvPr id="1330" name="Shape 1330"/>
          <p:cNvSpPr txBox="1"/>
          <p:nvPr/>
        </p:nvSpPr>
        <p:spPr>
          <a:xfrm>
            <a:off x="365125" y="5130800"/>
            <a:ext cx="8343900" cy="1125538"/>
          </a:xfrm>
          <a:prstGeom prst="rect">
            <a:avLst/>
          </a:prstGeom>
          <a:noFill/>
          <a:ln>
            <a:noFill/>
          </a:ln>
        </p:spPr>
        <p:txBody>
          <a:bodyPr spcFirstLastPara="1" wrap="square" lIns="0" tIns="0" rIns="0" bIns="0" anchor="t" anchorCtr="0">
            <a:noAutofit/>
          </a:bodyPr>
          <a:lstStyle/>
          <a:p>
            <a:pPr marL="0" marR="0" lvl="0" indent="0" algn="l" rtl="0">
              <a:lnSpc>
                <a:spcPct val="95000"/>
              </a:lnSpc>
              <a:spcBef>
                <a:spcPts val="0"/>
              </a:spcBef>
              <a:spcAft>
                <a:spcPts val="0"/>
              </a:spcAft>
              <a:buNone/>
            </a:pPr>
            <a:r>
              <a:rPr lang="ca-ES" sz="1200" i="1">
                <a:solidFill>
                  <a:srgbClr val="000000"/>
                </a:solidFill>
                <a:latin typeface="Verdana"/>
                <a:ea typeface="Verdana"/>
                <a:cs typeface="Verdana"/>
                <a:sym typeface="Verdana"/>
              </a:rPr>
              <a:t>Rodriguez-Baños et.al. Community infections caused by extended-sprectrum ß-lactamase-producing Escherichia coli. Arch Intern Med.2008;168(17):1897-1902</a:t>
            </a:r>
            <a:endParaRPr sz="1800">
              <a:solidFill>
                <a:schemeClr val="dk1"/>
              </a:solidFill>
              <a:latin typeface="Verdana"/>
              <a:ea typeface="Verdana"/>
              <a:cs typeface="Verdana"/>
              <a:sym typeface="Verdana"/>
            </a:endParaRPr>
          </a:p>
          <a:p>
            <a:pPr marL="0" marR="0" lvl="0" indent="0" algn="l" rtl="0">
              <a:lnSpc>
                <a:spcPct val="95000"/>
              </a:lnSpc>
              <a:spcBef>
                <a:spcPts val="0"/>
              </a:spcBef>
              <a:spcAft>
                <a:spcPts val="0"/>
              </a:spcAft>
              <a:buNone/>
            </a:pPr>
            <a:r>
              <a:rPr lang="ca-ES" sz="1200" i="1">
                <a:solidFill>
                  <a:srgbClr val="000000"/>
                </a:solidFill>
                <a:latin typeface="Verdana"/>
                <a:ea typeface="Verdana"/>
                <a:cs typeface="Verdana"/>
                <a:sym typeface="Verdana"/>
              </a:rPr>
              <a:t>Andreu et al</a:t>
            </a:r>
            <a:r>
              <a:rPr lang="ca-ES" sz="1800" i="1">
                <a:solidFill>
                  <a:srgbClr val="000000"/>
                </a:solidFill>
                <a:latin typeface="Verdana"/>
                <a:ea typeface="Verdana"/>
                <a:cs typeface="Verdana"/>
                <a:sym typeface="Verdana"/>
              </a:rPr>
              <a:t>.</a:t>
            </a:r>
            <a:r>
              <a:rPr lang="ca-ES" sz="1200" i="1">
                <a:solidFill>
                  <a:srgbClr val="000000"/>
                </a:solidFill>
                <a:latin typeface="Verdana"/>
                <a:ea typeface="Verdana"/>
                <a:cs typeface="Verdana"/>
                <a:sym typeface="Verdana"/>
              </a:rPr>
              <a:t>Etiología de la infección urinaria baja adquirida en la comunidad y resistencia de E. Coli a los antimicrobianos de primera linea. Med Clin 2008; 130(13):481-6)</a:t>
            </a:r>
            <a:endParaRPr sz="1800">
              <a:solidFill>
                <a:schemeClr val="dk1"/>
              </a:solidFill>
              <a:latin typeface="Verdana"/>
              <a:ea typeface="Verdana"/>
              <a:cs typeface="Verdana"/>
              <a:sym typeface="Verdana"/>
            </a:endParaRPr>
          </a:p>
          <a:p>
            <a:pPr marL="0" marR="0" lvl="0" indent="0" algn="l" rtl="0">
              <a:lnSpc>
                <a:spcPct val="95000"/>
              </a:lnSpc>
              <a:spcBef>
                <a:spcPts val="0"/>
              </a:spcBef>
              <a:spcAft>
                <a:spcPts val="0"/>
              </a:spcAft>
              <a:buNone/>
            </a:pPr>
            <a:endParaRPr sz="1200" i="1">
              <a:solidFill>
                <a:srgbClr val="000000"/>
              </a:solidFill>
              <a:latin typeface="Verdana"/>
              <a:ea typeface="Verdana"/>
              <a:cs typeface="Verdana"/>
              <a:sym typeface="Verdana"/>
            </a:endParaRPr>
          </a:p>
          <a:p>
            <a:pPr marL="0" marR="0" lvl="0" indent="0" algn="l" rtl="0">
              <a:lnSpc>
                <a:spcPct val="95000"/>
              </a:lnSpc>
              <a:spcBef>
                <a:spcPts val="0"/>
              </a:spcBef>
              <a:spcAft>
                <a:spcPts val="0"/>
              </a:spcAft>
              <a:buNone/>
            </a:pPr>
            <a:endParaRPr sz="1200">
              <a:solidFill>
                <a:srgbClr val="000000"/>
              </a:solidFill>
              <a:latin typeface="Arial"/>
              <a:ea typeface="Arial"/>
              <a:cs typeface="Arial"/>
              <a:sym typeface="Arial"/>
            </a:endParaRPr>
          </a:p>
        </p:txBody>
      </p:sp>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Shape 1334"/>
        <p:cNvGrpSpPr/>
        <p:nvPr/>
      </p:nvGrpSpPr>
      <p:grpSpPr>
        <a:xfrm>
          <a:off x="0" y="0"/>
          <a:ext cx="0" cy="0"/>
          <a:chOff x="0" y="0"/>
          <a:chExt cx="0" cy="0"/>
        </a:xfrm>
      </p:grpSpPr>
      <p:sp>
        <p:nvSpPr>
          <p:cNvPr id="1335" name="Shape 1335"/>
          <p:cNvSpPr txBox="1">
            <a:spLocks noGrp="1"/>
          </p:cNvSpPr>
          <p:nvPr>
            <p:ph type="title" idx="4294967295"/>
          </p:nvPr>
        </p:nvSpPr>
        <p:spPr>
          <a:xfrm>
            <a:off x="755650" y="476250"/>
            <a:ext cx="8388350" cy="100806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ca-ES" sz="1600" b="0" i="1" u="none" strike="noStrike" cap="none">
                <a:solidFill>
                  <a:srgbClr val="7030A0"/>
                </a:solidFill>
                <a:latin typeface="Verdana"/>
                <a:ea typeface="Verdana"/>
                <a:cs typeface="Verdana"/>
                <a:sym typeface="Verdana"/>
              </a:rPr>
              <a:t>Zalmanovici Trestioreanu A, Green H, Paul M, Yaphe J, Leibovici L. Antimicrobial agents for treating uncomplicated urinary tract infection in women. Cochrane Database of Systematic Reviews 2010, Issue 10. Art. No.: CD007182. DOI:10.1002/14651858.CD007182.pub2</a:t>
            </a:r>
            <a:endParaRPr sz="1600" b="0" i="1" u="none" strike="noStrike" cap="none">
              <a:solidFill>
                <a:srgbClr val="7030A0"/>
              </a:solidFill>
              <a:latin typeface="Verdana"/>
              <a:ea typeface="Verdana"/>
              <a:cs typeface="Verdana"/>
              <a:sym typeface="Verdana"/>
            </a:endParaRPr>
          </a:p>
        </p:txBody>
      </p:sp>
      <p:sp>
        <p:nvSpPr>
          <p:cNvPr id="1336" name="Shape 1336"/>
          <p:cNvSpPr txBox="1">
            <a:spLocks noGrp="1"/>
          </p:cNvSpPr>
          <p:nvPr>
            <p:ph type="body" idx="4294967295"/>
          </p:nvPr>
        </p:nvSpPr>
        <p:spPr>
          <a:xfrm>
            <a:off x="925513" y="1196975"/>
            <a:ext cx="8218487" cy="493395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folHlink"/>
              </a:buClr>
              <a:buFont typeface="Noto Sans Symbols"/>
              <a:buNone/>
            </a:pPr>
            <a:r>
              <a:rPr lang="ca-ES" sz="1300" b="0" i="1" u="none" strike="noStrike" cap="none">
                <a:solidFill>
                  <a:schemeClr val="dk2"/>
                </a:solidFill>
                <a:latin typeface="Arial"/>
                <a:ea typeface="Arial"/>
                <a:cs typeface="Arial"/>
                <a:sym typeface="Arial"/>
              </a:rPr>
              <a:t>       </a:t>
            </a:r>
            <a:endParaRPr sz="1300" b="0" i="1" u="none" strike="noStrike" cap="none">
              <a:solidFill>
                <a:schemeClr val="dk2"/>
              </a:solidFill>
              <a:latin typeface="Verdana"/>
              <a:ea typeface="Verdana"/>
              <a:cs typeface="Verdana"/>
              <a:sym typeface="Verdana"/>
            </a:endParaRPr>
          </a:p>
          <a:p>
            <a:pPr marL="342900" marR="0" lvl="0" indent="-342900" algn="l" rtl="0">
              <a:spcBef>
                <a:spcPts val="260"/>
              </a:spcBef>
              <a:spcAft>
                <a:spcPts val="0"/>
              </a:spcAft>
              <a:buClr>
                <a:schemeClr val="folHlink"/>
              </a:buClr>
              <a:buFont typeface="Noto Sans Symbols"/>
              <a:buNone/>
            </a:pPr>
            <a:endParaRPr sz="1300" b="0" i="0" u="none" strike="noStrike" cap="none">
              <a:solidFill>
                <a:schemeClr val="dk1"/>
              </a:solidFill>
              <a:latin typeface="Arial"/>
              <a:ea typeface="Arial"/>
              <a:cs typeface="Arial"/>
              <a:sym typeface="Arial"/>
            </a:endParaRPr>
          </a:p>
          <a:p>
            <a:pPr marL="342900" marR="0" lvl="0" indent="-342900" algn="l" rtl="0">
              <a:spcBef>
                <a:spcPts val="380"/>
              </a:spcBef>
              <a:spcAft>
                <a:spcPts val="0"/>
              </a:spcAft>
              <a:buClr>
                <a:schemeClr val="folHlink"/>
              </a:buClr>
              <a:buFont typeface="Noto Sans Symbols"/>
              <a:buNone/>
            </a:pPr>
            <a:r>
              <a:rPr lang="ca-ES" sz="1900" b="1" i="0" u="none" strike="noStrike" cap="none">
                <a:solidFill>
                  <a:srgbClr val="00B050"/>
                </a:solidFill>
                <a:latin typeface="Arial"/>
                <a:ea typeface="Arial"/>
                <a:cs typeface="Arial"/>
                <a:sym typeface="Arial"/>
              </a:rPr>
              <a:t>     21 estudis de qualitat amb 6.016 pacients inclosos.</a:t>
            </a:r>
            <a:endParaRPr/>
          </a:p>
          <a:p>
            <a:pPr marL="342900" marR="0" lvl="0" indent="-342900" algn="l" rtl="0">
              <a:spcBef>
                <a:spcPts val="380"/>
              </a:spcBef>
              <a:spcAft>
                <a:spcPts val="0"/>
              </a:spcAft>
              <a:buClr>
                <a:schemeClr val="folHlink"/>
              </a:buClr>
              <a:buFont typeface="Noto Sans Symbols"/>
              <a:buNone/>
            </a:pPr>
            <a:endParaRPr sz="1900" b="1" i="0" u="none" strike="noStrike" cap="none">
              <a:solidFill>
                <a:srgbClr val="1A3A15"/>
              </a:solidFill>
              <a:latin typeface="Arial"/>
              <a:ea typeface="Arial"/>
              <a:cs typeface="Arial"/>
              <a:sym typeface="Arial"/>
            </a:endParaRPr>
          </a:p>
          <a:p>
            <a:pPr marL="342900" marR="0" lvl="0" indent="-342900" algn="l" rtl="0">
              <a:spcBef>
                <a:spcPts val="380"/>
              </a:spcBef>
              <a:spcAft>
                <a:spcPts val="0"/>
              </a:spcAft>
              <a:buClr>
                <a:schemeClr val="folHlink"/>
              </a:buClr>
              <a:buFont typeface="Noto Sans Symbols"/>
              <a:buNone/>
            </a:pPr>
            <a:r>
              <a:rPr lang="ca-ES" sz="1900" b="1" i="0" u="none" strike="noStrike" cap="none">
                <a:solidFill>
                  <a:srgbClr val="1A3A15"/>
                </a:solidFill>
                <a:latin typeface="Arial"/>
                <a:ea typeface="Arial"/>
                <a:cs typeface="Arial"/>
                <a:sym typeface="Arial"/>
              </a:rPr>
              <a:t>● </a:t>
            </a:r>
            <a:r>
              <a:rPr lang="ca-ES" sz="1900" b="1" i="0" u="sng" strike="noStrike" cap="none">
                <a:solidFill>
                  <a:srgbClr val="1A3A15"/>
                </a:solidFill>
                <a:latin typeface="Arial"/>
                <a:ea typeface="Arial"/>
                <a:cs typeface="Arial"/>
                <a:sym typeface="Arial"/>
              </a:rPr>
              <a:t>Curació clínica a curt i llarg termini</a:t>
            </a:r>
            <a:endParaRPr/>
          </a:p>
          <a:p>
            <a:pPr marL="342900" marR="0" lvl="0" indent="-342900" algn="l" rtl="0">
              <a:spcBef>
                <a:spcPts val="380"/>
              </a:spcBef>
              <a:spcAft>
                <a:spcPts val="0"/>
              </a:spcAft>
              <a:buClr>
                <a:schemeClr val="folHlink"/>
              </a:buClr>
              <a:buSzPts val="1710"/>
              <a:buFont typeface="Noto Sans Symbols"/>
              <a:buChar char="•"/>
            </a:pPr>
            <a:r>
              <a:rPr lang="ca-ES" sz="1900" b="0" i="0" u="none" strike="noStrike" cap="none">
                <a:solidFill>
                  <a:schemeClr val="dk1"/>
                </a:solidFill>
                <a:latin typeface="Arial"/>
                <a:ea typeface="Arial"/>
                <a:cs typeface="Arial"/>
                <a:sym typeface="Arial"/>
              </a:rPr>
              <a:t>TMP-SMX = Fluorquinolones </a:t>
            </a:r>
            <a:endParaRPr/>
          </a:p>
          <a:p>
            <a:pPr marL="342900" marR="0" lvl="0" indent="-342900" algn="l" rtl="0">
              <a:spcBef>
                <a:spcPts val="380"/>
              </a:spcBef>
              <a:spcAft>
                <a:spcPts val="0"/>
              </a:spcAft>
              <a:buClr>
                <a:schemeClr val="folHlink"/>
              </a:buClr>
              <a:buSzPts val="1710"/>
              <a:buFont typeface="Noto Sans Symbols"/>
              <a:buChar char="•"/>
            </a:pPr>
            <a:r>
              <a:rPr lang="ca-ES" sz="1900" b="0" i="0" u="none" strike="noStrike" cap="none">
                <a:solidFill>
                  <a:schemeClr val="dk1"/>
                </a:solidFill>
                <a:latin typeface="Arial"/>
                <a:ea typeface="Arial"/>
                <a:cs typeface="Arial"/>
                <a:sym typeface="Arial"/>
              </a:rPr>
              <a:t>TMP-SMX = Beta-lactàmics</a:t>
            </a:r>
            <a:endParaRPr/>
          </a:p>
          <a:p>
            <a:pPr marL="342900" marR="0" lvl="0" indent="-342900" algn="l" rtl="0">
              <a:spcBef>
                <a:spcPts val="380"/>
              </a:spcBef>
              <a:spcAft>
                <a:spcPts val="0"/>
              </a:spcAft>
              <a:buClr>
                <a:schemeClr val="folHlink"/>
              </a:buClr>
              <a:buSzPts val="1710"/>
              <a:buFont typeface="Noto Sans Symbols"/>
              <a:buChar char="•"/>
            </a:pPr>
            <a:r>
              <a:rPr lang="ca-ES" sz="1900" b="0" i="0" u="none" strike="noStrike" cap="none">
                <a:solidFill>
                  <a:schemeClr val="dk1"/>
                </a:solidFill>
                <a:latin typeface="Arial"/>
                <a:ea typeface="Arial"/>
                <a:cs typeface="Arial"/>
                <a:sym typeface="Arial"/>
              </a:rPr>
              <a:t>TMP-SMX = nitrofurantoïna</a:t>
            </a:r>
            <a:endParaRPr/>
          </a:p>
          <a:p>
            <a:pPr marL="342900" marR="0" lvl="0" indent="-234315" algn="l" rtl="0">
              <a:spcBef>
                <a:spcPts val="380"/>
              </a:spcBef>
              <a:spcAft>
                <a:spcPts val="0"/>
              </a:spcAft>
              <a:buClr>
                <a:schemeClr val="folHlink"/>
              </a:buClr>
              <a:buSzPts val="1710"/>
              <a:buFont typeface="Noto Sans Symbols"/>
              <a:buNone/>
            </a:pPr>
            <a:endParaRPr sz="1900" b="0" i="0" u="none" strike="noStrike" cap="none">
              <a:solidFill>
                <a:schemeClr val="dk1"/>
              </a:solidFill>
              <a:latin typeface="Arial"/>
              <a:ea typeface="Arial"/>
              <a:cs typeface="Arial"/>
              <a:sym typeface="Arial"/>
            </a:endParaRPr>
          </a:p>
          <a:p>
            <a:pPr marL="342900" marR="0" lvl="0" indent="-342900" algn="l" rtl="0">
              <a:spcBef>
                <a:spcPts val="380"/>
              </a:spcBef>
              <a:spcAft>
                <a:spcPts val="0"/>
              </a:spcAft>
              <a:buClr>
                <a:schemeClr val="folHlink"/>
              </a:buClr>
              <a:buFont typeface="Noto Sans Symbols"/>
              <a:buNone/>
            </a:pPr>
            <a:r>
              <a:rPr lang="ca-ES" sz="1900" b="1" i="0" u="none" strike="noStrike" cap="none">
                <a:solidFill>
                  <a:srgbClr val="1A3A15"/>
                </a:solidFill>
                <a:latin typeface="Arial"/>
                <a:ea typeface="Arial"/>
                <a:cs typeface="Arial"/>
                <a:sym typeface="Arial"/>
              </a:rPr>
              <a:t>● </a:t>
            </a:r>
            <a:r>
              <a:rPr lang="ca-ES" sz="1900" b="1" i="0" u="sng" strike="noStrike" cap="none">
                <a:solidFill>
                  <a:srgbClr val="1A3A15"/>
                </a:solidFill>
                <a:latin typeface="Arial"/>
                <a:ea typeface="Arial"/>
                <a:cs typeface="Arial"/>
                <a:sym typeface="Arial"/>
              </a:rPr>
              <a:t>Curació bacteriològica a curt termini</a:t>
            </a:r>
            <a:endParaRPr/>
          </a:p>
          <a:p>
            <a:pPr marL="342900" marR="0" lvl="0" indent="-342900" algn="l" rtl="0">
              <a:spcBef>
                <a:spcPts val="380"/>
              </a:spcBef>
              <a:spcAft>
                <a:spcPts val="0"/>
              </a:spcAft>
              <a:buClr>
                <a:schemeClr val="folHlink"/>
              </a:buClr>
              <a:buFont typeface="Noto Sans Symbols"/>
              <a:buNone/>
            </a:pPr>
            <a:r>
              <a:rPr lang="ca-ES" sz="1900" b="0" i="0" u="none" strike="noStrike" cap="none">
                <a:solidFill>
                  <a:schemeClr val="dk1"/>
                </a:solidFill>
                <a:latin typeface="Arial"/>
                <a:ea typeface="Arial"/>
                <a:cs typeface="Arial"/>
                <a:sym typeface="Arial"/>
              </a:rPr>
              <a:t>      Fluorquinolones més efectives que beta-lactàmics</a:t>
            </a:r>
            <a:endParaRPr/>
          </a:p>
          <a:p>
            <a:pPr marL="342900" marR="0" lvl="0" indent="-342900" algn="l" rtl="0">
              <a:spcBef>
                <a:spcPts val="380"/>
              </a:spcBef>
              <a:spcAft>
                <a:spcPts val="0"/>
              </a:spcAft>
              <a:buClr>
                <a:schemeClr val="folHlink"/>
              </a:buClr>
              <a:buFont typeface="Noto Sans Symbols"/>
              <a:buNone/>
            </a:pPr>
            <a:endParaRPr sz="1900" b="0" i="0" u="none" strike="noStrike" cap="none">
              <a:solidFill>
                <a:schemeClr val="dk1"/>
              </a:solidFill>
              <a:latin typeface="Arial"/>
              <a:ea typeface="Arial"/>
              <a:cs typeface="Arial"/>
              <a:sym typeface="Arial"/>
            </a:endParaRPr>
          </a:p>
          <a:p>
            <a:pPr marL="342900" marR="0" lvl="0" indent="-342900" algn="l" rtl="0">
              <a:spcBef>
                <a:spcPts val="380"/>
              </a:spcBef>
              <a:spcAft>
                <a:spcPts val="0"/>
              </a:spcAft>
              <a:buClr>
                <a:schemeClr val="folHlink"/>
              </a:buClr>
              <a:buFont typeface="Noto Sans Symbols"/>
              <a:buNone/>
            </a:pPr>
            <a:r>
              <a:rPr lang="ca-ES" sz="1900" b="1" i="0" u="none" strike="noStrike" cap="none">
                <a:solidFill>
                  <a:srgbClr val="1A3A15"/>
                </a:solidFill>
                <a:latin typeface="Arial"/>
                <a:ea typeface="Arial"/>
                <a:cs typeface="Arial"/>
                <a:sym typeface="Arial"/>
              </a:rPr>
              <a:t>● </a:t>
            </a:r>
            <a:r>
              <a:rPr lang="ca-ES" sz="1900" b="1" i="0" u="sng" strike="noStrike" cap="none">
                <a:solidFill>
                  <a:srgbClr val="1A3A15"/>
                </a:solidFill>
                <a:latin typeface="Arial"/>
                <a:ea typeface="Arial"/>
                <a:cs typeface="Arial"/>
                <a:sym typeface="Arial"/>
              </a:rPr>
              <a:t>Efectes secundaris</a:t>
            </a:r>
            <a:r>
              <a:rPr lang="ca-ES" sz="1900" b="1" i="0" u="none" strike="noStrike" cap="none">
                <a:solidFill>
                  <a:srgbClr val="1A3A15"/>
                </a:solidFill>
                <a:latin typeface="Arial"/>
                <a:ea typeface="Arial"/>
                <a:cs typeface="Arial"/>
                <a:sym typeface="Arial"/>
              </a:rPr>
              <a:t>:</a:t>
            </a:r>
            <a:endParaRPr/>
          </a:p>
          <a:p>
            <a:pPr marL="342900" marR="0" lvl="0" indent="-342900" algn="l" rtl="0">
              <a:spcBef>
                <a:spcPts val="380"/>
              </a:spcBef>
              <a:spcAft>
                <a:spcPts val="0"/>
              </a:spcAft>
              <a:buClr>
                <a:schemeClr val="folHlink"/>
              </a:buClr>
              <a:buFont typeface="Noto Sans Symbols"/>
              <a:buNone/>
            </a:pPr>
            <a:r>
              <a:rPr lang="ca-ES" sz="1900" b="1" i="0" u="none" strike="noStrike" cap="none">
                <a:solidFill>
                  <a:srgbClr val="1A3A15"/>
                </a:solidFill>
                <a:latin typeface="Arial"/>
                <a:ea typeface="Arial"/>
                <a:cs typeface="Arial"/>
                <a:sym typeface="Arial"/>
              </a:rPr>
              <a:t>      </a:t>
            </a:r>
            <a:r>
              <a:rPr lang="ca-ES" sz="1900" b="0" i="0" u="none" strike="noStrike" cap="none">
                <a:solidFill>
                  <a:schemeClr val="dk1"/>
                </a:solidFill>
                <a:latin typeface="Arial"/>
                <a:ea typeface="Arial"/>
                <a:cs typeface="Arial"/>
                <a:sym typeface="Arial"/>
              </a:rPr>
              <a:t>Rash més freqüent amb TMP-SMX i amb beta-lactàmics</a:t>
            </a:r>
            <a:endParaRPr/>
          </a:p>
        </p:txBody>
      </p:sp>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340"/>
        <p:cNvGrpSpPr/>
        <p:nvPr/>
      </p:nvGrpSpPr>
      <p:grpSpPr>
        <a:xfrm>
          <a:off x="0" y="0"/>
          <a:ext cx="0" cy="0"/>
          <a:chOff x="0" y="0"/>
          <a:chExt cx="0" cy="0"/>
        </a:xfrm>
      </p:grpSpPr>
      <p:sp>
        <p:nvSpPr>
          <p:cNvPr id="1341" name="Shape 1341"/>
          <p:cNvSpPr txBox="1">
            <a:spLocks noGrp="1"/>
          </p:cNvSpPr>
          <p:nvPr>
            <p:ph type="title"/>
          </p:nvPr>
        </p:nvSpPr>
        <p:spPr>
          <a:xfrm>
            <a:off x="611188" y="188913"/>
            <a:ext cx="8086725" cy="849312"/>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ca-ES" sz="3780" b="0" i="0" u="none" strike="noStrike" cap="none">
                <a:solidFill>
                  <a:schemeClr val="dk2"/>
                </a:solidFill>
                <a:latin typeface="Arial"/>
                <a:ea typeface="Arial"/>
                <a:cs typeface="Arial"/>
                <a:sym typeface="Arial"/>
              </a:rPr>
              <a:t/>
            </a:r>
            <a:br>
              <a:rPr lang="ca-ES" sz="3780" b="0" i="0" u="none" strike="noStrike" cap="none">
                <a:solidFill>
                  <a:schemeClr val="dk2"/>
                </a:solidFill>
                <a:latin typeface="Arial"/>
                <a:ea typeface="Arial"/>
                <a:cs typeface="Arial"/>
                <a:sym typeface="Arial"/>
              </a:rPr>
            </a:br>
            <a:r>
              <a:rPr lang="ca-ES" sz="3780" b="1" i="0" u="none" strike="noStrike" cap="none">
                <a:solidFill>
                  <a:schemeClr val="dk2"/>
                </a:solidFill>
                <a:latin typeface="Verdana"/>
                <a:ea typeface="Verdana"/>
                <a:cs typeface="Verdana"/>
                <a:sym typeface="Verdana"/>
              </a:rPr>
              <a:t> </a:t>
            </a:r>
            <a:r>
              <a:rPr lang="ca-ES" sz="1440" b="1" i="1" u="none" strike="noStrike" cap="none">
                <a:solidFill>
                  <a:srgbClr val="7030A0"/>
                </a:solidFill>
                <a:latin typeface="Verdana"/>
                <a:ea typeface="Verdana"/>
                <a:cs typeface="Verdana"/>
                <a:sym typeface="Verdana"/>
              </a:rPr>
              <a:t>Empirical treatment of uncomplicated cystitis </a:t>
            </a:r>
            <a:br>
              <a:rPr lang="ca-ES" sz="1440" b="1" i="1" u="none" strike="noStrike" cap="none">
                <a:solidFill>
                  <a:srgbClr val="7030A0"/>
                </a:solidFill>
                <a:latin typeface="Verdana"/>
                <a:ea typeface="Verdana"/>
                <a:cs typeface="Verdana"/>
                <a:sym typeface="Verdana"/>
              </a:rPr>
            </a:br>
            <a:r>
              <a:rPr lang="ca-ES" sz="1440" b="0" i="1" u="none" strike="noStrike" cap="none">
                <a:solidFill>
                  <a:srgbClr val="7030A0"/>
                </a:solidFill>
                <a:latin typeface="Verdana"/>
                <a:ea typeface="Verdana"/>
                <a:cs typeface="Verdana"/>
                <a:sym typeface="Verdana"/>
              </a:rPr>
              <a:t> </a:t>
            </a:r>
            <a:r>
              <a:rPr lang="ca-ES" sz="1440" b="1" i="1" u="none" strike="noStrike" cap="none">
                <a:solidFill>
                  <a:srgbClr val="7030A0"/>
                </a:solidFill>
                <a:latin typeface="Verdana"/>
                <a:ea typeface="Verdana"/>
                <a:cs typeface="Verdana"/>
                <a:sym typeface="Verdana"/>
              </a:rPr>
              <a:t>Anders Baerheim.Scandinavian Journal of Primary Health Care, 2012; 30: 1–2 </a:t>
            </a:r>
            <a:br>
              <a:rPr lang="ca-ES" sz="1440" b="1" i="1" u="none" strike="noStrike" cap="none">
                <a:solidFill>
                  <a:srgbClr val="7030A0"/>
                </a:solidFill>
                <a:latin typeface="Verdana"/>
                <a:ea typeface="Verdana"/>
                <a:cs typeface="Verdana"/>
                <a:sym typeface="Verdana"/>
              </a:rPr>
            </a:br>
            <a:endParaRPr sz="1440" b="1" i="1" u="none" strike="noStrike" cap="none">
              <a:solidFill>
                <a:srgbClr val="7030A0"/>
              </a:solidFill>
              <a:latin typeface="Verdana"/>
              <a:ea typeface="Verdana"/>
              <a:cs typeface="Verdana"/>
              <a:sym typeface="Verdana"/>
            </a:endParaRPr>
          </a:p>
        </p:txBody>
      </p:sp>
      <p:grpSp>
        <p:nvGrpSpPr>
          <p:cNvPr id="1342" name="Shape 1342"/>
          <p:cNvGrpSpPr/>
          <p:nvPr/>
        </p:nvGrpSpPr>
        <p:grpSpPr>
          <a:xfrm>
            <a:off x="827584" y="1892829"/>
            <a:ext cx="7869560" cy="4069912"/>
            <a:chOff x="0" y="48005"/>
            <a:chExt cx="7869560" cy="4069912"/>
          </a:xfrm>
        </p:grpSpPr>
        <p:sp>
          <p:nvSpPr>
            <p:cNvPr id="1343" name="Shape 1343"/>
            <p:cNvSpPr/>
            <p:nvPr/>
          </p:nvSpPr>
          <p:spPr>
            <a:xfrm>
              <a:off x="0" y="269405"/>
              <a:ext cx="7869560" cy="1086750"/>
            </a:xfrm>
            <a:prstGeom prst="rect">
              <a:avLst/>
            </a:prstGeom>
            <a:solidFill>
              <a:schemeClr val="lt1">
                <a:alpha val="89803"/>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44" name="Shape 1344"/>
            <p:cNvSpPr txBox="1"/>
            <p:nvPr/>
          </p:nvSpPr>
          <p:spPr>
            <a:xfrm>
              <a:off x="0" y="269405"/>
              <a:ext cx="7869560" cy="1086750"/>
            </a:xfrm>
            <a:prstGeom prst="rect">
              <a:avLst/>
            </a:prstGeom>
            <a:noFill/>
            <a:ln>
              <a:noFill/>
            </a:ln>
          </p:spPr>
          <p:txBody>
            <a:bodyPr spcFirstLastPara="1" wrap="square" lIns="610750" tIns="312400" rIns="610750" bIns="106675" anchor="t" anchorCtr="0">
              <a:noAutofit/>
            </a:bodyPr>
            <a:lstStyle/>
            <a:p>
              <a:pPr marL="114300" marR="0" lvl="1" indent="-114300" algn="l" rtl="0">
                <a:lnSpc>
                  <a:spcPct val="90000"/>
                </a:lnSpc>
                <a:spcBef>
                  <a:spcPts val="0"/>
                </a:spcBef>
                <a:spcAft>
                  <a:spcPts val="0"/>
                </a:spcAft>
                <a:buClr>
                  <a:schemeClr val="dk1"/>
                </a:buClr>
                <a:buSzPts val="1500"/>
                <a:buFont typeface="Arial"/>
                <a:buChar char="•"/>
              </a:pPr>
              <a:r>
                <a:rPr lang="ca-ES" sz="1500" b="0" i="0" u="none" strike="noStrike" cap="none">
                  <a:solidFill>
                    <a:schemeClr val="dk1"/>
                  </a:solidFill>
                  <a:latin typeface="Arial"/>
                  <a:ea typeface="Arial"/>
                  <a:cs typeface="Arial"/>
                  <a:sym typeface="Arial"/>
                </a:rPr>
                <a:t>Símptomes autolimitats 1 setmana</a:t>
              </a:r>
              <a:endParaRPr/>
            </a:p>
            <a:p>
              <a:pPr marL="114300" marR="0" lvl="1" indent="-114300" algn="l" rtl="0">
                <a:lnSpc>
                  <a:spcPct val="90000"/>
                </a:lnSpc>
                <a:spcBef>
                  <a:spcPts val="225"/>
                </a:spcBef>
                <a:spcAft>
                  <a:spcPts val="0"/>
                </a:spcAft>
                <a:buClr>
                  <a:schemeClr val="dk1"/>
                </a:buClr>
                <a:buSzPts val="1500"/>
                <a:buFont typeface="Arial"/>
                <a:buChar char="•"/>
              </a:pPr>
              <a:r>
                <a:rPr lang="ca-ES" sz="1500" b="0" i="0" u="none" strike="noStrike" cap="none">
                  <a:solidFill>
                    <a:schemeClr val="dk1"/>
                  </a:solidFill>
                  <a:latin typeface="Arial"/>
                  <a:ea typeface="Arial"/>
                  <a:cs typeface="Arial"/>
                  <a:sym typeface="Arial"/>
                </a:rPr>
                <a:t>Augmentar ingesta hídrica</a:t>
              </a:r>
              <a:endParaRPr/>
            </a:p>
            <a:p>
              <a:pPr marL="114300" marR="0" lvl="1" indent="-114300" algn="l" rtl="0">
                <a:lnSpc>
                  <a:spcPct val="90000"/>
                </a:lnSpc>
                <a:spcBef>
                  <a:spcPts val="225"/>
                </a:spcBef>
                <a:spcAft>
                  <a:spcPts val="0"/>
                </a:spcAft>
                <a:buClr>
                  <a:schemeClr val="dk1"/>
                </a:buClr>
                <a:buSzPts val="1500"/>
                <a:buFont typeface="Arial"/>
                <a:buChar char="•"/>
              </a:pPr>
              <a:r>
                <a:rPr lang="ca-ES" sz="1500" b="0" i="0" u="none" strike="noStrike" cap="none">
                  <a:solidFill>
                    <a:schemeClr val="dk1"/>
                  </a:solidFill>
                  <a:latin typeface="Arial"/>
                  <a:ea typeface="Arial"/>
                  <a:cs typeface="Arial"/>
                  <a:sym typeface="Arial"/>
                </a:rPr>
                <a:t>Complicacions poc freqüents</a:t>
              </a:r>
              <a:endParaRPr/>
            </a:p>
          </p:txBody>
        </p:sp>
        <p:sp>
          <p:nvSpPr>
            <p:cNvPr id="1345" name="Shape 1345"/>
            <p:cNvSpPr/>
            <p:nvPr/>
          </p:nvSpPr>
          <p:spPr>
            <a:xfrm>
              <a:off x="393478" y="48005"/>
              <a:ext cx="5508692" cy="442800"/>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46" name="Shape 1346"/>
            <p:cNvSpPr txBox="1"/>
            <p:nvPr/>
          </p:nvSpPr>
          <p:spPr>
            <a:xfrm>
              <a:off x="415094" y="69621"/>
              <a:ext cx="5465460" cy="399568"/>
            </a:xfrm>
            <a:prstGeom prst="rect">
              <a:avLst/>
            </a:prstGeom>
            <a:noFill/>
            <a:ln>
              <a:noFill/>
            </a:ln>
          </p:spPr>
          <p:txBody>
            <a:bodyPr spcFirstLastPara="1" wrap="square" lIns="208200" tIns="0" rIns="208200" bIns="0" anchor="ctr" anchorCtr="0">
              <a:noAutofit/>
            </a:bodyPr>
            <a:lstStyle/>
            <a:p>
              <a:pPr marL="0" marR="0" lvl="0" indent="0" algn="ctr" rtl="0">
                <a:lnSpc>
                  <a:spcPct val="90000"/>
                </a:lnSpc>
                <a:spcBef>
                  <a:spcPts val="0"/>
                </a:spcBef>
                <a:spcAft>
                  <a:spcPts val="0"/>
                </a:spcAft>
                <a:buNone/>
              </a:pPr>
              <a:r>
                <a:rPr lang="ca-ES" sz="1500">
                  <a:solidFill>
                    <a:schemeClr val="lt1"/>
                  </a:solidFill>
                  <a:latin typeface="Arial"/>
                  <a:ea typeface="Arial"/>
                  <a:cs typeface="Arial"/>
                  <a:sym typeface="Arial"/>
                </a:rPr>
                <a:t>No tractar</a:t>
              </a:r>
              <a:endParaRPr/>
            </a:p>
          </p:txBody>
        </p:sp>
        <p:sp>
          <p:nvSpPr>
            <p:cNvPr id="1347" name="Shape 1347"/>
            <p:cNvSpPr/>
            <p:nvPr/>
          </p:nvSpPr>
          <p:spPr>
            <a:xfrm>
              <a:off x="0" y="1658555"/>
              <a:ext cx="7869560" cy="626062"/>
            </a:xfrm>
            <a:prstGeom prst="rect">
              <a:avLst/>
            </a:prstGeom>
            <a:solidFill>
              <a:schemeClr val="lt1">
                <a:alpha val="89803"/>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48" name="Shape 1348"/>
            <p:cNvSpPr txBox="1"/>
            <p:nvPr/>
          </p:nvSpPr>
          <p:spPr>
            <a:xfrm>
              <a:off x="0" y="1658555"/>
              <a:ext cx="7869560" cy="626062"/>
            </a:xfrm>
            <a:prstGeom prst="rect">
              <a:avLst/>
            </a:prstGeom>
            <a:noFill/>
            <a:ln>
              <a:noFill/>
            </a:ln>
          </p:spPr>
          <p:txBody>
            <a:bodyPr spcFirstLastPara="1" wrap="square" lIns="610750" tIns="312400" rIns="610750" bIns="106675" anchor="t" anchorCtr="0">
              <a:noAutofit/>
            </a:bodyPr>
            <a:lstStyle/>
            <a:p>
              <a:pPr marL="114300" marR="0" lvl="1" indent="-114300" algn="l" rtl="0">
                <a:lnSpc>
                  <a:spcPct val="90000"/>
                </a:lnSpc>
                <a:spcBef>
                  <a:spcPts val="0"/>
                </a:spcBef>
                <a:spcAft>
                  <a:spcPts val="0"/>
                </a:spcAft>
                <a:buClr>
                  <a:schemeClr val="dk1"/>
                </a:buClr>
                <a:buSzPts val="1500"/>
                <a:buFont typeface="Arial"/>
                <a:buChar char="•"/>
              </a:pPr>
              <a:r>
                <a:rPr lang="ca-ES" sz="1500" b="0" i="0" u="none" strike="noStrike" cap="none">
                  <a:solidFill>
                    <a:schemeClr val="dk1"/>
                  </a:solidFill>
                  <a:latin typeface="Arial"/>
                  <a:ea typeface="Arial"/>
                  <a:cs typeface="Arial"/>
                  <a:sym typeface="Arial"/>
                </a:rPr>
                <a:t>Disminueix la utilització d’antibiòtic</a:t>
              </a:r>
              <a:endParaRPr/>
            </a:p>
          </p:txBody>
        </p:sp>
        <p:sp>
          <p:nvSpPr>
            <p:cNvPr id="1349" name="Shape 1349"/>
            <p:cNvSpPr/>
            <p:nvPr/>
          </p:nvSpPr>
          <p:spPr>
            <a:xfrm>
              <a:off x="393478" y="1437155"/>
              <a:ext cx="5508692" cy="442800"/>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50" name="Shape 1350"/>
            <p:cNvSpPr txBox="1"/>
            <p:nvPr/>
          </p:nvSpPr>
          <p:spPr>
            <a:xfrm>
              <a:off x="415094" y="1458771"/>
              <a:ext cx="5465460" cy="399568"/>
            </a:xfrm>
            <a:prstGeom prst="rect">
              <a:avLst/>
            </a:prstGeom>
            <a:noFill/>
            <a:ln>
              <a:noFill/>
            </a:ln>
          </p:spPr>
          <p:txBody>
            <a:bodyPr spcFirstLastPara="1" wrap="square" lIns="208200" tIns="0" rIns="208200" bIns="0" anchor="ctr" anchorCtr="0">
              <a:noAutofit/>
            </a:bodyPr>
            <a:lstStyle/>
            <a:p>
              <a:pPr marL="0" marR="0" lvl="0" indent="0" algn="ctr" rtl="0">
                <a:lnSpc>
                  <a:spcPct val="90000"/>
                </a:lnSpc>
                <a:spcBef>
                  <a:spcPts val="0"/>
                </a:spcBef>
                <a:spcAft>
                  <a:spcPts val="0"/>
                </a:spcAft>
                <a:buNone/>
              </a:pPr>
              <a:r>
                <a:rPr lang="ca-ES" sz="1500">
                  <a:solidFill>
                    <a:schemeClr val="lt1"/>
                  </a:solidFill>
                  <a:latin typeface="Arial"/>
                  <a:ea typeface="Arial"/>
                  <a:cs typeface="Arial"/>
                  <a:sym typeface="Arial"/>
                </a:rPr>
                <a:t>Prescripció diferida</a:t>
              </a:r>
              <a:endParaRPr/>
            </a:p>
          </p:txBody>
        </p:sp>
        <p:sp>
          <p:nvSpPr>
            <p:cNvPr id="1351" name="Shape 1351"/>
            <p:cNvSpPr/>
            <p:nvPr/>
          </p:nvSpPr>
          <p:spPr>
            <a:xfrm>
              <a:off x="0" y="2587017"/>
              <a:ext cx="7869560" cy="850500"/>
            </a:xfrm>
            <a:prstGeom prst="rect">
              <a:avLst/>
            </a:prstGeom>
            <a:solidFill>
              <a:schemeClr val="lt1">
                <a:alpha val="89803"/>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52" name="Shape 1352"/>
            <p:cNvSpPr txBox="1"/>
            <p:nvPr/>
          </p:nvSpPr>
          <p:spPr>
            <a:xfrm>
              <a:off x="0" y="2587017"/>
              <a:ext cx="7869560" cy="850500"/>
            </a:xfrm>
            <a:prstGeom prst="rect">
              <a:avLst/>
            </a:prstGeom>
            <a:noFill/>
            <a:ln>
              <a:noFill/>
            </a:ln>
          </p:spPr>
          <p:txBody>
            <a:bodyPr spcFirstLastPara="1" wrap="square" lIns="610750" tIns="312400" rIns="610750" bIns="106675" anchor="t" anchorCtr="0">
              <a:noAutofit/>
            </a:bodyPr>
            <a:lstStyle/>
            <a:p>
              <a:pPr marL="114300" marR="0" lvl="1" indent="-114300" algn="l" rtl="0">
                <a:lnSpc>
                  <a:spcPct val="90000"/>
                </a:lnSpc>
                <a:spcBef>
                  <a:spcPts val="0"/>
                </a:spcBef>
                <a:spcAft>
                  <a:spcPts val="0"/>
                </a:spcAft>
                <a:buClr>
                  <a:schemeClr val="dk1"/>
                </a:buClr>
                <a:buSzPts val="1500"/>
                <a:buFont typeface="Arial"/>
                <a:buChar char="•"/>
              </a:pPr>
              <a:r>
                <a:rPr lang="ca-ES" sz="1500" b="0" i="0" u="none" strike="noStrike" cap="none">
                  <a:solidFill>
                    <a:schemeClr val="dk1"/>
                  </a:solidFill>
                  <a:latin typeface="Arial"/>
                  <a:ea typeface="Arial"/>
                  <a:cs typeface="Arial"/>
                  <a:sym typeface="Arial"/>
                </a:rPr>
                <a:t>Millora els símptomes</a:t>
              </a:r>
              <a:endParaRPr/>
            </a:p>
            <a:p>
              <a:pPr marL="114300" marR="0" lvl="1" indent="-114300" algn="l" rtl="0">
                <a:lnSpc>
                  <a:spcPct val="90000"/>
                </a:lnSpc>
                <a:spcBef>
                  <a:spcPts val="225"/>
                </a:spcBef>
                <a:spcAft>
                  <a:spcPts val="0"/>
                </a:spcAft>
                <a:buClr>
                  <a:schemeClr val="dk1"/>
                </a:buClr>
                <a:buSzPts val="1500"/>
                <a:buFont typeface="Arial"/>
                <a:buChar char="•"/>
              </a:pPr>
              <a:r>
                <a:rPr lang="ca-ES" sz="1500" b="0" i="0" u="none" strike="noStrike" cap="none">
                  <a:solidFill>
                    <a:schemeClr val="dk1"/>
                  </a:solidFill>
                  <a:latin typeface="Arial"/>
                  <a:ea typeface="Arial"/>
                  <a:cs typeface="Arial"/>
                  <a:sym typeface="Arial"/>
                </a:rPr>
                <a:t>Igual eficient que ciprofloxacino</a:t>
              </a:r>
              <a:endParaRPr sz="1500" b="0" i="0" u="none" strike="noStrike" cap="none">
                <a:solidFill>
                  <a:schemeClr val="dk1"/>
                </a:solidFill>
                <a:latin typeface="Arial"/>
                <a:ea typeface="Arial"/>
                <a:cs typeface="Arial"/>
                <a:sym typeface="Arial"/>
              </a:endParaRPr>
            </a:p>
          </p:txBody>
        </p:sp>
        <p:sp>
          <p:nvSpPr>
            <p:cNvPr id="1353" name="Shape 1353"/>
            <p:cNvSpPr/>
            <p:nvPr/>
          </p:nvSpPr>
          <p:spPr>
            <a:xfrm>
              <a:off x="393478" y="2365617"/>
              <a:ext cx="5508692" cy="442800"/>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54" name="Shape 1354"/>
            <p:cNvSpPr txBox="1"/>
            <p:nvPr/>
          </p:nvSpPr>
          <p:spPr>
            <a:xfrm>
              <a:off x="415094" y="2387233"/>
              <a:ext cx="5465460" cy="399568"/>
            </a:xfrm>
            <a:prstGeom prst="rect">
              <a:avLst/>
            </a:prstGeom>
            <a:noFill/>
            <a:ln>
              <a:noFill/>
            </a:ln>
          </p:spPr>
          <p:txBody>
            <a:bodyPr spcFirstLastPara="1" wrap="square" lIns="208200" tIns="0" rIns="208200" bIns="0" anchor="ctr" anchorCtr="0">
              <a:noAutofit/>
            </a:bodyPr>
            <a:lstStyle/>
            <a:p>
              <a:pPr marL="0" marR="0" lvl="0" indent="0" algn="ctr" rtl="0">
                <a:lnSpc>
                  <a:spcPct val="90000"/>
                </a:lnSpc>
                <a:spcBef>
                  <a:spcPts val="0"/>
                </a:spcBef>
                <a:spcAft>
                  <a:spcPts val="0"/>
                </a:spcAft>
                <a:buNone/>
              </a:pPr>
              <a:r>
                <a:rPr lang="ca-ES" sz="1500">
                  <a:solidFill>
                    <a:schemeClr val="lt1"/>
                  </a:solidFill>
                  <a:latin typeface="Arial"/>
                  <a:ea typeface="Arial"/>
                  <a:cs typeface="Arial"/>
                  <a:sym typeface="Arial"/>
                </a:rPr>
                <a:t>AINEs (Ibuprofè)</a:t>
              </a:r>
              <a:endParaRPr/>
            </a:p>
          </p:txBody>
        </p:sp>
        <p:sp>
          <p:nvSpPr>
            <p:cNvPr id="1355" name="Shape 1355"/>
            <p:cNvSpPr/>
            <p:nvPr/>
          </p:nvSpPr>
          <p:spPr>
            <a:xfrm>
              <a:off x="0" y="3739917"/>
              <a:ext cx="7869560" cy="378000"/>
            </a:xfrm>
            <a:prstGeom prst="rect">
              <a:avLst/>
            </a:prstGeom>
            <a:solidFill>
              <a:schemeClr val="lt1">
                <a:alpha val="89803"/>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56" name="Shape 1356"/>
            <p:cNvSpPr/>
            <p:nvPr/>
          </p:nvSpPr>
          <p:spPr>
            <a:xfrm>
              <a:off x="393478" y="3518517"/>
              <a:ext cx="5508692" cy="442800"/>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57" name="Shape 1357"/>
            <p:cNvSpPr txBox="1"/>
            <p:nvPr/>
          </p:nvSpPr>
          <p:spPr>
            <a:xfrm>
              <a:off x="415094" y="3540133"/>
              <a:ext cx="5465460" cy="399568"/>
            </a:xfrm>
            <a:prstGeom prst="rect">
              <a:avLst/>
            </a:prstGeom>
            <a:noFill/>
            <a:ln>
              <a:noFill/>
            </a:ln>
          </p:spPr>
          <p:txBody>
            <a:bodyPr spcFirstLastPara="1" wrap="square" lIns="208200" tIns="0" rIns="208200" bIns="0" anchor="ctr" anchorCtr="0">
              <a:noAutofit/>
            </a:bodyPr>
            <a:lstStyle/>
            <a:p>
              <a:pPr marL="0" marR="0" lvl="0" indent="0" algn="ctr" rtl="0">
                <a:lnSpc>
                  <a:spcPct val="90000"/>
                </a:lnSpc>
                <a:spcBef>
                  <a:spcPts val="0"/>
                </a:spcBef>
                <a:spcAft>
                  <a:spcPts val="0"/>
                </a:spcAft>
                <a:buNone/>
              </a:pPr>
              <a:r>
                <a:rPr lang="ca-ES" sz="1500">
                  <a:solidFill>
                    <a:schemeClr val="lt1"/>
                  </a:solidFill>
                  <a:latin typeface="Arial"/>
                  <a:ea typeface="Arial"/>
                  <a:cs typeface="Arial"/>
                  <a:sym typeface="Arial"/>
                </a:rPr>
                <a:t>Antibiòtic 3 dies</a:t>
              </a:r>
              <a:endParaRPr/>
            </a:p>
          </p:txBody>
        </p:sp>
      </p:grpSp>
      <p:pic>
        <p:nvPicPr>
          <p:cNvPr id="1358" name="Shape 1358" descr="camfic blanc"/>
          <p:cNvPicPr preferRelativeResize="0"/>
          <p:nvPr/>
        </p:nvPicPr>
        <p:blipFill rotWithShape="1">
          <a:blip r:embed="rId3">
            <a:alphaModFix/>
          </a:blip>
          <a:srcRect/>
          <a:stretch/>
        </p:blipFill>
        <p:spPr>
          <a:xfrm>
            <a:off x="8382000" y="6281738"/>
            <a:ext cx="463550" cy="576262"/>
          </a:xfrm>
          <a:prstGeom prst="rect">
            <a:avLst/>
          </a:prstGeom>
          <a:noFill/>
          <a:ln>
            <a:noFill/>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14400" y="476671"/>
            <a:ext cx="7772400" cy="944141"/>
          </a:xfrm>
        </p:spPr>
        <p:txBody>
          <a:bodyPr/>
          <a:lstStyle/>
          <a:p>
            <a:pPr lvl="0"/>
            <a:r>
              <a:rPr lang="ca-ES" sz="1800" dirty="0" smtClean="0">
                <a:solidFill>
                  <a:srgbClr val="003A2C"/>
                </a:solidFill>
                <a:latin typeface="Verdana" pitchFamily="34" charset="0"/>
                <a:ea typeface="Verdana" pitchFamily="34" charset="0"/>
                <a:cs typeface="Arial"/>
                <a:sym typeface="Arial"/>
              </a:rPr>
              <a:t>Bart J </a:t>
            </a:r>
            <a:r>
              <a:rPr lang="ca-ES" sz="1800" dirty="0" err="1" smtClean="0">
                <a:solidFill>
                  <a:srgbClr val="003A2C"/>
                </a:solidFill>
                <a:latin typeface="Verdana" pitchFamily="34" charset="0"/>
                <a:ea typeface="Verdana" pitchFamily="34" charset="0"/>
                <a:cs typeface="Arial"/>
                <a:sym typeface="Arial"/>
              </a:rPr>
              <a:t>Knottnerus</a:t>
            </a:r>
            <a:r>
              <a:rPr lang="ca-ES" sz="1800" dirty="0" smtClean="0">
                <a:solidFill>
                  <a:srgbClr val="003A2C"/>
                </a:solidFill>
                <a:latin typeface="Verdana" pitchFamily="34" charset="0"/>
                <a:ea typeface="Verdana" pitchFamily="34" charset="0"/>
                <a:cs typeface="Arial"/>
                <a:sym typeface="Arial"/>
              </a:rPr>
              <a:t> . </a:t>
            </a:r>
            <a:r>
              <a:rPr lang="en-US" sz="1800" dirty="0" smtClean="0">
                <a:solidFill>
                  <a:srgbClr val="003A2C"/>
                </a:solidFill>
                <a:latin typeface="Verdana" pitchFamily="34" charset="0"/>
                <a:ea typeface="Verdana" pitchFamily="34" charset="0"/>
                <a:cs typeface="Arial"/>
                <a:sym typeface="Arial"/>
              </a:rPr>
              <a:t>Women with symptoms of uncomplicated urinary tract infection are often willing to delay antibiotic treatment: a prospective cohort study.</a:t>
            </a:r>
            <a:r>
              <a:rPr lang="ca-ES" sz="1800" b="1" dirty="0" smtClean="0">
                <a:solidFill>
                  <a:srgbClr val="003A2C"/>
                </a:solidFill>
                <a:latin typeface="Verdana" pitchFamily="34" charset="0"/>
                <a:ea typeface="Verdana" pitchFamily="34" charset="0"/>
                <a:cs typeface="Arial"/>
                <a:sym typeface="Arial"/>
              </a:rPr>
              <a:t> </a:t>
            </a:r>
            <a:r>
              <a:rPr lang="ca-ES" sz="1800" dirty="0" smtClean="0">
                <a:solidFill>
                  <a:srgbClr val="003A2C"/>
                </a:solidFill>
                <a:latin typeface="Verdana" pitchFamily="34" charset="0"/>
                <a:ea typeface="Verdana" pitchFamily="34" charset="0"/>
                <a:cs typeface="Arial"/>
                <a:sym typeface="Arial"/>
              </a:rPr>
              <a:t>MC </a:t>
            </a:r>
            <a:r>
              <a:rPr lang="ca-ES" sz="1800" dirty="0" err="1" smtClean="0">
                <a:solidFill>
                  <a:srgbClr val="003A2C"/>
                </a:solidFill>
                <a:latin typeface="Verdana" pitchFamily="34" charset="0"/>
                <a:ea typeface="Verdana" pitchFamily="34" charset="0"/>
                <a:cs typeface="Arial"/>
                <a:sym typeface="Arial"/>
              </a:rPr>
              <a:t>Family</a:t>
            </a:r>
            <a:r>
              <a:rPr lang="ca-ES" sz="1800" dirty="0" smtClean="0">
                <a:solidFill>
                  <a:srgbClr val="003A2C"/>
                </a:solidFill>
                <a:latin typeface="Verdana" pitchFamily="34" charset="0"/>
                <a:ea typeface="Verdana" pitchFamily="34" charset="0"/>
                <a:cs typeface="Arial"/>
                <a:sym typeface="Arial"/>
              </a:rPr>
              <a:t> </a:t>
            </a:r>
            <a:r>
              <a:rPr lang="ca-ES" sz="1800" dirty="0" err="1" smtClean="0">
                <a:solidFill>
                  <a:srgbClr val="003A2C"/>
                </a:solidFill>
                <a:latin typeface="Verdana" pitchFamily="34" charset="0"/>
                <a:ea typeface="Verdana" pitchFamily="34" charset="0"/>
                <a:cs typeface="Arial"/>
                <a:sym typeface="Arial"/>
              </a:rPr>
              <a:t>Practice</a:t>
            </a:r>
            <a:r>
              <a:rPr lang="ca-ES" sz="1800" dirty="0" smtClean="0">
                <a:solidFill>
                  <a:srgbClr val="003A2C"/>
                </a:solidFill>
                <a:latin typeface="Verdana" pitchFamily="34" charset="0"/>
                <a:ea typeface="Verdana" pitchFamily="34" charset="0"/>
                <a:cs typeface="Arial"/>
                <a:sym typeface="Arial"/>
              </a:rPr>
              <a:t> 2013 </a:t>
            </a:r>
            <a:r>
              <a:rPr lang="en-US" sz="1800" dirty="0" smtClean="0">
                <a:latin typeface="Verdana" pitchFamily="34" charset="0"/>
                <a:ea typeface="Verdana" pitchFamily="34" charset="0"/>
              </a:rPr>
              <a:t/>
            </a:r>
            <a:br>
              <a:rPr lang="en-US" sz="1800" dirty="0" smtClean="0">
                <a:latin typeface="Verdana" pitchFamily="34" charset="0"/>
                <a:ea typeface="Verdana" pitchFamily="34" charset="0"/>
              </a:rPr>
            </a:br>
            <a:endParaRPr lang="ca-ES" sz="1800" dirty="0">
              <a:latin typeface="Verdana" pitchFamily="34" charset="0"/>
              <a:ea typeface="Verdana" pitchFamily="34" charset="0"/>
            </a:endParaRPr>
          </a:p>
        </p:txBody>
      </p:sp>
      <p:sp>
        <p:nvSpPr>
          <p:cNvPr id="3" name="2 Marcador de texto"/>
          <p:cNvSpPr>
            <a:spLocks noGrp="1"/>
          </p:cNvSpPr>
          <p:nvPr>
            <p:ph type="body" idx="1"/>
          </p:nvPr>
        </p:nvSpPr>
        <p:spPr/>
        <p:txBody>
          <a:bodyPr/>
          <a:lstStyle/>
          <a:p>
            <a:pPr marL="0" lvl="0" indent="0">
              <a:spcBef>
                <a:spcPts val="0"/>
              </a:spcBef>
              <a:buNone/>
            </a:pPr>
            <a:endParaRPr lang="es-ES" dirty="0" smtClean="0"/>
          </a:p>
          <a:p>
            <a:pPr marL="0" lvl="0" indent="0">
              <a:spcBef>
                <a:spcPts val="0"/>
              </a:spcBef>
              <a:buNone/>
            </a:pPr>
            <a:r>
              <a:rPr lang="es-ES" dirty="0" smtClean="0"/>
              <a:t>El 25-50% de les dones </a:t>
            </a:r>
            <a:r>
              <a:rPr lang="es-ES" dirty="0" err="1" smtClean="0"/>
              <a:t>amb</a:t>
            </a:r>
            <a:r>
              <a:rPr lang="es-ES" dirty="0" smtClean="0"/>
              <a:t> cistitis no complicada es recuperen a la </a:t>
            </a:r>
            <a:r>
              <a:rPr lang="es-ES" dirty="0" err="1" smtClean="0"/>
              <a:t>setmana</a:t>
            </a:r>
            <a:r>
              <a:rPr lang="es-ES" dirty="0" smtClean="0"/>
              <a:t> </a:t>
            </a:r>
            <a:r>
              <a:rPr lang="es-ES" dirty="0" err="1" smtClean="0"/>
              <a:t>sense</a:t>
            </a:r>
            <a:r>
              <a:rPr lang="es-ES" dirty="0" smtClean="0"/>
              <a:t> </a:t>
            </a:r>
            <a:r>
              <a:rPr lang="es-ES" dirty="0" err="1" smtClean="0"/>
              <a:t>tractament</a:t>
            </a:r>
            <a:endParaRPr lang="es-ES" dirty="0" smtClean="0"/>
          </a:p>
          <a:p>
            <a:pPr marL="0" lvl="0" indent="0">
              <a:spcBef>
                <a:spcPts val="0"/>
              </a:spcBef>
              <a:buNone/>
            </a:pPr>
            <a:endParaRPr lang="es-ES" sz="3600" dirty="0" smtClean="0"/>
          </a:p>
          <a:p>
            <a:pPr marL="0" lvl="0" indent="0">
              <a:spcBef>
                <a:spcPts val="0"/>
              </a:spcBef>
              <a:buNone/>
            </a:pPr>
            <a:r>
              <a:rPr lang="es-ES" sz="3600" dirty="0" err="1" smtClean="0"/>
              <a:t>Vol</a:t>
            </a:r>
            <a:r>
              <a:rPr lang="es-ES" sz="3600" dirty="0" smtClean="0"/>
              <a:t> </a:t>
            </a:r>
            <a:r>
              <a:rPr lang="es-ES" sz="3600" dirty="0" err="1" smtClean="0"/>
              <a:t>posposar</a:t>
            </a:r>
            <a:r>
              <a:rPr lang="es-ES" sz="3600" dirty="0" smtClean="0"/>
              <a:t> </a:t>
            </a:r>
            <a:r>
              <a:rPr lang="es-ES" sz="3600" dirty="0" err="1" smtClean="0"/>
              <a:t>l’antibiòtic</a:t>
            </a:r>
            <a:r>
              <a:rPr lang="es-ES" sz="3600" dirty="0" smtClean="0"/>
              <a:t>? </a:t>
            </a:r>
          </a:p>
          <a:p>
            <a:pPr>
              <a:buNone/>
            </a:pPr>
            <a:endParaRPr lang="ca-E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Shape 1376"/>
        <p:cNvGrpSpPr/>
        <p:nvPr/>
      </p:nvGrpSpPr>
      <p:grpSpPr>
        <a:xfrm>
          <a:off x="0" y="0"/>
          <a:ext cx="0" cy="0"/>
          <a:chOff x="0" y="0"/>
          <a:chExt cx="0" cy="0"/>
        </a:xfrm>
      </p:grpSpPr>
      <p:sp>
        <p:nvSpPr>
          <p:cNvPr id="1377" name="Shape 1377"/>
          <p:cNvSpPr/>
          <p:nvPr/>
        </p:nvSpPr>
        <p:spPr>
          <a:xfrm>
            <a:off x="1979613" y="0"/>
            <a:ext cx="7164387" cy="1052513"/>
          </a:xfrm>
          <a:prstGeom prst="rect">
            <a:avLst/>
          </a:prstGeom>
          <a:solidFill>
            <a:srgbClr val="F9FFC5"/>
          </a:solidFill>
          <a:ln>
            <a:noFill/>
          </a:ln>
        </p:spPr>
        <p:txBody>
          <a:bodyPr spcFirstLastPara="1" wrap="square" lIns="90000" tIns="46800" rIns="90000" bIns="46800" anchor="ctr" anchorCtr="1">
            <a:noAutofit/>
          </a:bodyPr>
          <a:lstStyle/>
          <a:p>
            <a:pPr marL="0" marR="0" lvl="0" indent="0" algn="l" rtl="0">
              <a:spcBef>
                <a:spcPts val="0"/>
              </a:spcBef>
              <a:spcAft>
                <a:spcPts val="0"/>
              </a:spcAft>
              <a:buNone/>
            </a:pPr>
            <a:endParaRPr sz="1800">
              <a:solidFill>
                <a:srgbClr val="003A2C"/>
              </a:solidFill>
              <a:latin typeface="Arial"/>
              <a:ea typeface="Arial"/>
              <a:cs typeface="Arial"/>
              <a:sym typeface="Arial"/>
            </a:endParaRPr>
          </a:p>
          <a:p>
            <a:pPr marL="0" marR="0" lvl="0" indent="0" algn="l" rtl="0">
              <a:spcBef>
                <a:spcPts val="0"/>
              </a:spcBef>
              <a:spcAft>
                <a:spcPts val="0"/>
              </a:spcAft>
              <a:buNone/>
            </a:pPr>
            <a:r>
              <a:rPr lang="ca-ES" sz="1800">
                <a:solidFill>
                  <a:srgbClr val="003A2C"/>
                </a:solidFill>
                <a:latin typeface="Arial"/>
                <a:ea typeface="Arial"/>
                <a:cs typeface="Arial"/>
                <a:sym typeface="Arial"/>
              </a:rPr>
              <a:t>Women with symptoms…..</a:t>
            </a:r>
            <a:endParaRPr/>
          </a:p>
          <a:p>
            <a:pPr marL="0" marR="0" lvl="0" indent="0" algn="l" rtl="0">
              <a:spcBef>
                <a:spcPts val="0"/>
              </a:spcBef>
              <a:spcAft>
                <a:spcPts val="0"/>
              </a:spcAft>
              <a:buNone/>
            </a:pPr>
            <a:r>
              <a:rPr lang="ca-ES" sz="1800" i="1">
                <a:solidFill>
                  <a:srgbClr val="003A2C"/>
                </a:solidFill>
                <a:latin typeface="Arial"/>
                <a:ea typeface="Arial"/>
                <a:cs typeface="Arial"/>
                <a:sym typeface="Arial"/>
              </a:rPr>
              <a:t> </a:t>
            </a:r>
            <a:r>
              <a:rPr lang="ca-ES" sz="1800" b="0" i="1">
                <a:solidFill>
                  <a:srgbClr val="003A2C"/>
                </a:solidFill>
                <a:latin typeface="Arial"/>
                <a:ea typeface="Arial"/>
                <a:cs typeface="Arial"/>
                <a:sym typeface="Arial"/>
              </a:rPr>
              <a:t>BMC Family Practice 2013, 14:71</a:t>
            </a:r>
            <a:endParaRPr sz="1800" b="0">
              <a:solidFill>
                <a:srgbClr val="003A2C"/>
              </a:solidFill>
              <a:latin typeface="Arial"/>
              <a:ea typeface="Arial"/>
              <a:cs typeface="Arial"/>
              <a:sym typeface="Arial"/>
            </a:endParaRPr>
          </a:p>
          <a:p>
            <a:pPr marL="0" marR="0" lvl="0" indent="0" algn="l" rtl="0">
              <a:spcBef>
                <a:spcPts val="0"/>
              </a:spcBef>
              <a:spcAft>
                <a:spcPts val="0"/>
              </a:spcAft>
              <a:buNone/>
            </a:pPr>
            <a:r>
              <a:rPr lang="ca-ES" sz="1800" b="0">
                <a:solidFill>
                  <a:srgbClr val="003A2C"/>
                </a:solidFill>
                <a:latin typeface="Arial"/>
                <a:ea typeface="Arial"/>
                <a:cs typeface="Arial"/>
                <a:sym typeface="Arial"/>
              </a:rPr>
              <a:t> </a:t>
            </a:r>
            <a:endParaRPr sz="1800" b="0">
              <a:solidFill>
                <a:schemeClr val="dk1"/>
              </a:solidFill>
              <a:latin typeface="Arial"/>
              <a:ea typeface="Arial"/>
              <a:cs typeface="Arial"/>
              <a:sym typeface="Arial"/>
            </a:endParaRPr>
          </a:p>
        </p:txBody>
      </p:sp>
      <p:sp>
        <p:nvSpPr>
          <p:cNvPr id="1378" name="Shape 1378"/>
          <p:cNvSpPr txBox="1"/>
          <p:nvPr/>
        </p:nvSpPr>
        <p:spPr>
          <a:xfrm>
            <a:off x="539750" y="2924175"/>
            <a:ext cx="8208963" cy="519113"/>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79" name="Shape 1379"/>
          <p:cNvSpPr txBox="1">
            <a:spLocks noGrp="1"/>
          </p:cNvSpPr>
          <p:nvPr>
            <p:ph type="body" idx="1"/>
          </p:nvPr>
        </p:nvSpPr>
        <p:spPr>
          <a:xfrm>
            <a:off x="0" y="1196975"/>
            <a:ext cx="9144000" cy="5661025"/>
          </a:xfrm>
          <a:prstGeom prst="rect">
            <a:avLst/>
          </a:prstGeom>
          <a:solidFill>
            <a:srgbClr val="FBFAF8"/>
          </a:solidFill>
          <a:ln>
            <a:noFill/>
          </a:ln>
        </p:spPr>
        <p:txBody>
          <a:bodyPr spcFirstLastPara="1" wrap="square" lIns="91425" tIns="45700" rIns="91425" bIns="45700" anchor="t" anchorCtr="0">
            <a:noAutofit/>
          </a:bodyPr>
          <a:lstStyle/>
          <a:p>
            <a:pPr marL="342900" marR="0" lvl="0" indent="-342900" algn="l" rtl="0">
              <a:spcBef>
                <a:spcPts val="0"/>
              </a:spcBef>
              <a:spcAft>
                <a:spcPts val="0"/>
              </a:spcAft>
              <a:buNone/>
            </a:pPr>
            <a:r>
              <a:rPr lang="ca-ES" sz="1600" b="1" i="0" u="none" strike="noStrike" cap="none">
                <a:solidFill>
                  <a:srgbClr val="9933FF"/>
                </a:solidFill>
                <a:latin typeface="Verdana"/>
                <a:ea typeface="Verdana"/>
                <a:cs typeface="Verdana"/>
                <a:sym typeface="Verdana"/>
              </a:rPr>
              <a:t> </a:t>
            </a:r>
            <a:endParaRPr/>
          </a:p>
          <a:p>
            <a:pPr marL="342900" marR="0" lvl="0" indent="-342900" algn="l" rtl="0">
              <a:spcBef>
                <a:spcPts val="400"/>
              </a:spcBef>
              <a:spcAft>
                <a:spcPts val="0"/>
              </a:spcAft>
              <a:buNone/>
            </a:pPr>
            <a:endParaRPr sz="1600" b="1" i="0" u="none" strike="noStrike" cap="none">
              <a:solidFill>
                <a:srgbClr val="9933FF"/>
              </a:solidFill>
              <a:latin typeface="Verdana"/>
              <a:ea typeface="Verdana"/>
              <a:cs typeface="Verdana"/>
              <a:sym typeface="Verdana"/>
            </a:endParaRPr>
          </a:p>
          <a:p>
            <a:pPr marL="342900" marR="0" lvl="0" indent="-342900" algn="l" rtl="0">
              <a:spcBef>
                <a:spcPts val="400"/>
              </a:spcBef>
              <a:spcAft>
                <a:spcPts val="0"/>
              </a:spcAft>
              <a:buNone/>
            </a:pPr>
            <a:endParaRPr sz="1600" b="1" i="0" u="none" strike="noStrike" cap="none">
              <a:solidFill>
                <a:srgbClr val="9933FF"/>
              </a:solidFill>
              <a:latin typeface="Verdana"/>
              <a:ea typeface="Verdana"/>
              <a:cs typeface="Verdana"/>
              <a:sym typeface="Verdana"/>
            </a:endParaRPr>
          </a:p>
        </p:txBody>
      </p:sp>
      <p:sp>
        <p:nvSpPr>
          <p:cNvPr id="1381" name="Shape 1381"/>
          <p:cNvSpPr/>
          <p:nvPr/>
        </p:nvSpPr>
        <p:spPr>
          <a:xfrm>
            <a:off x="1258888" y="2133600"/>
            <a:ext cx="6913562" cy="1511300"/>
          </a:xfrm>
          <a:prstGeom prst="roundRect">
            <a:avLst>
              <a:gd name="adj" fmla="val 16667"/>
            </a:avLst>
          </a:prstGeom>
          <a:noFill/>
          <a:ln>
            <a:noFill/>
          </a:ln>
        </p:spPr>
        <p:txBody>
          <a:bodyPr spcFirstLastPara="1" wrap="square" lIns="90000" tIns="46800" rIns="90000" bIns="468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82" name="Shape 1382"/>
          <p:cNvSpPr/>
          <p:nvPr/>
        </p:nvSpPr>
        <p:spPr>
          <a:xfrm>
            <a:off x="971550" y="1844675"/>
            <a:ext cx="7345363" cy="4248150"/>
          </a:xfrm>
          <a:prstGeom prst="roundRect">
            <a:avLst>
              <a:gd name="adj" fmla="val 16667"/>
            </a:avLst>
          </a:prstGeom>
          <a:solidFill>
            <a:schemeClr val="lt1"/>
          </a:solidFill>
          <a:ln w="9525" cap="flat" cmpd="sng">
            <a:solidFill>
              <a:srgbClr val="669900"/>
            </a:solidFill>
            <a:prstDash val="solid"/>
            <a:round/>
            <a:headEnd type="none" w="sm" len="sm"/>
            <a:tailEnd type="none" w="sm" len="sm"/>
          </a:ln>
        </p:spPr>
        <p:txBody>
          <a:bodyPr spcFirstLastPara="1" wrap="square" lIns="90000" tIns="46800" rIns="90000" bIns="46800" anchor="ctr" anchorCtr="0">
            <a:noAutofit/>
          </a:bodyPr>
          <a:lstStyle/>
          <a:p>
            <a:pPr marL="457200" marR="0" lvl="0" indent="-342900" algn="l" rtl="0">
              <a:spcBef>
                <a:spcPts val="0"/>
              </a:spcBef>
              <a:spcAft>
                <a:spcPts val="0"/>
              </a:spcAft>
              <a:buClr>
                <a:schemeClr val="dk1"/>
              </a:buClr>
              <a:buSzPts val="1800"/>
              <a:buFont typeface="Noto Sans Symbols"/>
              <a:buNone/>
            </a:pPr>
            <a:endParaRPr sz="1800" b="0" dirty="0">
              <a:solidFill>
                <a:schemeClr val="dk1"/>
              </a:solidFill>
              <a:latin typeface="Arial"/>
              <a:ea typeface="Arial"/>
              <a:cs typeface="Arial"/>
              <a:sym typeface="Arial"/>
            </a:endParaRPr>
          </a:p>
          <a:p>
            <a:pPr marL="457200" marR="0" lvl="0" indent="-457200" algn="l" rtl="0">
              <a:spcBef>
                <a:spcPts val="0"/>
              </a:spcBef>
              <a:spcAft>
                <a:spcPts val="0"/>
              </a:spcAft>
              <a:buClr>
                <a:schemeClr val="dk1"/>
              </a:buClr>
              <a:buSzPts val="1800"/>
              <a:buFont typeface="Noto Sans Symbols"/>
              <a:buChar char="❑"/>
            </a:pPr>
            <a:r>
              <a:rPr lang="ca-ES" sz="1800" b="0" dirty="0">
                <a:solidFill>
                  <a:schemeClr val="dk1"/>
                </a:solidFill>
                <a:latin typeface="Arial"/>
                <a:ea typeface="Arial"/>
                <a:cs typeface="Arial"/>
                <a:sym typeface="Arial"/>
              </a:rPr>
              <a:t>Estudi de cohorts, 2 anys, Amsterdam</a:t>
            </a:r>
            <a:endParaRPr sz="1800" b="0" dirty="0">
              <a:solidFill>
                <a:schemeClr val="dk1"/>
              </a:solidFill>
              <a:latin typeface="Arial"/>
              <a:ea typeface="Arial"/>
              <a:cs typeface="Arial"/>
              <a:sym typeface="Arial"/>
            </a:endParaRPr>
          </a:p>
          <a:p>
            <a:pPr marL="457200" marR="0" lvl="0" indent="-457200" algn="l" rtl="0">
              <a:spcBef>
                <a:spcPts val="0"/>
              </a:spcBef>
              <a:spcAft>
                <a:spcPts val="0"/>
              </a:spcAft>
              <a:buClr>
                <a:schemeClr val="dk1"/>
              </a:buClr>
              <a:buSzPts val="1800"/>
              <a:buFont typeface="Noto Sans Symbols"/>
              <a:buChar char="❑"/>
            </a:pPr>
            <a:r>
              <a:rPr lang="ca-ES" sz="1800" b="0" dirty="0">
                <a:solidFill>
                  <a:schemeClr val="dk1"/>
                </a:solidFill>
                <a:latin typeface="Arial"/>
                <a:ea typeface="Arial"/>
                <a:cs typeface="Arial"/>
                <a:sym typeface="Arial"/>
              </a:rPr>
              <a:t>20 metges</a:t>
            </a:r>
            <a:endParaRPr sz="1800" b="0" dirty="0">
              <a:solidFill>
                <a:schemeClr val="dk1"/>
              </a:solidFill>
              <a:latin typeface="Arial"/>
              <a:ea typeface="Arial"/>
              <a:cs typeface="Arial"/>
              <a:sym typeface="Arial"/>
            </a:endParaRPr>
          </a:p>
          <a:p>
            <a:pPr marL="457200" marR="0" lvl="0" indent="-457200" algn="l" rtl="0">
              <a:spcBef>
                <a:spcPts val="0"/>
              </a:spcBef>
              <a:spcAft>
                <a:spcPts val="0"/>
              </a:spcAft>
              <a:buClr>
                <a:schemeClr val="dk1"/>
              </a:buClr>
              <a:buSzPts val="1800"/>
              <a:buFont typeface="Noto Sans Symbols"/>
              <a:buChar char="❑"/>
            </a:pPr>
            <a:r>
              <a:rPr lang="ca-ES" sz="1800" b="0" dirty="0">
                <a:solidFill>
                  <a:schemeClr val="dk1"/>
                </a:solidFill>
                <a:latin typeface="Arial"/>
                <a:ea typeface="Arial"/>
                <a:cs typeface="Arial"/>
                <a:sym typeface="Arial"/>
              </a:rPr>
              <a:t>176 pacients &gt;12 anys amb disúria i/o </a:t>
            </a:r>
            <a:r>
              <a:rPr lang="ca-ES" sz="1800" b="0" dirty="0" err="1">
                <a:solidFill>
                  <a:schemeClr val="dk1"/>
                </a:solidFill>
                <a:latin typeface="Arial"/>
                <a:ea typeface="Arial"/>
                <a:cs typeface="Arial"/>
                <a:sym typeface="Arial"/>
              </a:rPr>
              <a:t>polaquiúria</a:t>
            </a:r>
            <a:endParaRPr sz="1800" b="0" dirty="0">
              <a:solidFill>
                <a:schemeClr val="dk1"/>
              </a:solidFill>
              <a:latin typeface="Arial"/>
              <a:ea typeface="Arial"/>
              <a:cs typeface="Arial"/>
              <a:sym typeface="Arial"/>
            </a:endParaRPr>
          </a:p>
          <a:p>
            <a:pPr marL="457200" marR="0" lvl="0" indent="-457200" algn="l" rtl="0">
              <a:spcBef>
                <a:spcPts val="0"/>
              </a:spcBef>
              <a:spcAft>
                <a:spcPts val="0"/>
              </a:spcAft>
              <a:buClr>
                <a:schemeClr val="dk1"/>
              </a:buClr>
              <a:buSzPts val="1800"/>
              <a:buFont typeface="Noto Sans Symbols"/>
              <a:buChar char="❑"/>
            </a:pPr>
            <a:r>
              <a:rPr lang="ca-ES" sz="1800" b="0" dirty="0">
                <a:solidFill>
                  <a:schemeClr val="dk1"/>
                </a:solidFill>
                <a:latin typeface="Arial"/>
                <a:ea typeface="Arial"/>
                <a:cs typeface="Arial"/>
                <a:sym typeface="Arial"/>
              </a:rPr>
              <a:t>Símptomes &lt;7 dies</a:t>
            </a:r>
            <a:endParaRPr sz="1800" b="0" dirty="0">
              <a:solidFill>
                <a:schemeClr val="dk1"/>
              </a:solidFill>
              <a:latin typeface="Arial"/>
              <a:ea typeface="Arial"/>
              <a:cs typeface="Arial"/>
              <a:sym typeface="Arial"/>
            </a:endParaRPr>
          </a:p>
          <a:p>
            <a:pPr marL="457200" marR="0" lvl="0" indent="-457200" algn="l" rtl="0">
              <a:spcBef>
                <a:spcPts val="0"/>
              </a:spcBef>
              <a:spcAft>
                <a:spcPts val="0"/>
              </a:spcAft>
              <a:buClr>
                <a:schemeClr val="dk1"/>
              </a:buClr>
              <a:buSzPts val="1800"/>
              <a:buFont typeface="Noto Sans Symbols"/>
              <a:buChar char="❑"/>
            </a:pPr>
            <a:r>
              <a:rPr lang="ca-ES" sz="1800" b="0" dirty="0">
                <a:solidFill>
                  <a:schemeClr val="dk1"/>
                </a:solidFill>
                <a:latin typeface="Arial"/>
                <a:ea typeface="Arial"/>
                <a:cs typeface="Arial"/>
                <a:sym typeface="Arial"/>
              </a:rPr>
              <a:t>59% </a:t>
            </a:r>
            <a:r>
              <a:rPr lang="ca-ES" sz="1800" b="0" dirty="0" err="1">
                <a:solidFill>
                  <a:schemeClr val="dk1"/>
                </a:solidFill>
                <a:latin typeface="Arial"/>
                <a:ea typeface="Arial"/>
                <a:cs typeface="Arial"/>
                <a:sym typeface="Arial"/>
              </a:rPr>
              <a:t>urocultius</a:t>
            </a:r>
            <a:r>
              <a:rPr lang="ca-ES" sz="1800" b="0" dirty="0">
                <a:solidFill>
                  <a:schemeClr val="dk1"/>
                </a:solidFill>
                <a:latin typeface="Arial"/>
                <a:ea typeface="Arial"/>
                <a:cs typeface="Arial"/>
                <a:sym typeface="Arial"/>
              </a:rPr>
              <a:t> +   &gt;1.000  UFC/ml</a:t>
            </a:r>
            <a:endParaRPr dirty="0"/>
          </a:p>
          <a:p>
            <a:pPr marL="457200" marR="0" lvl="0" indent="-457200" algn="l" rtl="0">
              <a:spcBef>
                <a:spcPts val="0"/>
              </a:spcBef>
              <a:spcAft>
                <a:spcPts val="0"/>
              </a:spcAft>
              <a:buClr>
                <a:schemeClr val="dk1"/>
              </a:buClr>
              <a:buSzPts val="1800"/>
              <a:buFont typeface="Noto Sans Symbols"/>
              <a:buChar char="❑"/>
            </a:pPr>
            <a:r>
              <a:rPr lang="ca-ES" sz="1800" b="0" dirty="0">
                <a:solidFill>
                  <a:schemeClr val="dk1"/>
                </a:solidFill>
                <a:latin typeface="Arial"/>
                <a:ea typeface="Arial"/>
                <a:cs typeface="Arial"/>
                <a:sym typeface="Arial"/>
              </a:rPr>
              <a:t>La severitat del símptomes va ser similar en els dos grups, tendència a oferir </a:t>
            </a:r>
            <a:r>
              <a:rPr lang="ca-ES" sz="1800" b="0" dirty="0" smtClean="0">
                <a:solidFill>
                  <a:schemeClr val="dk1"/>
                </a:solidFill>
                <a:latin typeface="Arial"/>
                <a:ea typeface="Arial"/>
                <a:cs typeface="Arial"/>
                <a:sym typeface="Arial"/>
              </a:rPr>
              <a:t>tractament </a:t>
            </a:r>
            <a:r>
              <a:rPr lang="ca-ES" sz="1800" b="0" dirty="0">
                <a:solidFill>
                  <a:schemeClr val="dk1"/>
                </a:solidFill>
                <a:latin typeface="Arial"/>
                <a:ea typeface="Arial"/>
                <a:cs typeface="Arial"/>
                <a:sym typeface="Arial"/>
              </a:rPr>
              <a:t>diferit a clínica més intensa.</a:t>
            </a:r>
            <a:endParaRPr sz="1800" b="0" dirty="0">
              <a:solidFill>
                <a:schemeClr val="dk1"/>
              </a:solidFill>
              <a:latin typeface="Arial"/>
              <a:ea typeface="Arial"/>
              <a:cs typeface="Arial"/>
              <a:sym typeface="Arial"/>
            </a:endParaRPr>
          </a:p>
        </p:txBody>
      </p:sp>
      <p:sp>
        <p:nvSpPr>
          <p:cNvPr id="1383" name="Shape 1383"/>
          <p:cNvSpPr txBox="1"/>
          <p:nvPr/>
        </p:nvSpPr>
        <p:spPr>
          <a:xfrm>
            <a:off x="501650" y="6259513"/>
            <a:ext cx="7537450" cy="277812"/>
          </a:xfrm>
          <a:prstGeom prst="rect">
            <a:avLst/>
          </a:prstGeom>
          <a:noFill/>
          <a:ln>
            <a:noFill/>
          </a:ln>
        </p:spPr>
        <p:txBody>
          <a:bodyPr spcFirstLastPara="1" wrap="square" lIns="90000" tIns="46800" rIns="90000" bIns="46800" anchor="ctr" anchorCtr="0">
            <a:noAutofit/>
          </a:bodyPr>
          <a:lstStyle/>
          <a:p>
            <a:pPr marL="0" marR="0" lvl="0" indent="0" algn="l" rtl="0">
              <a:lnSpc>
                <a:spcPct val="100000"/>
              </a:lnSpc>
              <a:spcBef>
                <a:spcPts val="0"/>
              </a:spcBef>
              <a:spcAft>
                <a:spcPts val="0"/>
              </a:spcAft>
              <a:buNone/>
            </a:pPr>
            <a:r>
              <a:rPr lang="ca-ES" sz="1200" b="0" i="1">
                <a:solidFill>
                  <a:srgbClr val="00B0F0"/>
                </a:solidFill>
                <a:latin typeface="Times New Roman"/>
                <a:ea typeface="Times New Roman"/>
                <a:cs typeface="Times New Roman"/>
                <a:sym typeface="Times New Roman"/>
              </a:rPr>
              <a:t>UPDATE DE INFECCIOSES</a:t>
            </a:r>
            <a:endParaRPr sz="1200" b="0" i="1">
              <a:solidFill>
                <a:srgbClr val="00B0F0"/>
              </a:solidFill>
              <a:latin typeface="Times New Roman"/>
              <a:ea typeface="Times New Roman"/>
              <a:cs typeface="Times New Roman"/>
              <a:sym typeface="Times New Roman"/>
            </a:endParaRPr>
          </a:p>
        </p:txBody>
      </p:sp>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1388"/>
        <p:cNvGrpSpPr/>
        <p:nvPr/>
      </p:nvGrpSpPr>
      <p:grpSpPr>
        <a:xfrm>
          <a:off x="0" y="0"/>
          <a:ext cx="0" cy="0"/>
          <a:chOff x="0" y="0"/>
          <a:chExt cx="0" cy="0"/>
        </a:xfrm>
      </p:grpSpPr>
      <p:pic>
        <p:nvPicPr>
          <p:cNvPr id="1389" name="Shape 1389" descr="C:\Users\ALP\Pictures\Mis escaneos\2014-06 (jun)\escanear0005.jpg"/>
          <p:cNvPicPr preferRelativeResize="0">
            <a:picLocks noGrp="1"/>
          </p:cNvPicPr>
          <p:nvPr>
            <p:ph type="body" idx="1"/>
          </p:nvPr>
        </p:nvPicPr>
        <p:blipFill rotWithShape="1">
          <a:blip r:embed="rId3">
            <a:alphaModFix/>
          </a:blip>
          <a:srcRect l="1128" t="9233" r="2299" b="36290"/>
          <a:stretch/>
        </p:blipFill>
        <p:spPr>
          <a:xfrm>
            <a:off x="611560" y="260648"/>
            <a:ext cx="7416824" cy="6263977"/>
          </a:xfrm>
          <a:prstGeom prst="rect">
            <a:avLst/>
          </a:prstGeom>
          <a:noFill/>
          <a:ln>
            <a:noFill/>
          </a:ln>
        </p:spPr>
      </p:pic>
      <p:sp>
        <p:nvSpPr>
          <p:cNvPr id="1391" name="Shape 1391"/>
          <p:cNvSpPr/>
          <p:nvPr/>
        </p:nvSpPr>
        <p:spPr>
          <a:xfrm>
            <a:off x="2843808" y="4005064"/>
            <a:ext cx="792162" cy="360363"/>
          </a:xfrm>
          <a:prstGeom prst="ellipse">
            <a:avLst/>
          </a:prstGeom>
          <a:solidFill>
            <a:schemeClr val="lt1"/>
          </a:solidFill>
          <a:ln w="9525" cap="flat" cmpd="sng">
            <a:solidFill>
              <a:srgbClr val="FF0000"/>
            </a:solidFill>
            <a:prstDash val="solid"/>
            <a:round/>
            <a:headEnd type="none" w="sm" len="sm"/>
            <a:tailEnd type="none" w="sm" len="sm"/>
          </a:ln>
        </p:spPr>
        <p:txBody>
          <a:bodyPr spcFirstLastPara="1" wrap="square" lIns="90000" tIns="46800" rIns="90000" bIns="46800" anchor="ctr" anchorCtr="0">
            <a:noAutofit/>
          </a:bodyPr>
          <a:lstStyle/>
          <a:p>
            <a:pPr marL="0" marR="0" lvl="0" indent="0" algn="l" rtl="0">
              <a:spcBef>
                <a:spcPts val="0"/>
              </a:spcBef>
              <a:spcAft>
                <a:spcPts val="0"/>
              </a:spcAft>
              <a:buNone/>
            </a:pPr>
            <a:r>
              <a:rPr lang="ca-ES" sz="1100">
                <a:solidFill>
                  <a:srgbClr val="FF0000"/>
                </a:solidFill>
                <a:latin typeface="Arial"/>
                <a:ea typeface="Arial"/>
                <a:cs typeface="Arial"/>
                <a:sym typeface="Arial"/>
              </a:rPr>
              <a:t>37%</a:t>
            </a:r>
            <a:endParaRPr/>
          </a:p>
        </p:txBody>
      </p:sp>
      <p:sp>
        <p:nvSpPr>
          <p:cNvPr id="1392" name="Shape 1392"/>
          <p:cNvSpPr txBox="1"/>
          <p:nvPr/>
        </p:nvSpPr>
        <p:spPr>
          <a:xfrm>
            <a:off x="-1549400" y="1628775"/>
            <a:ext cx="185737" cy="5238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93" name="Shape 1393"/>
          <p:cNvSpPr/>
          <p:nvPr/>
        </p:nvSpPr>
        <p:spPr>
          <a:xfrm>
            <a:off x="3635896" y="4941168"/>
            <a:ext cx="792163" cy="358775"/>
          </a:xfrm>
          <a:prstGeom prst="ellipse">
            <a:avLst/>
          </a:prstGeom>
          <a:solidFill>
            <a:schemeClr val="lt1"/>
          </a:solidFill>
          <a:ln w="9525" cap="flat" cmpd="sng">
            <a:solidFill>
              <a:srgbClr val="FF0000"/>
            </a:solidFill>
            <a:prstDash val="solid"/>
            <a:round/>
            <a:headEnd type="none" w="sm" len="sm"/>
            <a:tailEnd type="none" w="sm" len="sm"/>
          </a:ln>
        </p:spPr>
        <p:txBody>
          <a:bodyPr spcFirstLastPara="1" wrap="square" lIns="90000" tIns="46800" rIns="90000" bIns="46800" anchor="ctr" anchorCtr="0">
            <a:noAutofit/>
          </a:bodyPr>
          <a:lstStyle/>
          <a:p>
            <a:pPr marL="0" marR="0" lvl="0" indent="0" algn="l" rtl="0">
              <a:spcBef>
                <a:spcPts val="0"/>
              </a:spcBef>
              <a:spcAft>
                <a:spcPts val="0"/>
              </a:spcAft>
              <a:buNone/>
            </a:pPr>
            <a:r>
              <a:rPr lang="ca-ES" sz="1100">
                <a:solidFill>
                  <a:srgbClr val="FF0000"/>
                </a:solidFill>
                <a:latin typeface="Arial"/>
                <a:ea typeface="Arial"/>
                <a:cs typeface="Arial"/>
                <a:sym typeface="Arial"/>
              </a:rPr>
              <a:t>55%</a:t>
            </a:r>
            <a:endParaRPr/>
          </a:p>
        </p:txBody>
      </p:sp>
      <p:sp>
        <p:nvSpPr>
          <p:cNvPr id="11" name="10 Título"/>
          <p:cNvSpPr>
            <a:spLocks noGrp="1"/>
          </p:cNvSpPr>
          <p:nvPr>
            <p:ph type="title"/>
          </p:nvPr>
        </p:nvSpPr>
        <p:spPr/>
        <p:txBody>
          <a:bodyPr/>
          <a:lstStyle/>
          <a:p>
            <a:endParaRPr lang="ca-ES" dirty="0"/>
          </a:p>
        </p:txBody>
      </p:sp>
      <p:sp>
        <p:nvSpPr>
          <p:cNvPr id="12" name="Shape 1391"/>
          <p:cNvSpPr/>
          <p:nvPr/>
        </p:nvSpPr>
        <p:spPr>
          <a:xfrm>
            <a:off x="3347864" y="6237312"/>
            <a:ext cx="792162" cy="360363"/>
          </a:xfrm>
          <a:prstGeom prst="ellipse">
            <a:avLst/>
          </a:prstGeom>
          <a:solidFill>
            <a:schemeClr val="lt1"/>
          </a:solidFill>
          <a:ln w="38100" cap="flat" cmpd="sng">
            <a:solidFill>
              <a:srgbClr val="FF0000"/>
            </a:solidFill>
            <a:prstDash val="solid"/>
            <a:round/>
            <a:headEnd type="none" w="sm" len="sm"/>
            <a:tailEnd type="none" w="sm" len="sm"/>
          </a:ln>
        </p:spPr>
        <p:txBody>
          <a:bodyPr spcFirstLastPara="1" wrap="square" lIns="90000" tIns="46800" rIns="90000" bIns="46800" anchor="ctr" anchorCtr="0">
            <a:noAutofit/>
          </a:bodyPr>
          <a:lstStyle/>
          <a:p>
            <a:pPr marL="0" marR="0" lvl="0" indent="0" algn="l" rtl="0">
              <a:spcBef>
                <a:spcPts val="0"/>
              </a:spcBef>
              <a:spcAft>
                <a:spcPts val="0"/>
              </a:spcAft>
              <a:buNone/>
            </a:pPr>
            <a:r>
              <a:rPr lang="ca-ES" sz="1100" b="1" dirty="0" smtClean="0">
                <a:solidFill>
                  <a:srgbClr val="FF0000"/>
                </a:solidFill>
              </a:rPr>
              <a:t>20</a:t>
            </a:r>
            <a:r>
              <a:rPr lang="ca-ES" sz="1100" b="1" dirty="0" smtClean="0">
                <a:solidFill>
                  <a:srgbClr val="FF0000"/>
                </a:solidFill>
                <a:latin typeface="Arial"/>
                <a:ea typeface="Arial"/>
                <a:cs typeface="Arial"/>
                <a:sym typeface="Arial"/>
              </a:rPr>
              <a:t>%</a:t>
            </a:r>
            <a:endParaRPr b="1"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1402"/>
        <p:cNvGrpSpPr/>
        <p:nvPr/>
      </p:nvGrpSpPr>
      <p:grpSpPr>
        <a:xfrm>
          <a:off x="0" y="0"/>
          <a:ext cx="0" cy="0"/>
          <a:chOff x="0" y="0"/>
          <a:chExt cx="0" cy="0"/>
        </a:xfrm>
      </p:grpSpPr>
      <p:sp>
        <p:nvSpPr>
          <p:cNvPr id="1403" name="Shape 1403"/>
          <p:cNvSpPr txBox="1"/>
          <p:nvPr/>
        </p:nvSpPr>
        <p:spPr>
          <a:xfrm>
            <a:off x="0" y="1454725"/>
            <a:ext cx="8813700" cy="8178900"/>
          </a:xfrm>
          <a:prstGeom prst="rect">
            <a:avLst/>
          </a:prstGeom>
          <a:noFill/>
          <a:ln>
            <a:noFill/>
          </a:ln>
        </p:spPr>
        <p:txBody>
          <a:bodyPr spcFirstLastPara="1" wrap="square" lIns="90000" tIns="46800" rIns="90000" bIns="46800" anchor="t" anchorCtr="0">
            <a:noAutofit/>
          </a:bodyPr>
          <a:lstStyle/>
          <a:p>
            <a:pPr marL="2286000" marR="0" lvl="5" indent="38100" algn="l" rtl="0">
              <a:spcBef>
                <a:spcPts val="0"/>
              </a:spcBef>
              <a:spcAft>
                <a:spcPts val="0"/>
              </a:spcAft>
              <a:buClr>
                <a:srgbClr val="000000"/>
              </a:buClr>
              <a:buSzPts val="1800"/>
              <a:buFont typeface="Arial"/>
              <a:buChar char="•"/>
            </a:pPr>
            <a:r>
              <a:rPr lang="ca-ES" sz="1800" b="0" i="0" u="none" strike="noStrike" cap="none" dirty="0">
                <a:latin typeface="Arial"/>
                <a:ea typeface="Arial"/>
                <a:cs typeface="Arial"/>
                <a:sym typeface="Arial"/>
              </a:rPr>
              <a:t>No hi ha dades microbiològiques posteriors.</a:t>
            </a:r>
            <a:endParaRPr sz="1800" dirty="0"/>
          </a:p>
          <a:p>
            <a:pPr marL="2286000" marR="0" lvl="5" indent="152400" algn="l" rtl="0">
              <a:spcBef>
                <a:spcPts val="0"/>
              </a:spcBef>
              <a:spcAft>
                <a:spcPts val="0"/>
              </a:spcAft>
              <a:buClr>
                <a:schemeClr val="dk1"/>
              </a:buClr>
              <a:buSzPts val="2400"/>
              <a:buFont typeface="Arial"/>
              <a:buNone/>
            </a:pPr>
            <a:endParaRPr sz="1800" b="0" i="0" u="none" strike="noStrike" cap="none" dirty="0">
              <a:latin typeface="Arial"/>
              <a:ea typeface="Arial"/>
              <a:cs typeface="Arial"/>
              <a:sym typeface="Arial"/>
            </a:endParaRPr>
          </a:p>
          <a:p>
            <a:pPr marL="2286000" marR="0" lvl="5" indent="38100" algn="l" rtl="0">
              <a:spcBef>
                <a:spcPts val="0"/>
              </a:spcBef>
              <a:spcAft>
                <a:spcPts val="0"/>
              </a:spcAft>
              <a:buClr>
                <a:srgbClr val="000000"/>
              </a:buClr>
              <a:buSzPts val="1800"/>
              <a:buFont typeface="Arial"/>
              <a:buChar char="•"/>
            </a:pPr>
            <a:r>
              <a:rPr lang="ca-ES" sz="1800" b="0" i="0" u="none" strike="noStrike" cap="none" dirty="0">
                <a:latin typeface="Arial"/>
                <a:ea typeface="Arial"/>
                <a:cs typeface="Arial"/>
                <a:sym typeface="Arial"/>
              </a:rPr>
              <a:t>Reducció d’un </a:t>
            </a:r>
            <a:r>
              <a:rPr lang="ca-ES" sz="1800" b="0" i="0" u="none" strike="noStrike" cap="none" dirty="0" smtClean="0">
                <a:latin typeface="Arial"/>
                <a:ea typeface="Arial"/>
                <a:cs typeface="Arial"/>
                <a:sym typeface="Arial"/>
              </a:rPr>
              <a:t> 20% </a:t>
            </a:r>
            <a:r>
              <a:rPr lang="ca-ES" sz="1800" b="0" i="0" u="none" strike="noStrike" cap="none" dirty="0">
                <a:latin typeface="Arial"/>
                <a:ea typeface="Arial"/>
                <a:cs typeface="Arial"/>
                <a:sym typeface="Arial"/>
              </a:rPr>
              <a:t>en l’ús d’antibiòtics en les dones que van ser preguntades</a:t>
            </a:r>
            <a:endParaRPr sz="1800" b="0" i="0" u="none" strike="noStrike" cap="none" dirty="0">
              <a:latin typeface="Arial"/>
              <a:ea typeface="Arial"/>
              <a:cs typeface="Arial"/>
              <a:sym typeface="Arial"/>
            </a:endParaRPr>
          </a:p>
          <a:p>
            <a:pPr marL="2286000" marR="0" lvl="5" indent="152400" algn="l" rtl="0">
              <a:spcBef>
                <a:spcPts val="0"/>
              </a:spcBef>
              <a:spcAft>
                <a:spcPts val="0"/>
              </a:spcAft>
              <a:buClr>
                <a:schemeClr val="dk1"/>
              </a:buClr>
              <a:buSzPts val="2400"/>
              <a:buFont typeface="Arial"/>
              <a:buNone/>
            </a:pPr>
            <a:endParaRPr sz="1800" b="0" i="0" u="none" strike="noStrike" cap="none" dirty="0">
              <a:latin typeface="Arial"/>
              <a:ea typeface="Arial"/>
              <a:cs typeface="Arial"/>
              <a:sym typeface="Arial"/>
            </a:endParaRPr>
          </a:p>
          <a:p>
            <a:pPr marL="2286000" marR="0" lvl="5" indent="38100" algn="l" rtl="0">
              <a:spcBef>
                <a:spcPts val="0"/>
              </a:spcBef>
              <a:spcAft>
                <a:spcPts val="0"/>
              </a:spcAft>
              <a:buClr>
                <a:srgbClr val="000000"/>
              </a:buClr>
              <a:buSzPts val="1800"/>
              <a:buFont typeface="Arial"/>
              <a:buChar char="•"/>
            </a:pPr>
            <a:r>
              <a:rPr lang="ca-ES" sz="1800" b="0" i="0" u="none" strike="noStrike" cap="none" dirty="0" smtClean="0">
                <a:latin typeface="Arial"/>
                <a:ea typeface="Arial"/>
                <a:cs typeface="Arial"/>
                <a:sym typeface="Arial"/>
              </a:rPr>
              <a:t>Es </a:t>
            </a:r>
            <a:r>
              <a:rPr lang="ca-ES" sz="1800" b="0" i="0" u="none" strike="noStrike" cap="none" dirty="0">
                <a:latin typeface="Arial"/>
                <a:ea typeface="Arial"/>
                <a:cs typeface="Arial"/>
                <a:sym typeface="Arial"/>
              </a:rPr>
              <a:t>pot iniciar tractament amb AINES</a:t>
            </a:r>
            <a:endParaRPr sz="1800" dirty="0"/>
          </a:p>
          <a:p>
            <a:pPr marL="2286000" marR="0" lvl="5" indent="152400" algn="l" rtl="0">
              <a:spcBef>
                <a:spcPts val="0"/>
              </a:spcBef>
              <a:spcAft>
                <a:spcPts val="0"/>
              </a:spcAft>
              <a:buClr>
                <a:schemeClr val="dk1"/>
              </a:buClr>
              <a:buSzPts val="2400"/>
              <a:buFont typeface="Arial"/>
              <a:buNone/>
            </a:pPr>
            <a:endParaRPr sz="1800" b="0" i="0" u="none" strike="noStrike" cap="none" dirty="0">
              <a:latin typeface="Arial"/>
              <a:ea typeface="Arial"/>
              <a:cs typeface="Arial"/>
              <a:sym typeface="Arial"/>
            </a:endParaRPr>
          </a:p>
          <a:p>
            <a:pPr marL="2286000" marR="0" lvl="5" indent="152400" algn="l" rtl="0">
              <a:spcBef>
                <a:spcPts val="0"/>
              </a:spcBef>
              <a:spcAft>
                <a:spcPts val="0"/>
              </a:spcAft>
              <a:buClr>
                <a:schemeClr val="dk1"/>
              </a:buClr>
              <a:buSzPts val="2400"/>
              <a:buFont typeface="Arial"/>
              <a:buNone/>
            </a:pPr>
            <a:endParaRPr sz="2400" b="0" i="0" u="none" strike="noStrike" cap="none" dirty="0">
              <a:solidFill>
                <a:srgbClr val="003A2C"/>
              </a:solidFill>
              <a:latin typeface="Arial"/>
              <a:ea typeface="Arial"/>
              <a:cs typeface="Arial"/>
              <a:sym typeface="Arial"/>
            </a:endParaRPr>
          </a:p>
          <a:p>
            <a:pPr marL="0" lvl="0" indent="0" rtl="0">
              <a:spcBef>
                <a:spcPts val="0"/>
              </a:spcBef>
              <a:spcAft>
                <a:spcPts val="0"/>
              </a:spcAft>
              <a:buClr>
                <a:srgbClr val="000000"/>
              </a:buClr>
              <a:buFont typeface="Arial"/>
              <a:buNone/>
            </a:pPr>
            <a:r>
              <a:rPr lang="ca-ES" sz="2400" dirty="0" smtClean="0">
                <a:solidFill>
                  <a:srgbClr val="002060"/>
                </a:solidFill>
              </a:rPr>
              <a:t>	</a:t>
            </a:r>
          </a:p>
          <a:p>
            <a:pPr marL="0" lvl="0" indent="0" algn="ctr" rtl="0">
              <a:spcBef>
                <a:spcPts val="0"/>
              </a:spcBef>
              <a:spcAft>
                <a:spcPts val="0"/>
              </a:spcAft>
              <a:buClr>
                <a:srgbClr val="000000"/>
              </a:buClr>
              <a:buFont typeface="Arial"/>
              <a:buNone/>
            </a:pPr>
            <a:r>
              <a:rPr lang="ca-ES" sz="2400" dirty="0" smtClean="0">
                <a:solidFill>
                  <a:srgbClr val="002060"/>
                </a:solidFill>
              </a:rPr>
              <a:t>	</a:t>
            </a:r>
          </a:p>
          <a:p>
            <a:pPr marL="0" lvl="0" indent="0" algn="ctr" rtl="0">
              <a:spcBef>
                <a:spcPts val="0"/>
              </a:spcBef>
              <a:spcAft>
                <a:spcPts val="0"/>
              </a:spcAft>
              <a:buClr>
                <a:srgbClr val="000000"/>
              </a:buClr>
              <a:buFont typeface="Arial"/>
              <a:buNone/>
            </a:pPr>
            <a:r>
              <a:rPr lang="ca-ES" sz="2400" dirty="0" smtClean="0">
                <a:solidFill>
                  <a:srgbClr val="002060"/>
                </a:solidFill>
              </a:rPr>
              <a:t>Pot ser no totes les </a:t>
            </a:r>
            <a:r>
              <a:rPr lang="ca-ES" sz="2400" dirty="0">
                <a:solidFill>
                  <a:srgbClr val="002060"/>
                </a:solidFill>
              </a:rPr>
              <a:t>pacients </a:t>
            </a:r>
            <a:r>
              <a:rPr lang="ca-ES" sz="2400" dirty="0" smtClean="0">
                <a:solidFill>
                  <a:srgbClr val="002060"/>
                </a:solidFill>
              </a:rPr>
              <a:t>volen </a:t>
            </a:r>
            <a:r>
              <a:rPr lang="ca-ES" sz="2400" dirty="0">
                <a:solidFill>
                  <a:srgbClr val="002060"/>
                </a:solidFill>
              </a:rPr>
              <a:t>prendre </a:t>
            </a:r>
            <a:r>
              <a:rPr lang="ca-ES" sz="2400" dirty="0" smtClean="0">
                <a:solidFill>
                  <a:srgbClr val="002060"/>
                </a:solidFill>
              </a:rPr>
              <a:t>antibiòtics              	com </a:t>
            </a:r>
            <a:r>
              <a:rPr lang="ca-ES" sz="2400" dirty="0">
                <a:solidFill>
                  <a:srgbClr val="002060"/>
                </a:solidFill>
              </a:rPr>
              <a:t>suposem els metges </a:t>
            </a:r>
            <a:endParaRPr sz="2400" dirty="0"/>
          </a:p>
          <a:p>
            <a:pPr marL="0" lvl="0" indent="0" rtl="0">
              <a:spcBef>
                <a:spcPts val="0"/>
              </a:spcBef>
              <a:spcAft>
                <a:spcPts val="0"/>
              </a:spcAft>
              <a:buClr>
                <a:srgbClr val="000000"/>
              </a:buClr>
              <a:buFont typeface="Arial"/>
              <a:buNone/>
            </a:pPr>
            <a:endParaRPr sz="2400" dirty="0"/>
          </a:p>
          <a:p>
            <a:pPr marL="2286000" marR="0" lvl="5" indent="228600" algn="l" rtl="0">
              <a:spcBef>
                <a:spcPts val="0"/>
              </a:spcBef>
              <a:spcAft>
                <a:spcPts val="0"/>
              </a:spcAft>
              <a:buClr>
                <a:schemeClr val="dk1"/>
              </a:buClr>
              <a:buSzPts val="3600"/>
              <a:buFont typeface="Arial"/>
              <a:buNone/>
            </a:pPr>
            <a:endParaRPr sz="3600" dirty="0">
              <a:solidFill>
                <a:srgbClr val="003A2C"/>
              </a:solidFill>
            </a:endParaRPr>
          </a:p>
          <a:p>
            <a:pPr marL="2286000" marR="0" lvl="5" indent="228600" algn="l" rtl="0">
              <a:spcBef>
                <a:spcPts val="0"/>
              </a:spcBef>
              <a:spcAft>
                <a:spcPts val="0"/>
              </a:spcAft>
              <a:buClr>
                <a:schemeClr val="dk1"/>
              </a:buClr>
              <a:buSzPts val="3600"/>
              <a:buFont typeface="Arial"/>
              <a:buNone/>
            </a:pPr>
            <a:endParaRPr sz="3600" b="0" i="0" u="none" strike="noStrike" cap="none" dirty="0">
              <a:solidFill>
                <a:srgbClr val="003A2C"/>
              </a:solidFill>
              <a:latin typeface="Arial"/>
              <a:ea typeface="Arial"/>
              <a:cs typeface="Arial"/>
              <a:sym typeface="Arial"/>
            </a:endParaRPr>
          </a:p>
          <a:p>
            <a:pPr marL="2286000" marR="0" lvl="5" indent="0" algn="l" rtl="0">
              <a:spcBef>
                <a:spcPts val="0"/>
              </a:spcBef>
              <a:spcAft>
                <a:spcPts val="0"/>
              </a:spcAft>
              <a:buNone/>
            </a:pPr>
            <a:endParaRPr sz="2800" b="0" i="0" u="none" strike="noStrike" cap="none" dirty="0">
              <a:solidFill>
                <a:srgbClr val="003A2C"/>
              </a:solidFill>
              <a:latin typeface="Arial"/>
              <a:ea typeface="Arial"/>
              <a:cs typeface="Arial"/>
              <a:sym typeface="Arial"/>
            </a:endParaRPr>
          </a:p>
          <a:p>
            <a:pPr marL="0" marR="0" lvl="0" indent="177800" algn="l" rtl="0">
              <a:spcBef>
                <a:spcPts val="0"/>
              </a:spcBef>
              <a:spcAft>
                <a:spcPts val="0"/>
              </a:spcAft>
              <a:buClr>
                <a:schemeClr val="dk1"/>
              </a:buClr>
              <a:buSzPts val="2800"/>
              <a:buFont typeface="Arial"/>
              <a:buNone/>
            </a:pPr>
            <a:endParaRPr sz="2800" b="0" dirty="0">
              <a:solidFill>
                <a:srgbClr val="003A2C"/>
              </a:solidFill>
              <a:latin typeface="Arial"/>
              <a:ea typeface="Arial"/>
              <a:cs typeface="Arial"/>
              <a:sym typeface="Arial"/>
            </a:endParaRPr>
          </a:p>
          <a:p>
            <a:pPr marL="0" marR="0" lvl="0" indent="0" algn="l" rtl="0">
              <a:spcBef>
                <a:spcPts val="0"/>
              </a:spcBef>
              <a:spcAft>
                <a:spcPts val="0"/>
              </a:spcAft>
              <a:buNone/>
            </a:pPr>
            <a:endParaRPr sz="1800" b="0" dirty="0">
              <a:solidFill>
                <a:srgbClr val="003A2C"/>
              </a:solidFill>
              <a:latin typeface="Arial"/>
              <a:ea typeface="Arial"/>
              <a:cs typeface="Arial"/>
              <a:sym typeface="Arial"/>
            </a:endParaRPr>
          </a:p>
          <a:p>
            <a:pPr marL="0" marR="0" lvl="0" indent="0" algn="l" rtl="0">
              <a:spcBef>
                <a:spcPts val="0"/>
              </a:spcBef>
              <a:spcAft>
                <a:spcPts val="0"/>
              </a:spcAft>
              <a:buNone/>
            </a:pPr>
            <a:r>
              <a:rPr lang="ca-ES" sz="1800" dirty="0">
                <a:solidFill>
                  <a:srgbClr val="003A2C"/>
                </a:solidFill>
                <a:latin typeface="Arial"/>
                <a:ea typeface="Arial"/>
                <a:cs typeface="Arial"/>
                <a:sym typeface="Arial"/>
              </a:rPr>
              <a:t> </a:t>
            </a:r>
            <a:endParaRPr sz="1800" dirty="0">
              <a:solidFill>
                <a:srgbClr val="003A2C"/>
              </a:solidFill>
              <a:latin typeface="Arial"/>
              <a:ea typeface="Arial"/>
              <a:cs typeface="Arial"/>
              <a:sym typeface="Arial"/>
            </a:endParaRPr>
          </a:p>
        </p:txBody>
      </p:sp>
      <p:sp>
        <p:nvSpPr>
          <p:cNvPr id="6" name="5 Rectángulo"/>
          <p:cNvSpPr/>
          <p:nvPr/>
        </p:nvSpPr>
        <p:spPr>
          <a:xfrm>
            <a:off x="755576" y="4437112"/>
            <a:ext cx="7416824" cy="86409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1416"/>
        <p:cNvGrpSpPr/>
        <p:nvPr/>
      </p:nvGrpSpPr>
      <p:grpSpPr>
        <a:xfrm>
          <a:off x="0" y="0"/>
          <a:ext cx="0" cy="0"/>
          <a:chOff x="0" y="0"/>
          <a:chExt cx="0" cy="0"/>
        </a:xfrm>
      </p:grpSpPr>
      <p:sp>
        <p:nvSpPr>
          <p:cNvPr id="1417" name="Shape 1417"/>
          <p:cNvSpPr txBox="1">
            <a:spLocks noGrp="1"/>
          </p:cNvSpPr>
          <p:nvPr>
            <p:ph type="title"/>
          </p:nvPr>
        </p:nvSpPr>
        <p:spPr>
          <a:xfrm>
            <a:off x="699025" y="0"/>
            <a:ext cx="7987800" cy="20025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ca-ES" sz="2400" dirty="0" err="1">
                <a:solidFill>
                  <a:srgbClr val="0C343D"/>
                </a:solidFill>
                <a:latin typeface="Arial"/>
                <a:ea typeface="Arial"/>
                <a:cs typeface="Arial"/>
                <a:sym typeface="Arial"/>
              </a:rPr>
              <a:t>Ibuprofen</a:t>
            </a:r>
            <a:r>
              <a:rPr lang="ca-ES" sz="2400" dirty="0">
                <a:solidFill>
                  <a:srgbClr val="0C343D"/>
                </a:solidFill>
                <a:latin typeface="Arial"/>
                <a:ea typeface="Arial"/>
                <a:cs typeface="Arial"/>
                <a:sym typeface="Arial"/>
              </a:rPr>
              <a:t> </a:t>
            </a:r>
            <a:r>
              <a:rPr lang="ca-ES" sz="2400" dirty="0" err="1">
                <a:solidFill>
                  <a:srgbClr val="0C343D"/>
                </a:solidFill>
                <a:latin typeface="Arial"/>
                <a:ea typeface="Arial"/>
                <a:cs typeface="Arial"/>
                <a:sym typeface="Arial"/>
              </a:rPr>
              <a:t>versus</a:t>
            </a:r>
            <a:r>
              <a:rPr lang="ca-ES" sz="2400" dirty="0">
                <a:solidFill>
                  <a:srgbClr val="0C343D"/>
                </a:solidFill>
                <a:latin typeface="Arial"/>
                <a:ea typeface="Arial"/>
                <a:cs typeface="Arial"/>
                <a:sym typeface="Arial"/>
              </a:rPr>
              <a:t> </a:t>
            </a:r>
            <a:r>
              <a:rPr lang="ca-ES" sz="2400" dirty="0" err="1">
                <a:solidFill>
                  <a:srgbClr val="0C343D"/>
                </a:solidFill>
                <a:latin typeface="Arial"/>
                <a:ea typeface="Arial"/>
                <a:cs typeface="Arial"/>
                <a:sym typeface="Arial"/>
              </a:rPr>
              <a:t>pivmecillinam</a:t>
            </a:r>
            <a:r>
              <a:rPr lang="ca-ES" sz="2400" dirty="0">
                <a:solidFill>
                  <a:srgbClr val="0C343D"/>
                </a:solidFill>
                <a:latin typeface="Arial"/>
                <a:ea typeface="Arial"/>
                <a:cs typeface="Arial"/>
                <a:sym typeface="Arial"/>
              </a:rPr>
              <a:t> for </a:t>
            </a:r>
            <a:r>
              <a:rPr lang="ca-ES" sz="2400" dirty="0" err="1">
                <a:solidFill>
                  <a:srgbClr val="0C343D"/>
                </a:solidFill>
                <a:latin typeface="Arial"/>
                <a:ea typeface="Arial"/>
                <a:cs typeface="Arial"/>
                <a:sym typeface="Arial"/>
              </a:rPr>
              <a:t>uncomplicated</a:t>
            </a:r>
            <a:r>
              <a:rPr lang="ca-ES" sz="2400" dirty="0">
                <a:solidFill>
                  <a:srgbClr val="0C343D"/>
                </a:solidFill>
                <a:latin typeface="Arial"/>
                <a:ea typeface="Arial"/>
                <a:cs typeface="Arial"/>
                <a:sym typeface="Arial"/>
              </a:rPr>
              <a:t> </a:t>
            </a:r>
            <a:r>
              <a:rPr lang="ca-ES" sz="2400" dirty="0" err="1">
                <a:solidFill>
                  <a:srgbClr val="0C343D"/>
                </a:solidFill>
                <a:latin typeface="Arial"/>
                <a:ea typeface="Arial"/>
                <a:cs typeface="Arial"/>
                <a:sym typeface="Arial"/>
              </a:rPr>
              <a:t>urinary</a:t>
            </a:r>
            <a:r>
              <a:rPr lang="ca-ES" sz="2400" dirty="0">
                <a:solidFill>
                  <a:srgbClr val="0C343D"/>
                </a:solidFill>
                <a:latin typeface="Arial"/>
                <a:ea typeface="Arial"/>
                <a:cs typeface="Arial"/>
                <a:sym typeface="Arial"/>
              </a:rPr>
              <a:t> </a:t>
            </a:r>
            <a:r>
              <a:rPr lang="ca-ES" sz="2400" dirty="0" err="1">
                <a:solidFill>
                  <a:srgbClr val="0C343D"/>
                </a:solidFill>
                <a:latin typeface="Arial"/>
                <a:ea typeface="Arial"/>
                <a:cs typeface="Arial"/>
                <a:sym typeface="Arial"/>
              </a:rPr>
              <a:t>tract</a:t>
            </a:r>
            <a:r>
              <a:rPr lang="ca-ES" sz="2400" dirty="0">
                <a:solidFill>
                  <a:srgbClr val="0C343D"/>
                </a:solidFill>
                <a:latin typeface="Arial"/>
                <a:ea typeface="Arial"/>
                <a:cs typeface="Arial"/>
                <a:sym typeface="Arial"/>
              </a:rPr>
              <a:t> </a:t>
            </a:r>
            <a:r>
              <a:rPr lang="ca-ES" sz="2400" dirty="0" err="1">
                <a:solidFill>
                  <a:srgbClr val="0C343D"/>
                </a:solidFill>
                <a:latin typeface="Arial"/>
                <a:ea typeface="Arial"/>
                <a:cs typeface="Arial"/>
                <a:sym typeface="Arial"/>
              </a:rPr>
              <a:t>infection</a:t>
            </a:r>
            <a:r>
              <a:rPr lang="ca-ES" sz="2400" dirty="0">
                <a:solidFill>
                  <a:srgbClr val="0C343D"/>
                </a:solidFill>
                <a:latin typeface="Arial"/>
                <a:ea typeface="Arial"/>
                <a:cs typeface="Arial"/>
                <a:sym typeface="Arial"/>
              </a:rPr>
              <a:t> in </a:t>
            </a:r>
            <a:r>
              <a:rPr lang="ca-ES" sz="2400" dirty="0" err="1">
                <a:solidFill>
                  <a:srgbClr val="0C343D"/>
                </a:solidFill>
                <a:latin typeface="Arial"/>
                <a:ea typeface="Arial"/>
                <a:cs typeface="Arial"/>
                <a:sym typeface="Arial"/>
              </a:rPr>
              <a:t>women</a:t>
            </a:r>
            <a:r>
              <a:rPr lang="ca-ES" sz="2400" dirty="0">
                <a:solidFill>
                  <a:srgbClr val="0C343D"/>
                </a:solidFill>
                <a:latin typeface="Arial"/>
                <a:ea typeface="Arial"/>
                <a:cs typeface="Arial"/>
                <a:sym typeface="Arial"/>
              </a:rPr>
              <a:t> - A </a:t>
            </a:r>
            <a:r>
              <a:rPr lang="ca-ES" sz="2400" dirty="0" err="1">
                <a:solidFill>
                  <a:srgbClr val="0C343D"/>
                </a:solidFill>
                <a:latin typeface="Arial"/>
                <a:ea typeface="Arial"/>
                <a:cs typeface="Arial"/>
                <a:sym typeface="Arial"/>
              </a:rPr>
              <a:t>double-blind</a:t>
            </a:r>
            <a:r>
              <a:rPr lang="ca-ES" sz="2400" dirty="0">
                <a:solidFill>
                  <a:srgbClr val="0C343D"/>
                </a:solidFill>
                <a:latin typeface="Arial"/>
                <a:ea typeface="Arial"/>
                <a:cs typeface="Arial"/>
                <a:sym typeface="Arial"/>
              </a:rPr>
              <a:t>, </a:t>
            </a:r>
            <a:r>
              <a:rPr lang="ca-ES" sz="2400" dirty="0" err="1">
                <a:solidFill>
                  <a:srgbClr val="0C343D"/>
                </a:solidFill>
                <a:latin typeface="Arial"/>
                <a:ea typeface="Arial"/>
                <a:cs typeface="Arial"/>
                <a:sym typeface="Arial"/>
              </a:rPr>
              <a:t>randomized</a:t>
            </a:r>
            <a:r>
              <a:rPr lang="ca-ES" sz="2400" dirty="0">
                <a:solidFill>
                  <a:srgbClr val="0C343D"/>
                </a:solidFill>
                <a:latin typeface="Arial"/>
                <a:ea typeface="Arial"/>
                <a:cs typeface="Arial"/>
                <a:sym typeface="Arial"/>
              </a:rPr>
              <a:t> </a:t>
            </a:r>
            <a:r>
              <a:rPr lang="ca-ES" sz="2400" dirty="0" err="1">
                <a:solidFill>
                  <a:srgbClr val="0C343D"/>
                </a:solidFill>
                <a:latin typeface="Arial"/>
                <a:ea typeface="Arial"/>
                <a:cs typeface="Arial"/>
                <a:sym typeface="Arial"/>
              </a:rPr>
              <a:t>noninferiority</a:t>
            </a:r>
            <a:r>
              <a:rPr lang="ca-ES" sz="2400" dirty="0">
                <a:solidFill>
                  <a:srgbClr val="0C343D"/>
                </a:solidFill>
                <a:latin typeface="Arial"/>
                <a:ea typeface="Arial"/>
                <a:cs typeface="Arial"/>
                <a:sym typeface="Arial"/>
              </a:rPr>
              <a:t> trial</a:t>
            </a:r>
            <a:endParaRPr sz="2400" dirty="0">
              <a:solidFill>
                <a:srgbClr val="0C343D"/>
              </a:solidFill>
              <a:latin typeface="Arial"/>
              <a:ea typeface="Arial"/>
              <a:cs typeface="Arial"/>
              <a:sym typeface="Arial"/>
            </a:endParaRPr>
          </a:p>
          <a:p>
            <a:pPr marL="0" lvl="0" indent="0">
              <a:spcBef>
                <a:spcPts val="0"/>
              </a:spcBef>
              <a:spcAft>
                <a:spcPts val="0"/>
              </a:spcAft>
              <a:buNone/>
            </a:pPr>
            <a:r>
              <a:rPr lang="ca-ES" sz="1100" dirty="0" err="1">
                <a:solidFill>
                  <a:srgbClr val="0C343D"/>
                </a:solidFill>
                <a:latin typeface="Arial"/>
                <a:ea typeface="Arial"/>
                <a:cs typeface="Arial"/>
                <a:sym typeface="Arial"/>
              </a:rPr>
              <a:t>Ingvild</a:t>
            </a:r>
            <a:r>
              <a:rPr lang="ca-ES" sz="1100" dirty="0">
                <a:solidFill>
                  <a:srgbClr val="0C343D"/>
                </a:solidFill>
                <a:latin typeface="Arial"/>
                <a:ea typeface="Arial"/>
                <a:cs typeface="Arial"/>
                <a:sym typeface="Arial"/>
              </a:rPr>
              <a:t> </a:t>
            </a:r>
            <a:r>
              <a:rPr lang="ca-ES" sz="1100" dirty="0" err="1">
                <a:solidFill>
                  <a:srgbClr val="0C343D"/>
                </a:solidFill>
                <a:latin typeface="Arial"/>
                <a:ea typeface="Arial"/>
                <a:cs typeface="Arial"/>
                <a:sym typeface="Arial"/>
              </a:rPr>
              <a:t>Vik</a:t>
            </a:r>
            <a:r>
              <a:rPr lang="ca-ES" sz="1100" dirty="0">
                <a:solidFill>
                  <a:srgbClr val="0C343D"/>
                </a:solidFill>
                <a:latin typeface="Arial"/>
                <a:ea typeface="Arial"/>
                <a:cs typeface="Arial"/>
                <a:sym typeface="Arial"/>
              </a:rPr>
              <a:t> et al  </a:t>
            </a:r>
            <a:r>
              <a:rPr lang="ca-ES" sz="1100" i="1" dirty="0">
                <a:solidFill>
                  <a:srgbClr val="0C343D"/>
                </a:solidFill>
                <a:latin typeface="Arial"/>
                <a:ea typeface="Arial"/>
                <a:cs typeface="Arial"/>
                <a:sym typeface="Arial"/>
              </a:rPr>
              <a:t>PLOS </a:t>
            </a:r>
            <a:r>
              <a:rPr lang="ca-ES" sz="1100" i="1" dirty="0" err="1">
                <a:solidFill>
                  <a:srgbClr val="0C343D"/>
                </a:solidFill>
                <a:latin typeface="Arial"/>
                <a:ea typeface="Arial"/>
                <a:cs typeface="Arial"/>
                <a:sym typeface="Arial"/>
              </a:rPr>
              <a:t>Medicine</a:t>
            </a:r>
            <a:r>
              <a:rPr lang="ca-ES" sz="1100" i="1" dirty="0">
                <a:solidFill>
                  <a:srgbClr val="0C343D"/>
                </a:solidFill>
                <a:latin typeface="Arial"/>
                <a:ea typeface="Arial"/>
                <a:cs typeface="Arial"/>
                <a:sym typeface="Arial"/>
              </a:rPr>
              <a:t> </a:t>
            </a:r>
            <a:r>
              <a:rPr lang="ca-ES" sz="1100" i="1" dirty="0" err="1">
                <a:solidFill>
                  <a:srgbClr val="0C343D"/>
                </a:solidFill>
                <a:latin typeface="Arial"/>
                <a:ea typeface="Arial"/>
                <a:cs typeface="Arial"/>
                <a:sym typeface="Arial"/>
              </a:rPr>
              <a:t>ttps</a:t>
            </a:r>
            <a:r>
              <a:rPr lang="ca-ES" sz="1100" i="1" dirty="0">
                <a:solidFill>
                  <a:srgbClr val="0C343D"/>
                </a:solidFill>
                <a:latin typeface="Arial"/>
                <a:ea typeface="Arial"/>
                <a:cs typeface="Arial"/>
                <a:sym typeface="Arial"/>
              </a:rPr>
              <a:t>://</a:t>
            </a:r>
            <a:r>
              <a:rPr lang="ca-ES" sz="1100" i="1" dirty="0" err="1">
                <a:solidFill>
                  <a:srgbClr val="0C343D"/>
                </a:solidFill>
                <a:latin typeface="Arial"/>
                <a:ea typeface="Arial"/>
                <a:cs typeface="Arial"/>
                <a:sym typeface="Arial"/>
              </a:rPr>
              <a:t>doi.org</a:t>
            </a:r>
            <a:r>
              <a:rPr lang="ca-ES" sz="1100" i="1" dirty="0">
                <a:solidFill>
                  <a:srgbClr val="0C343D"/>
                </a:solidFill>
                <a:latin typeface="Arial"/>
                <a:ea typeface="Arial"/>
                <a:cs typeface="Arial"/>
                <a:sym typeface="Arial"/>
              </a:rPr>
              <a:t>/10.1371/journal.pmed.1002569 May 15, 2018</a:t>
            </a:r>
            <a:endParaRPr sz="1100" i="1" dirty="0">
              <a:solidFill>
                <a:srgbClr val="0C343D"/>
              </a:solidFill>
              <a:latin typeface="Arial"/>
              <a:ea typeface="Arial"/>
              <a:cs typeface="Arial"/>
              <a:sym typeface="Arial"/>
            </a:endParaRPr>
          </a:p>
        </p:txBody>
      </p:sp>
      <p:sp>
        <p:nvSpPr>
          <p:cNvPr id="1418" name="Shape 1418"/>
          <p:cNvSpPr txBox="1">
            <a:spLocks noGrp="1"/>
          </p:cNvSpPr>
          <p:nvPr>
            <p:ph type="body" idx="1"/>
          </p:nvPr>
        </p:nvSpPr>
        <p:spPr>
          <a:xfrm>
            <a:off x="1133550" y="2323775"/>
            <a:ext cx="7553400" cy="2664000"/>
          </a:xfrm>
          <a:prstGeom prst="rect">
            <a:avLst/>
          </a:prstGeom>
        </p:spPr>
        <p:txBody>
          <a:bodyPr spcFirstLastPara="1" wrap="square" lIns="91425" tIns="91425" rIns="91425" bIns="91425" anchor="t" anchorCtr="0">
            <a:noAutofit/>
          </a:bodyPr>
          <a:lstStyle/>
          <a:p>
            <a:pPr marL="0" lvl="0" indent="0" rtl="0">
              <a:spcBef>
                <a:spcPts val="0"/>
              </a:spcBef>
              <a:spcAft>
                <a:spcPts val="0"/>
              </a:spcAft>
              <a:buClr>
                <a:schemeClr val="dk1"/>
              </a:buClr>
              <a:buFont typeface="Arial"/>
              <a:buNone/>
            </a:pPr>
            <a:r>
              <a:rPr lang="ca-ES" sz="1800" dirty="0" err="1"/>
              <a:t>Estudii</a:t>
            </a:r>
            <a:r>
              <a:rPr lang="ca-ES" sz="1800" dirty="0"/>
              <a:t> escandinau, dos branques:</a:t>
            </a:r>
            <a:endParaRPr sz="1800" dirty="0"/>
          </a:p>
          <a:p>
            <a:pPr marL="457200" lvl="0" indent="-342900" rtl="0">
              <a:spcBef>
                <a:spcPts val="0"/>
              </a:spcBef>
              <a:spcAft>
                <a:spcPts val="0"/>
              </a:spcAft>
              <a:buClr>
                <a:schemeClr val="dk1"/>
              </a:buClr>
              <a:buSzPts val="1800"/>
              <a:buFont typeface="Arial"/>
              <a:buChar char="-"/>
            </a:pPr>
            <a:r>
              <a:rPr lang="ca-ES" sz="1800" dirty="0" err="1"/>
              <a:t>ibuprofen</a:t>
            </a:r>
            <a:r>
              <a:rPr lang="ca-ES" sz="1800" dirty="0"/>
              <a:t> 600mg/8h        3 dies</a:t>
            </a:r>
            <a:endParaRPr sz="1800" dirty="0"/>
          </a:p>
          <a:p>
            <a:pPr marL="457200" lvl="0" indent="-342900" rtl="0">
              <a:spcBef>
                <a:spcPts val="0"/>
              </a:spcBef>
              <a:spcAft>
                <a:spcPts val="0"/>
              </a:spcAft>
              <a:buClr>
                <a:schemeClr val="dk1"/>
              </a:buClr>
              <a:buSzPts val="1800"/>
              <a:buFont typeface="Arial"/>
              <a:buChar char="-"/>
            </a:pPr>
            <a:r>
              <a:rPr lang="ca-ES" sz="1800" dirty="0" err="1"/>
              <a:t>pivmecillinam</a:t>
            </a:r>
            <a:r>
              <a:rPr lang="ca-ES" sz="1800" dirty="0"/>
              <a:t> 200mg/8h   3 dies</a:t>
            </a:r>
            <a:endParaRPr sz="1800" dirty="0"/>
          </a:p>
          <a:p>
            <a:pPr marL="0" lvl="0" indent="0" rtl="0">
              <a:spcBef>
                <a:spcPts val="0"/>
              </a:spcBef>
              <a:spcAft>
                <a:spcPts val="0"/>
              </a:spcAft>
              <a:buClr>
                <a:schemeClr val="dk1"/>
              </a:buClr>
              <a:buSzPts val="1100"/>
              <a:buFont typeface="Arial"/>
              <a:buNone/>
            </a:pPr>
            <a:endParaRPr sz="1800" dirty="0"/>
          </a:p>
          <a:p>
            <a:pPr marL="0" lvl="0" indent="0" rtl="0">
              <a:spcBef>
                <a:spcPts val="0"/>
              </a:spcBef>
              <a:spcAft>
                <a:spcPts val="0"/>
              </a:spcAft>
              <a:buClr>
                <a:schemeClr val="dk1"/>
              </a:buClr>
              <a:buSzPts val="1100"/>
              <a:buFont typeface="Arial"/>
              <a:buNone/>
            </a:pPr>
            <a:r>
              <a:rPr lang="ca-ES" sz="1800" b="1" dirty="0"/>
              <a:t> </a:t>
            </a:r>
            <a:r>
              <a:rPr lang="ca-ES" sz="1800" b="1" dirty="0" err="1"/>
              <a:t>L’ibuprofen</a:t>
            </a:r>
            <a:r>
              <a:rPr lang="ca-ES" sz="1800" b="1" dirty="0"/>
              <a:t>  és inferior</a:t>
            </a:r>
            <a:r>
              <a:rPr lang="ca-ES" sz="1800" dirty="0"/>
              <a:t> en la resolució clínica:</a:t>
            </a:r>
            <a:endParaRPr sz="1800" dirty="0"/>
          </a:p>
          <a:p>
            <a:pPr marL="0" lvl="0" indent="0" rtl="0">
              <a:spcBef>
                <a:spcPts val="0"/>
              </a:spcBef>
              <a:spcAft>
                <a:spcPts val="0"/>
              </a:spcAft>
              <a:buClr>
                <a:schemeClr val="dk1"/>
              </a:buClr>
              <a:buSzPts val="1100"/>
              <a:buFont typeface="Arial"/>
              <a:buNone/>
            </a:pPr>
            <a:r>
              <a:rPr lang="ca-ES" sz="1800" dirty="0"/>
              <a:t>- augmenta la mitjana de dies amb símptomes (1 dia) </a:t>
            </a:r>
            <a:endParaRPr sz="1800" dirty="0"/>
          </a:p>
          <a:p>
            <a:pPr marL="0" lvl="0" indent="0" rtl="0">
              <a:spcBef>
                <a:spcPts val="0"/>
              </a:spcBef>
              <a:spcAft>
                <a:spcPts val="0"/>
              </a:spcAft>
              <a:buClr>
                <a:schemeClr val="dk1"/>
              </a:buClr>
              <a:buSzPts val="1100"/>
              <a:buFont typeface="Arial"/>
              <a:buNone/>
            </a:pPr>
            <a:r>
              <a:rPr lang="ca-ES" sz="1800" dirty="0"/>
              <a:t>- recuperació en un 53% ( a les 4 setmanes)</a:t>
            </a:r>
            <a:endParaRPr sz="1800" dirty="0"/>
          </a:p>
          <a:p>
            <a:pPr marL="0" lvl="0" indent="0" rtl="0">
              <a:spcBef>
                <a:spcPts val="0"/>
              </a:spcBef>
              <a:spcAft>
                <a:spcPts val="0"/>
              </a:spcAft>
              <a:buClr>
                <a:schemeClr val="dk1"/>
              </a:buClr>
              <a:buSzPts val="1100"/>
              <a:buFont typeface="Arial"/>
              <a:buNone/>
            </a:pPr>
            <a:r>
              <a:rPr lang="ca-ES" sz="1800" dirty="0"/>
              <a:t>- hi ha més risc de PNA 3.9%(7 de 181 casos)</a:t>
            </a:r>
            <a:endParaRPr sz="1800" dirty="0"/>
          </a:p>
          <a:p>
            <a:pPr marL="0" lvl="0" indent="0" rtl="0">
              <a:spcBef>
                <a:spcPts val="0"/>
              </a:spcBef>
              <a:spcAft>
                <a:spcPts val="0"/>
              </a:spcAft>
              <a:buClr>
                <a:schemeClr val="dk1"/>
              </a:buClr>
              <a:buSzPts val="1100"/>
              <a:buFont typeface="Arial"/>
              <a:buNone/>
            </a:pPr>
            <a:r>
              <a:rPr lang="ca-ES" sz="1800" b="1" dirty="0"/>
              <a:t> </a:t>
            </a:r>
            <a:endParaRPr sz="1800" b="1" dirty="0"/>
          </a:p>
          <a:p>
            <a:pPr marL="0" lvl="0" indent="0" rtl="0">
              <a:spcBef>
                <a:spcPts val="0"/>
              </a:spcBef>
              <a:spcAft>
                <a:spcPts val="0"/>
              </a:spcAft>
              <a:buClr>
                <a:schemeClr val="dk1"/>
              </a:buClr>
              <a:buSzPts val="1100"/>
              <a:buFont typeface="Arial"/>
              <a:buNone/>
            </a:pPr>
            <a:endParaRPr sz="1800" dirty="0"/>
          </a:p>
          <a:p>
            <a:pPr marL="0" lvl="0" indent="0" rtl="0">
              <a:spcBef>
                <a:spcPts val="0"/>
              </a:spcBef>
              <a:spcAft>
                <a:spcPts val="0"/>
              </a:spcAft>
              <a:buNone/>
            </a:pPr>
            <a:r>
              <a:rPr lang="ca-ES" sz="1800" b="1" dirty="0"/>
              <a:t> </a:t>
            </a:r>
            <a:r>
              <a:rPr lang="ca-ES" sz="1800" b="1" dirty="0" smtClean="0"/>
              <a:t>Falta </a:t>
            </a:r>
            <a:r>
              <a:rPr lang="ca-ES" sz="1800" b="1" dirty="0"/>
              <a:t>identificar les dones que poden desenvolupar complicacions</a:t>
            </a:r>
            <a:endParaRPr sz="1800" b="1" dirty="0"/>
          </a:p>
          <a:p>
            <a:pPr marL="0" lvl="0" indent="0" rtl="0">
              <a:spcBef>
                <a:spcPts val="0"/>
              </a:spcBef>
              <a:spcAft>
                <a:spcPts val="0"/>
              </a:spcAft>
              <a:buNone/>
            </a:pPr>
            <a:endParaRPr lang="ca-ES" sz="1800" b="1" dirty="0" smtClean="0"/>
          </a:p>
          <a:p>
            <a:pPr marL="0" lvl="0" indent="0" rtl="0">
              <a:spcBef>
                <a:spcPts val="0"/>
              </a:spcBef>
              <a:spcAft>
                <a:spcPts val="0"/>
              </a:spcAft>
              <a:buNone/>
            </a:pPr>
            <a:r>
              <a:rPr lang="ca-ES" sz="1800" b="1" dirty="0" smtClean="0"/>
              <a:t> No </a:t>
            </a:r>
            <a:r>
              <a:rPr lang="ca-ES" sz="1800" b="1" dirty="0"/>
              <a:t>recomanen de moment el </a:t>
            </a:r>
            <a:r>
              <a:rPr lang="ca-ES" sz="1800" b="1" dirty="0" smtClean="0"/>
              <a:t>tractament  únicament amb </a:t>
            </a:r>
            <a:r>
              <a:rPr lang="ca-ES" sz="1800" b="1" dirty="0"/>
              <a:t>AINE</a:t>
            </a:r>
            <a:endParaRPr sz="1800" b="1" dirty="0"/>
          </a:p>
        </p:txBody>
      </p:sp>
      <p:sp>
        <p:nvSpPr>
          <p:cNvPr id="4" name="3 Rectángulo"/>
          <p:cNvSpPr/>
          <p:nvPr/>
        </p:nvSpPr>
        <p:spPr>
          <a:xfrm>
            <a:off x="971600" y="5589240"/>
            <a:ext cx="7344816" cy="5760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Shape 133"/>
          <p:cNvSpPr txBox="1">
            <a:spLocks noGrp="1"/>
          </p:cNvSpPr>
          <p:nvPr>
            <p:ph type="title"/>
          </p:nvPr>
        </p:nvSpPr>
        <p:spPr>
          <a:xfrm>
            <a:off x="914400" y="277813"/>
            <a:ext cx="7772400" cy="1143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ca-ES" sz="4200" b="0" i="0" u="none" strike="noStrike" cap="none" dirty="0">
                <a:solidFill>
                  <a:schemeClr val="dk2"/>
                </a:solidFill>
                <a:latin typeface="Verdana"/>
                <a:ea typeface="Verdana"/>
                <a:cs typeface="Verdana"/>
                <a:sym typeface="Verdana"/>
              </a:rPr>
              <a:t>Cas clínic 1</a:t>
            </a:r>
            <a:endParaRPr dirty="0"/>
          </a:p>
        </p:txBody>
      </p:sp>
      <p:sp>
        <p:nvSpPr>
          <p:cNvPr id="134" name="Shape 134"/>
          <p:cNvSpPr txBox="1">
            <a:spLocks noGrp="1"/>
          </p:cNvSpPr>
          <p:nvPr>
            <p:ph type="body" idx="1"/>
          </p:nvPr>
        </p:nvSpPr>
        <p:spPr>
          <a:xfrm>
            <a:off x="914400" y="2132856"/>
            <a:ext cx="7772400" cy="3998069"/>
          </a:xfrm>
          <a:prstGeom prst="rect">
            <a:avLst/>
          </a:prstGeom>
          <a:noFill/>
          <a:ln>
            <a:noFill/>
          </a:ln>
        </p:spPr>
        <p:txBody>
          <a:bodyPr spcFirstLastPara="1" wrap="square" lIns="91425" tIns="45700" rIns="91425" bIns="45700" anchor="t" anchorCtr="0">
            <a:noAutofit/>
          </a:bodyPr>
          <a:lstStyle/>
          <a:p>
            <a:pPr marL="342900" marR="0" lvl="0" indent="-342900" algn="l" rtl="0">
              <a:spcBef>
                <a:spcPts val="720"/>
              </a:spcBef>
              <a:spcAft>
                <a:spcPts val="0"/>
              </a:spcAft>
              <a:buClr>
                <a:schemeClr val="folHlink"/>
              </a:buClr>
              <a:buSzPts val="3240"/>
              <a:buFont typeface="Noto Sans Symbols"/>
              <a:buChar char="■"/>
            </a:pPr>
            <a:r>
              <a:rPr lang="ca-ES" sz="3600" b="0" i="0" u="none" strike="noStrike" cap="none" dirty="0" smtClean="0">
                <a:solidFill>
                  <a:schemeClr val="dk1"/>
                </a:solidFill>
                <a:latin typeface="Verdana"/>
                <a:ea typeface="Verdana"/>
                <a:cs typeface="Verdana"/>
                <a:sym typeface="Verdana"/>
              </a:rPr>
              <a:t>Quin </a:t>
            </a:r>
            <a:r>
              <a:rPr lang="ca-ES" sz="3600" b="0" i="0" u="none" strike="noStrike" cap="none" dirty="0">
                <a:solidFill>
                  <a:schemeClr val="dk1"/>
                </a:solidFill>
                <a:latin typeface="Verdana"/>
                <a:ea typeface="Verdana"/>
                <a:cs typeface="Verdana"/>
                <a:sym typeface="Verdana"/>
              </a:rPr>
              <a:t>és el diagnòstic de presumpció</a:t>
            </a:r>
            <a:r>
              <a:rPr lang="ca-ES" sz="3600" b="0" i="0" u="none" strike="noStrike" cap="none" dirty="0" smtClean="0">
                <a:solidFill>
                  <a:schemeClr val="dk1"/>
                </a:solidFill>
                <a:latin typeface="Verdana"/>
                <a:ea typeface="Verdana"/>
                <a:cs typeface="Verdana"/>
                <a:sym typeface="Verdana"/>
              </a:rPr>
              <a:t>?</a:t>
            </a:r>
          </a:p>
          <a:p>
            <a:pPr marL="342900" marR="0" lvl="0" indent="-342900" algn="l" rtl="0">
              <a:spcBef>
                <a:spcPts val="720"/>
              </a:spcBef>
              <a:spcAft>
                <a:spcPts val="0"/>
              </a:spcAft>
              <a:buClr>
                <a:schemeClr val="folHlink"/>
              </a:buClr>
              <a:buSzPts val="3240"/>
              <a:buNone/>
            </a:pPr>
            <a:endParaRPr lang="ca-ES" sz="3600" b="0" i="0" u="none" strike="noStrike" cap="none" dirty="0" smtClean="0">
              <a:solidFill>
                <a:schemeClr val="dk1"/>
              </a:solidFill>
              <a:latin typeface="Verdana"/>
              <a:ea typeface="Verdana"/>
              <a:cs typeface="Verdana"/>
              <a:sym typeface="Verdana"/>
            </a:endParaRPr>
          </a:p>
          <a:p>
            <a:pPr marL="342900" indent="-342900">
              <a:spcBef>
                <a:spcPts val="720"/>
              </a:spcBef>
              <a:buSzPts val="3240"/>
            </a:pPr>
            <a:r>
              <a:rPr lang="es-ES" sz="3600" dirty="0" err="1" smtClean="0">
                <a:latin typeface="Verdana" pitchFamily="34" charset="0"/>
                <a:ea typeface="Verdana" pitchFamily="34" charset="0"/>
                <a:cs typeface="Verdana"/>
                <a:sym typeface="Verdana"/>
              </a:rPr>
              <a:t>Quin</a:t>
            </a:r>
            <a:r>
              <a:rPr lang="es-ES" sz="3600" dirty="0" smtClean="0">
                <a:latin typeface="Verdana" pitchFamily="34" charset="0"/>
                <a:ea typeface="Verdana" pitchFamily="34" charset="0"/>
                <a:cs typeface="Verdana"/>
                <a:sym typeface="Verdana"/>
              </a:rPr>
              <a:t> </a:t>
            </a:r>
            <a:r>
              <a:rPr lang="es-ES" sz="3600" dirty="0" err="1" smtClean="0">
                <a:latin typeface="Verdana" pitchFamily="34" charset="0"/>
                <a:ea typeface="Verdana" pitchFamily="34" charset="0"/>
                <a:cs typeface="Verdana"/>
                <a:sym typeface="Verdana"/>
              </a:rPr>
              <a:t>és</a:t>
            </a:r>
            <a:r>
              <a:rPr lang="es-ES" sz="3600" dirty="0" smtClean="0">
                <a:latin typeface="Verdana" pitchFamily="34" charset="0"/>
                <a:ea typeface="Verdana" pitchFamily="34" charset="0"/>
                <a:cs typeface="Verdana"/>
                <a:sym typeface="Verdana"/>
              </a:rPr>
              <a:t> el </a:t>
            </a:r>
            <a:r>
              <a:rPr lang="es-ES" sz="3600" dirty="0" err="1" smtClean="0">
                <a:latin typeface="Verdana" pitchFamily="34" charset="0"/>
                <a:ea typeface="Verdana" pitchFamily="34" charset="0"/>
                <a:cs typeface="Verdana"/>
                <a:sym typeface="Verdana"/>
              </a:rPr>
              <a:t>diagnòstic</a:t>
            </a:r>
            <a:r>
              <a:rPr lang="es-ES" sz="3600" dirty="0" smtClean="0">
                <a:latin typeface="Verdana" pitchFamily="34" charset="0"/>
                <a:ea typeface="Verdana" pitchFamily="34" charset="0"/>
                <a:cs typeface="Verdana"/>
                <a:sym typeface="Verdana"/>
              </a:rPr>
              <a:t> diferencial?</a:t>
            </a:r>
            <a:endParaRPr lang="es-ES" sz="3600" dirty="0" smtClean="0">
              <a:latin typeface="Verdana" pitchFamily="34" charset="0"/>
              <a:ea typeface="Verdana" pitchFamily="34" charset="0"/>
            </a:endParaRPr>
          </a:p>
          <a:p>
            <a:pPr marL="342900" marR="0" lvl="0" indent="-342900" algn="l" rtl="0">
              <a:spcBef>
                <a:spcPts val="720"/>
              </a:spcBef>
              <a:spcAft>
                <a:spcPts val="0"/>
              </a:spcAft>
              <a:buClr>
                <a:schemeClr val="folHlink"/>
              </a:buClr>
              <a:buSzPts val="3240"/>
              <a:buNone/>
            </a:pPr>
            <a:endParaRPr dirty="0"/>
          </a:p>
          <a:p>
            <a:pPr marL="342900" marR="0" lvl="0" indent="-137159" algn="l" rtl="0">
              <a:spcBef>
                <a:spcPts val="720"/>
              </a:spcBef>
              <a:spcAft>
                <a:spcPts val="0"/>
              </a:spcAft>
              <a:buClr>
                <a:schemeClr val="folHlink"/>
              </a:buClr>
              <a:buSzPts val="3240"/>
              <a:buFont typeface="Noto Sans Symbols"/>
              <a:buNone/>
            </a:pPr>
            <a:endParaRPr sz="3600" b="0" i="0" u="none" strike="noStrike" cap="none" dirty="0">
              <a:solidFill>
                <a:schemeClr val="dk1"/>
              </a:solidFill>
              <a:latin typeface="Verdana"/>
              <a:ea typeface="Verdana"/>
              <a:cs typeface="Verdana"/>
              <a:sym typeface="Verdana"/>
            </a:endParaRPr>
          </a:p>
          <a:p>
            <a:pPr marL="342900" marR="0" lvl="0" indent="-342900" algn="l" rtl="0">
              <a:spcBef>
                <a:spcPts val="720"/>
              </a:spcBef>
              <a:spcAft>
                <a:spcPts val="0"/>
              </a:spcAft>
              <a:buClr>
                <a:schemeClr val="folHlink"/>
              </a:buClr>
              <a:buSzPts val="3240"/>
              <a:buNone/>
            </a:pPr>
            <a:endParaRPr dirty="0"/>
          </a:p>
        </p:txBody>
      </p:sp>
      <p:pic>
        <p:nvPicPr>
          <p:cNvPr id="135" name="Shape 135" descr="MC900434411[1]"/>
          <p:cNvPicPr preferRelativeResize="0"/>
          <p:nvPr/>
        </p:nvPicPr>
        <p:blipFill rotWithShape="1">
          <a:blip r:embed="rId3">
            <a:alphaModFix/>
          </a:blip>
          <a:srcRect/>
          <a:stretch/>
        </p:blipFill>
        <p:spPr>
          <a:xfrm>
            <a:off x="7235825" y="0"/>
            <a:ext cx="1241425" cy="1397000"/>
          </a:xfrm>
          <a:prstGeom prst="rect">
            <a:avLst/>
          </a:prstGeom>
          <a:noFill/>
          <a:ln>
            <a:noFill/>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show="0">
  <p:cSld>
    <p:spTree>
      <p:nvGrpSpPr>
        <p:cNvPr id="1" name="Shape 1422"/>
        <p:cNvGrpSpPr/>
        <p:nvPr/>
      </p:nvGrpSpPr>
      <p:grpSpPr>
        <a:xfrm>
          <a:off x="0" y="0"/>
          <a:ext cx="0" cy="0"/>
          <a:chOff x="0" y="0"/>
          <a:chExt cx="0" cy="0"/>
        </a:xfrm>
      </p:grpSpPr>
      <p:sp>
        <p:nvSpPr>
          <p:cNvPr id="1423" name="Shape 1423"/>
          <p:cNvSpPr txBox="1">
            <a:spLocks noGrp="1"/>
          </p:cNvSpPr>
          <p:nvPr>
            <p:ph type="title"/>
          </p:nvPr>
        </p:nvSpPr>
        <p:spPr>
          <a:xfrm>
            <a:off x="914400" y="277813"/>
            <a:ext cx="7772400" cy="1143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4200" b="0" i="0" u="none" strike="noStrike" cap="none">
              <a:solidFill>
                <a:schemeClr val="dk2"/>
              </a:solidFill>
              <a:latin typeface="Times New Roman"/>
              <a:ea typeface="Times New Roman"/>
              <a:cs typeface="Times New Roman"/>
              <a:sym typeface="Times New Roman"/>
            </a:endParaRPr>
          </a:p>
        </p:txBody>
      </p:sp>
      <p:pic>
        <p:nvPicPr>
          <p:cNvPr id="1424" name="Shape 1424" descr="camfic blanc"/>
          <p:cNvPicPr preferRelativeResize="0"/>
          <p:nvPr/>
        </p:nvPicPr>
        <p:blipFill rotWithShape="1">
          <a:blip r:embed="rId3">
            <a:alphaModFix/>
          </a:blip>
          <a:srcRect/>
          <a:stretch/>
        </p:blipFill>
        <p:spPr>
          <a:xfrm>
            <a:off x="8382000" y="6281738"/>
            <a:ext cx="463550" cy="576262"/>
          </a:xfrm>
          <a:prstGeom prst="rect">
            <a:avLst/>
          </a:prstGeom>
          <a:noFill/>
          <a:ln>
            <a:noFill/>
          </a:ln>
        </p:spPr>
      </p:pic>
      <p:pic>
        <p:nvPicPr>
          <p:cNvPr id="1425" name="Shape 1425"/>
          <p:cNvPicPr preferRelativeResize="0">
            <a:picLocks noGrp="1"/>
          </p:cNvPicPr>
          <p:nvPr>
            <p:ph type="body" idx="1"/>
          </p:nvPr>
        </p:nvPicPr>
        <p:blipFill rotWithShape="1">
          <a:blip r:embed="rId4">
            <a:alphaModFix/>
          </a:blip>
          <a:srcRect/>
          <a:stretch/>
        </p:blipFill>
        <p:spPr>
          <a:xfrm>
            <a:off x="900113" y="260350"/>
            <a:ext cx="4392612" cy="5511800"/>
          </a:xfrm>
          <a:prstGeom prst="rect">
            <a:avLst/>
          </a:prstGeom>
          <a:noFill/>
          <a:ln>
            <a:noFill/>
          </a:ln>
        </p:spPr>
      </p:pic>
      <p:pic>
        <p:nvPicPr>
          <p:cNvPr id="1426" name="Shape 1426" descr="incubadoras-laboratorio-co2-78678-3202443.jpg"/>
          <p:cNvPicPr preferRelativeResize="0"/>
          <p:nvPr/>
        </p:nvPicPr>
        <p:blipFill rotWithShape="1">
          <a:blip r:embed="rId5">
            <a:alphaModFix/>
          </a:blip>
          <a:srcRect/>
          <a:stretch/>
        </p:blipFill>
        <p:spPr>
          <a:xfrm>
            <a:off x="5724525" y="2997200"/>
            <a:ext cx="2960688" cy="2459038"/>
          </a:xfrm>
          <a:prstGeom prst="rect">
            <a:avLst/>
          </a:prstGeom>
          <a:noFill/>
          <a:ln>
            <a:noFill/>
          </a:ln>
        </p:spPr>
      </p:pic>
      <p:sp>
        <p:nvSpPr>
          <p:cNvPr id="1427" name="Shape 1427"/>
          <p:cNvSpPr txBox="1"/>
          <p:nvPr/>
        </p:nvSpPr>
        <p:spPr>
          <a:xfrm>
            <a:off x="468313" y="5732463"/>
            <a:ext cx="8207375" cy="431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ca-ES" sz="1100">
                <a:solidFill>
                  <a:schemeClr val="dk1"/>
                </a:solidFill>
                <a:latin typeface="Verdana"/>
                <a:ea typeface="Verdana"/>
                <a:cs typeface="Verdana"/>
                <a:sym typeface="Verdana"/>
              </a:rPr>
              <a:t>Validation of FLEXICULT SSI-Urinary Kit for use in the primary health care setting. Blom M. et al. Scand J Infect Dis 2002;34(6):430-5.</a:t>
            </a:r>
            <a:endParaRPr sz="1100">
              <a:solidFill>
                <a:schemeClr val="dk1"/>
              </a:solidFill>
              <a:latin typeface="Verdana"/>
              <a:ea typeface="Verdana"/>
              <a:cs typeface="Verdana"/>
              <a:sym typeface="Verdana"/>
            </a:endParaRPr>
          </a:p>
        </p:txBody>
      </p:sp>
      <p:pic>
        <p:nvPicPr>
          <p:cNvPr id="1428" name="Shape 1428" descr="https://www.abenaonline.dk/Images/Products/Large/201275.jpg"/>
          <p:cNvPicPr preferRelativeResize="0"/>
          <p:nvPr/>
        </p:nvPicPr>
        <p:blipFill rotWithShape="1">
          <a:blip r:embed="rId6">
            <a:alphaModFix/>
          </a:blip>
          <a:srcRect/>
          <a:stretch/>
        </p:blipFill>
        <p:spPr>
          <a:xfrm>
            <a:off x="5867400" y="549275"/>
            <a:ext cx="2520950" cy="2166938"/>
          </a:xfrm>
          <a:prstGeom prst="rect">
            <a:avLst/>
          </a:prstGeom>
          <a:noFill/>
          <a:ln>
            <a:noFill/>
          </a:ln>
        </p:spPr>
      </p:pic>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Shape 1432"/>
        <p:cNvGrpSpPr/>
        <p:nvPr/>
      </p:nvGrpSpPr>
      <p:grpSpPr>
        <a:xfrm>
          <a:off x="0" y="0"/>
          <a:ext cx="0" cy="0"/>
          <a:chOff x="0" y="0"/>
          <a:chExt cx="0" cy="0"/>
        </a:xfrm>
      </p:grpSpPr>
      <p:pic>
        <p:nvPicPr>
          <p:cNvPr id="1433" name="Shape 1433"/>
          <p:cNvPicPr preferRelativeResize="0">
            <a:picLocks noGrp="1"/>
          </p:cNvPicPr>
          <p:nvPr>
            <p:ph type="body" idx="1"/>
          </p:nvPr>
        </p:nvPicPr>
        <p:blipFill rotWithShape="1">
          <a:blip r:embed="rId3">
            <a:alphaModFix/>
          </a:blip>
          <a:srcRect/>
          <a:stretch/>
        </p:blipFill>
        <p:spPr>
          <a:xfrm>
            <a:off x="395288" y="3573463"/>
            <a:ext cx="8353425" cy="2303462"/>
          </a:xfrm>
          <a:prstGeom prst="rect">
            <a:avLst/>
          </a:prstGeom>
          <a:noFill/>
          <a:ln>
            <a:noFill/>
          </a:ln>
        </p:spPr>
      </p:pic>
      <p:pic>
        <p:nvPicPr>
          <p:cNvPr id="1434" name="Shape 1434"/>
          <p:cNvPicPr preferRelativeResize="0"/>
          <p:nvPr/>
        </p:nvPicPr>
        <p:blipFill rotWithShape="1">
          <a:blip r:embed="rId4">
            <a:alphaModFix/>
          </a:blip>
          <a:srcRect/>
          <a:stretch/>
        </p:blipFill>
        <p:spPr>
          <a:xfrm>
            <a:off x="2195513" y="1341438"/>
            <a:ext cx="4392612" cy="1800225"/>
          </a:xfrm>
          <a:prstGeom prst="rect">
            <a:avLst/>
          </a:prstGeom>
          <a:noFill/>
          <a:ln>
            <a:noFill/>
          </a:ln>
        </p:spPr>
      </p:pic>
    </p:spTree>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Shape 1438"/>
        <p:cNvGrpSpPr/>
        <p:nvPr/>
      </p:nvGrpSpPr>
      <p:grpSpPr>
        <a:xfrm>
          <a:off x="0" y="0"/>
          <a:ext cx="0" cy="0"/>
          <a:chOff x="0" y="0"/>
          <a:chExt cx="0" cy="0"/>
        </a:xfrm>
      </p:grpSpPr>
      <p:graphicFrame>
        <p:nvGraphicFramePr>
          <p:cNvPr id="1439" name="Shape 1439"/>
          <p:cNvGraphicFramePr/>
          <p:nvPr/>
        </p:nvGraphicFramePr>
        <p:xfrm>
          <a:off x="468313" y="1366838"/>
          <a:ext cx="8218475" cy="4954965"/>
        </p:xfrm>
        <a:graphic>
          <a:graphicData uri="http://schemas.openxmlformats.org/drawingml/2006/table">
            <a:tbl>
              <a:tblPr>
                <a:noFill/>
                <a:tableStyleId>{E3B29986-BFF8-4E9C-95A4-D5F6CE4CB66C}</a:tableStyleId>
              </a:tblPr>
              <a:tblGrid>
                <a:gridCol w="1738300">
                  <a:extLst>
                    <a:ext uri="{9D8B030D-6E8A-4147-A177-3AD203B41FA5}">
                      <a16:colId xmlns:a16="http://schemas.microsoft.com/office/drawing/2014/main" xmlns="" val="20000"/>
                    </a:ext>
                  </a:extLst>
                </a:gridCol>
                <a:gridCol w="6480175">
                  <a:extLst>
                    <a:ext uri="{9D8B030D-6E8A-4147-A177-3AD203B41FA5}">
                      <a16:colId xmlns:a16="http://schemas.microsoft.com/office/drawing/2014/main" xmlns="" val="20001"/>
                    </a:ext>
                  </a:extLst>
                </a:gridCol>
              </a:tblGrid>
              <a:tr h="371475">
                <a:tc>
                  <a:txBody>
                    <a:bodyPr/>
                    <a:lstStyle/>
                    <a:p>
                      <a:pPr marL="0" marR="0" lvl="0" indent="0" algn="l" rtl="0">
                        <a:lnSpc>
                          <a:spcPct val="100000"/>
                        </a:lnSpc>
                        <a:spcBef>
                          <a:spcPts val="0"/>
                        </a:spcBef>
                        <a:spcAft>
                          <a:spcPts val="0"/>
                        </a:spcAft>
                        <a:buClr>
                          <a:srgbClr val="FFFFFF"/>
                        </a:buClr>
                        <a:buFont typeface="Calibri"/>
                        <a:buNone/>
                      </a:pPr>
                      <a:r>
                        <a:rPr lang="ca-ES" sz="1800" b="1" i="0" u="none" strike="noStrike" cap="none">
                          <a:solidFill>
                            <a:srgbClr val="FFFFFF"/>
                          </a:solidFill>
                          <a:latin typeface="Calibri"/>
                          <a:ea typeface="Calibri"/>
                          <a:cs typeface="Calibri"/>
                          <a:sym typeface="Calibri"/>
                        </a:rPr>
                        <a:t>Grau de recomanació</a:t>
                      </a:r>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accent1"/>
                    </a:solidFill>
                  </a:tcPr>
                </a:tc>
                <a:tc>
                  <a:txBody>
                    <a:bodyPr/>
                    <a:lstStyle/>
                    <a:p>
                      <a:pPr marL="0" marR="0" lvl="0" indent="0" algn="l" rtl="0">
                        <a:lnSpc>
                          <a:spcPct val="100000"/>
                        </a:lnSpc>
                        <a:spcBef>
                          <a:spcPts val="0"/>
                        </a:spcBef>
                        <a:spcAft>
                          <a:spcPts val="0"/>
                        </a:spcAft>
                        <a:buClr>
                          <a:srgbClr val="FFFFFF"/>
                        </a:buClr>
                        <a:buFont typeface="Calibri"/>
                        <a:buNone/>
                      </a:pPr>
                      <a:r>
                        <a:rPr lang="ca-ES" sz="1800" b="1" i="0" u="none" strike="noStrike" cap="none">
                          <a:solidFill>
                            <a:srgbClr val="FFFFFF"/>
                          </a:solidFill>
                          <a:latin typeface="Calibri"/>
                          <a:ea typeface="Calibri"/>
                          <a:cs typeface="Calibri"/>
                          <a:sym typeface="Calibri"/>
                        </a:rPr>
                        <a:t>Maneig ITU a la dona</a:t>
                      </a:r>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accent1"/>
                    </a:solidFill>
                  </a:tcPr>
                </a:tc>
                <a:extLst>
                  <a:ext uri="{0D108BD9-81ED-4DB2-BD59-A6C34878D82A}">
                    <a16:rowId xmlns:a16="http://schemas.microsoft.com/office/drawing/2014/main" xmlns="" val="10000"/>
                  </a:ext>
                </a:extLst>
              </a:tr>
              <a:tr h="371475">
                <a:tc>
                  <a:txBody>
                    <a:bodyPr/>
                    <a:lstStyle/>
                    <a:p>
                      <a:pPr marL="0" marR="0" lvl="0" indent="0" algn="l" rtl="0">
                        <a:lnSpc>
                          <a:spcPct val="100000"/>
                        </a:lnSpc>
                        <a:spcBef>
                          <a:spcPts val="0"/>
                        </a:spcBef>
                        <a:spcAft>
                          <a:spcPts val="0"/>
                        </a:spcAft>
                        <a:buClr>
                          <a:srgbClr val="000000"/>
                        </a:buClr>
                        <a:buFont typeface="Calibri"/>
                        <a:buNone/>
                      </a:pPr>
                      <a:r>
                        <a:rPr lang="ca-ES" sz="1800" b="0" i="0" u="none" strike="noStrike" cap="none">
                          <a:solidFill>
                            <a:srgbClr val="000000"/>
                          </a:solidFill>
                          <a:latin typeface="Calibri"/>
                          <a:ea typeface="Calibri"/>
                          <a:cs typeface="Calibri"/>
                          <a:sym typeface="Calibri"/>
                        </a:rPr>
                        <a:t>D</a:t>
                      </a:r>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0D8E8"/>
                    </a:solidFill>
                  </a:tcPr>
                </a:tc>
                <a:tc>
                  <a:txBody>
                    <a:bodyPr/>
                    <a:lstStyle/>
                    <a:p>
                      <a:pPr marL="0" marR="0" lvl="0" indent="0" algn="l" rtl="0">
                        <a:lnSpc>
                          <a:spcPct val="100000"/>
                        </a:lnSpc>
                        <a:spcBef>
                          <a:spcPts val="0"/>
                        </a:spcBef>
                        <a:spcAft>
                          <a:spcPts val="0"/>
                        </a:spcAft>
                        <a:buClr>
                          <a:srgbClr val="000000"/>
                        </a:buClr>
                        <a:buFont typeface="Calibri"/>
                        <a:buNone/>
                      </a:pPr>
                      <a:r>
                        <a:rPr lang="ca-ES" sz="1800" b="0" i="0" u="none" strike="noStrike" cap="none">
                          <a:solidFill>
                            <a:srgbClr val="000000"/>
                          </a:solidFill>
                          <a:latin typeface="Calibri"/>
                          <a:ea typeface="Calibri"/>
                          <a:cs typeface="Calibri"/>
                          <a:sym typeface="Calibri"/>
                        </a:rPr>
                        <a:t>Consideri la possibilitat d’ITU alta en pacients amb febre o dolor lumbar</a:t>
                      </a:r>
                      <a:endParaRPr sz="1800" b="0" i="0" u="none" strike="noStrike" cap="none">
                        <a:solidFill>
                          <a:srgbClr val="000000"/>
                        </a:solidFill>
                        <a:latin typeface="Calibri"/>
                        <a:ea typeface="Calibri"/>
                        <a:cs typeface="Calibri"/>
                        <a:sym typeface="Calibri"/>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0D8E8"/>
                    </a:solidFill>
                  </a:tcPr>
                </a:tc>
                <a:extLst>
                  <a:ext uri="{0D108BD9-81ED-4DB2-BD59-A6C34878D82A}">
                    <a16:rowId xmlns:a16="http://schemas.microsoft.com/office/drawing/2014/main" xmlns="" val="10001"/>
                  </a:ext>
                </a:extLst>
              </a:tr>
              <a:tr h="371475">
                <a:tc>
                  <a:txBody>
                    <a:bodyPr/>
                    <a:lstStyle/>
                    <a:p>
                      <a:pPr marL="0" marR="0" lvl="0" indent="0" algn="l" rtl="0">
                        <a:lnSpc>
                          <a:spcPct val="100000"/>
                        </a:lnSpc>
                        <a:spcBef>
                          <a:spcPts val="0"/>
                        </a:spcBef>
                        <a:spcAft>
                          <a:spcPts val="0"/>
                        </a:spcAft>
                        <a:buClr>
                          <a:srgbClr val="000000"/>
                        </a:buClr>
                        <a:buFont typeface="Calibri"/>
                        <a:buNone/>
                      </a:pPr>
                      <a:r>
                        <a:rPr lang="ca-ES" sz="1800" b="0" i="0" u="none" strike="noStrike" cap="none">
                          <a:solidFill>
                            <a:srgbClr val="000000"/>
                          </a:solidFill>
                          <a:latin typeface="Calibri"/>
                          <a:ea typeface="Calibri"/>
                          <a:cs typeface="Calibri"/>
                          <a:sym typeface="Calibri"/>
                        </a:rPr>
                        <a:t>B</a:t>
                      </a:r>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DF4"/>
                    </a:solidFill>
                  </a:tcPr>
                </a:tc>
                <a:tc>
                  <a:txBody>
                    <a:bodyPr/>
                    <a:lstStyle/>
                    <a:p>
                      <a:pPr marL="0" marR="0" lvl="0" indent="0" algn="l" rtl="0">
                        <a:lnSpc>
                          <a:spcPct val="100000"/>
                        </a:lnSpc>
                        <a:spcBef>
                          <a:spcPts val="0"/>
                        </a:spcBef>
                        <a:spcAft>
                          <a:spcPts val="0"/>
                        </a:spcAft>
                        <a:buClr>
                          <a:srgbClr val="000000"/>
                        </a:buClr>
                        <a:buFont typeface="Calibri"/>
                        <a:buNone/>
                      </a:pPr>
                      <a:r>
                        <a:rPr lang="ca-ES" sz="1800" b="0" i="0" u="none" strike="noStrike" cap="none">
                          <a:solidFill>
                            <a:srgbClr val="000000"/>
                          </a:solidFill>
                          <a:latin typeface="Calibri"/>
                          <a:ea typeface="Calibri"/>
                          <a:cs typeface="Calibri"/>
                          <a:sym typeface="Calibri"/>
                        </a:rPr>
                        <a:t>Utilitzi tires reactives en dones&lt;65 anys amb ≤2 símptomes d’ITU</a:t>
                      </a:r>
                      <a:endParaRPr sz="1800" b="0" i="0" u="none" strike="noStrike" cap="none">
                        <a:solidFill>
                          <a:srgbClr val="000000"/>
                        </a:solidFill>
                        <a:latin typeface="Calibri"/>
                        <a:ea typeface="Calibri"/>
                        <a:cs typeface="Calibri"/>
                        <a:sym typeface="Calibri"/>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DF4"/>
                    </a:solidFill>
                  </a:tcPr>
                </a:tc>
                <a:extLst>
                  <a:ext uri="{0D108BD9-81ED-4DB2-BD59-A6C34878D82A}">
                    <a16:rowId xmlns:a16="http://schemas.microsoft.com/office/drawing/2014/main" xmlns="" val="10002"/>
                  </a:ext>
                </a:extLst>
              </a:tr>
              <a:tr h="371475">
                <a:tc>
                  <a:txBody>
                    <a:bodyPr/>
                    <a:lstStyle/>
                    <a:p>
                      <a:pPr marL="0" marR="0" lvl="0" indent="0" algn="l" rtl="0">
                        <a:lnSpc>
                          <a:spcPct val="100000"/>
                        </a:lnSpc>
                        <a:spcBef>
                          <a:spcPts val="0"/>
                        </a:spcBef>
                        <a:spcAft>
                          <a:spcPts val="0"/>
                        </a:spcAft>
                        <a:buClr>
                          <a:srgbClr val="000000"/>
                        </a:buClr>
                        <a:buFont typeface="Calibri"/>
                        <a:buNone/>
                      </a:pPr>
                      <a:r>
                        <a:rPr lang="ca-ES" sz="1800" b="0" i="0" u="none" strike="noStrike" cap="none">
                          <a:solidFill>
                            <a:srgbClr val="000000"/>
                          </a:solidFill>
                          <a:latin typeface="Calibri"/>
                          <a:ea typeface="Calibri"/>
                          <a:cs typeface="Calibri"/>
                          <a:sym typeface="Calibri"/>
                        </a:rPr>
                        <a:t>D</a:t>
                      </a:r>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0D8E8"/>
                    </a:solidFill>
                  </a:tcPr>
                </a:tc>
                <a:tc>
                  <a:txBody>
                    <a:bodyPr/>
                    <a:lstStyle/>
                    <a:p>
                      <a:pPr marL="0" marR="0" lvl="0" indent="0" algn="l" rtl="0">
                        <a:lnSpc>
                          <a:spcPct val="100000"/>
                        </a:lnSpc>
                        <a:spcBef>
                          <a:spcPts val="0"/>
                        </a:spcBef>
                        <a:spcAft>
                          <a:spcPts val="0"/>
                        </a:spcAft>
                        <a:buClr>
                          <a:srgbClr val="000000"/>
                        </a:buClr>
                        <a:buFont typeface="Calibri"/>
                        <a:buNone/>
                      </a:pPr>
                      <a:r>
                        <a:rPr lang="ca-ES" sz="1800" b="0" i="0" u="none" strike="noStrike" cap="none">
                          <a:solidFill>
                            <a:srgbClr val="000000"/>
                          </a:solidFill>
                          <a:latin typeface="Calibri"/>
                          <a:ea typeface="Calibri"/>
                          <a:cs typeface="Calibri"/>
                          <a:sym typeface="Calibri"/>
                        </a:rPr>
                        <a:t>Consideri el tractament antibiòtic en dones &lt; 65 anys amb ≥ 3 símptomes d’ITU</a:t>
                      </a:r>
                      <a:endParaRPr sz="1800" b="0" i="0" u="none" strike="noStrike" cap="none">
                        <a:solidFill>
                          <a:srgbClr val="000000"/>
                        </a:solidFill>
                        <a:latin typeface="Calibri"/>
                        <a:ea typeface="Calibri"/>
                        <a:cs typeface="Calibri"/>
                        <a:sym typeface="Calibri"/>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0D8E8"/>
                    </a:solidFill>
                  </a:tcPr>
                </a:tc>
                <a:extLst>
                  <a:ext uri="{0D108BD9-81ED-4DB2-BD59-A6C34878D82A}">
                    <a16:rowId xmlns:a16="http://schemas.microsoft.com/office/drawing/2014/main" xmlns="" val="10003"/>
                  </a:ext>
                </a:extLst>
              </a:tr>
              <a:tr h="371475">
                <a:tc>
                  <a:txBody>
                    <a:bodyPr/>
                    <a:lstStyle/>
                    <a:p>
                      <a:pPr marL="0" marR="0" lvl="0" indent="0" algn="l" rtl="0">
                        <a:lnSpc>
                          <a:spcPct val="100000"/>
                        </a:lnSpc>
                        <a:spcBef>
                          <a:spcPts val="0"/>
                        </a:spcBef>
                        <a:spcAft>
                          <a:spcPts val="0"/>
                        </a:spcAft>
                        <a:buClr>
                          <a:srgbClr val="000000"/>
                        </a:buClr>
                        <a:buFont typeface="Calibri"/>
                        <a:buNone/>
                      </a:pPr>
                      <a:r>
                        <a:rPr lang="ca-ES" sz="1800" b="0" i="0" u="none" strike="noStrike" cap="none">
                          <a:solidFill>
                            <a:srgbClr val="000000"/>
                          </a:solidFill>
                          <a:latin typeface="Calibri"/>
                          <a:ea typeface="Calibri"/>
                          <a:cs typeface="Calibri"/>
                          <a:sym typeface="Calibri"/>
                        </a:rPr>
                        <a:t>B</a:t>
                      </a:r>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DF4"/>
                    </a:solidFill>
                  </a:tcPr>
                </a:tc>
                <a:tc>
                  <a:txBody>
                    <a:bodyPr/>
                    <a:lstStyle/>
                    <a:p>
                      <a:pPr marL="0" marR="0" lvl="0" indent="0" algn="l" rtl="0">
                        <a:lnSpc>
                          <a:spcPct val="100000"/>
                        </a:lnSpc>
                        <a:spcBef>
                          <a:spcPts val="0"/>
                        </a:spcBef>
                        <a:spcAft>
                          <a:spcPts val="0"/>
                        </a:spcAft>
                        <a:buClr>
                          <a:srgbClr val="000000"/>
                        </a:buClr>
                        <a:buFont typeface="Calibri"/>
                        <a:buNone/>
                      </a:pPr>
                      <a:r>
                        <a:rPr lang="ca-ES" sz="1800" b="0" i="0" u="none" strike="noStrike" cap="none">
                          <a:solidFill>
                            <a:srgbClr val="000000"/>
                          </a:solidFill>
                          <a:latin typeface="Calibri"/>
                          <a:ea typeface="Calibri"/>
                          <a:cs typeface="Calibri"/>
                          <a:sym typeface="Calibri"/>
                        </a:rPr>
                        <a:t>Tracti a les dones no gestants amb cistitis amb 3 dies de trimetroprim o nitrofurantoïna</a:t>
                      </a:r>
                      <a:endParaRPr sz="1800" b="0" i="0" u="none" strike="noStrike" cap="none">
                        <a:solidFill>
                          <a:srgbClr val="000000"/>
                        </a:solidFill>
                        <a:latin typeface="Calibri"/>
                        <a:ea typeface="Calibri"/>
                        <a:cs typeface="Calibri"/>
                        <a:sym typeface="Calibri"/>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DF4"/>
                    </a:solidFill>
                  </a:tcPr>
                </a:tc>
                <a:extLst>
                  <a:ext uri="{0D108BD9-81ED-4DB2-BD59-A6C34878D82A}">
                    <a16:rowId xmlns:a16="http://schemas.microsoft.com/office/drawing/2014/main" xmlns="" val="10004"/>
                  </a:ext>
                </a:extLst>
              </a:tr>
              <a:tr h="371475">
                <a:tc>
                  <a:txBody>
                    <a:bodyPr/>
                    <a:lstStyle/>
                    <a:p>
                      <a:pPr marL="0" marR="0" lvl="0" indent="0" algn="l" rtl="0">
                        <a:lnSpc>
                          <a:spcPct val="100000"/>
                        </a:lnSpc>
                        <a:spcBef>
                          <a:spcPts val="0"/>
                        </a:spcBef>
                        <a:spcAft>
                          <a:spcPts val="0"/>
                        </a:spcAft>
                        <a:buClr>
                          <a:srgbClr val="000000"/>
                        </a:buClr>
                        <a:buFont typeface="Calibri"/>
                        <a:buNone/>
                      </a:pPr>
                      <a:r>
                        <a:rPr lang="ca-ES" sz="1800" b="0" i="0" u="none" strike="noStrike" cap="none">
                          <a:solidFill>
                            <a:srgbClr val="000000"/>
                          </a:solidFill>
                          <a:latin typeface="Calibri"/>
                          <a:ea typeface="Calibri"/>
                          <a:cs typeface="Calibri"/>
                          <a:sym typeface="Calibri"/>
                        </a:rPr>
                        <a:t>A</a:t>
                      </a:r>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0D8E8"/>
                    </a:solidFill>
                  </a:tcPr>
                </a:tc>
                <a:tc>
                  <a:txBody>
                    <a:bodyPr/>
                    <a:lstStyle/>
                    <a:p>
                      <a:pPr marL="0" marR="0" lvl="0" indent="0" algn="l" rtl="0">
                        <a:lnSpc>
                          <a:spcPct val="100000"/>
                        </a:lnSpc>
                        <a:spcBef>
                          <a:spcPts val="0"/>
                        </a:spcBef>
                        <a:spcAft>
                          <a:spcPts val="0"/>
                        </a:spcAft>
                        <a:buClr>
                          <a:srgbClr val="000000"/>
                        </a:buClr>
                        <a:buFont typeface="Calibri"/>
                        <a:buNone/>
                      </a:pPr>
                      <a:r>
                        <a:rPr lang="ca-ES" sz="1800" b="0" i="0" u="none" strike="noStrike" cap="none">
                          <a:solidFill>
                            <a:srgbClr val="000000"/>
                          </a:solidFill>
                          <a:latin typeface="Calibri"/>
                          <a:ea typeface="Calibri"/>
                          <a:cs typeface="Calibri"/>
                          <a:sym typeface="Calibri"/>
                        </a:rPr>
                        <a:t>No tracti cap dona amb bacteriúria asimptomàtica</a:t>
                      </a:r>
                      <a:endParaRPr sz="1800" b="0" i="0" u="none" strike="noStrike" cap="none">
                        <a:solidFill>
                          <a:srgbClr val="000000"/>
                        </a:solidFill>
                        <a:latin typeface="Calibri"/>
                        <a:ea typeface="Calibri"/>
                        <a:cs typeface="Calibri"/>
                        <a:sym typeface="Calibri"/>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0D8E8"/>
                    </a:solidFill>
                  </a:tcPr>
                </a:tc>
                <a:extLst>
                  <a:ext uri="{0D108BD9-81ED-4DB2-BD59-A6C34878D82A}">
                    <a16:rowId xmlns:a16="http://schemas.microsoft.com/office/drawing/2014/main" xmlns="" val="10005"/>
                  </a:ext>
                </a:extLst>
              </a:tr>
              <a:tr h="371475">
                <a:tc>
                  <a:txBody>
                    <a:bodyPr/>
                    <a:lstStyle/>
                    <a:p>
                      <a:pPr marL="0" marR="0" lvl="0" indent="0" algn="l" rtl="0">
                        <a:lnSpc>
                          <a:spcPct val="100000"/>
                        </a:lnSpc>
                        <a:spcBef>
                          <a:spcPts val="0"/>
                        </a:spcBef>
                        <a:spcAft>
                          <a:spcPts val="0"/>
                        </a:spcAft>
                        <a:buClr>
                          <a:srgbClr val="000000"/>
                        </a:buClr>
                        <a:buFont typeface="Calibri"/>
                        <a:buNone/>
                      </a:pPr>
                      <a:r>
                        <a:rPr lang="ca-ES" sz="1800" b="0" i="0" u="none" strike="noStrike" cap="none">
                          <a:solidFill>
                            <a:srgbClr val="000000"/>
                          </a:solidFill>
                          <a:latin typeface="Calibri"/>
                          <a:ea typeface="Calibri"/>
                          <a:cs typeface="Calibri"/>
                          <a:sym typeface="Calibri"/>
                        </a:rPr>
                        <a:t>D</a:t>
                      </a:r>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DF4"/>
                    </a:solidFill>
                  </a:tcPr>
                </a:tc>
                <a:tc>
                  <a:txBody>
                    <a:bodyPr/>
                    <a:lstStyle/>
                    <a:p>
                      <a:pPr marL="0" marR="0" lvl="0" indent="0" algn="l" rtl="0">
                        <a:lnSpc>
                          <a:spcPct val="100000"/>
                        </a:lnSpc>
                        <a:spcBef>
                          <a:spcPts val="0"/>
                        </a:spcBef>
                        <a:spcAft>
                          <a:spcPts val="0"/>
                        </a:spcAft>
                        <a:buClr>
                          <a:srgbClr val="000000"/>
                        </a:buClr>
                        <a:buFont typeface="Calibri"/>
                        <a:buNone/>
                      </a:pPr>
                      <a:r>
                        <a:rPr lang="ca-ES" sz="1800" b="0" i="0" u="none" strike="noStrike" cap="none">
                          <a:solidFill>
                            <a:srgbClr val="000000"/>
                          </a:solidFill>
                          <a:latin typeface="Calibri"/>
                          <a:ea typeface="Calibri"/>
                          <a:cs typeface="Calibri"/>
                          <a:sym typeface="Calibri"/>
                        </a:rPr>
                        <a:t>Tracti  les dones amb ITU alta amb 7 diesde ciprofloxacino o 14 dies de amoxicil·lina-clavulànic</a:t>
                      </a:r>
                      <a:endParaRPr sz="1800" b="0" i="0" u="none" strike="noStrike" cap="none">
                        <a:solidFill>
                          <a:srgbClr val="000000"/>
                        </a:solidFill>
                        <a:latin typeface="Calibri"/>
                        <a:ea typeface="Calibri"/>
                        <a:cs typeface="Calibri"/>
                        <a:sym typeface="Calibri"/>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DF4"/>
                    </a:solidFill>
                  </a:tcPr>
                </a:tc>
                <a:extLst>
                  <a:ext uri="{0D108BD9-81ED-4DB2-BD59-A6C34878D82A}">
                    <a16:rowId xmlns:a16="http://schemas.microsoft.com/office/drawing/2014/main" xmlns="" val="10006"/>
                  </a:ext>
                </a:extLst>
              </a:tr>
              <a:tr h="371475">
                <a:tc>
                  <a:txBody>
                    <a:bodyPr/>
                    <a:lstStyle/>
                    <a:p>
                      <a:pPr marL="0" marR="0" lvl="0" indent="0" algn="l" rtl="0">
                        <a:lnSpc>
                          <a:spcPct val="100000"/>
                        </a:lnSpc>
                        <a:spcBef>
                          <a:spcPts val="0"/>
                        </a:spcBef>
                        <a:spcAft>
                          <a:spcPts val="0"/>
                        </a:spcAft>
                        <a:buClr>
                          <a:srgbClr val="000000"/>
                        </a:buClr>
                        <a:buFont typeface="Calibri"/>
                        <a:buNone/>
                      </a:pPr>
                      <a:r>
                        <a:rPr lang="ca-ES" sz="1800" b="0" i="0" u="none" strike="noStrike" cap="none">
                          <a:solidFill>
                            <a:srgbClr val="000000"/>
                          </a:solidFill>
                          <a:latin typeface="Calibri"/>
                          <a:ea typeface="Calibri"/>
                          <a:cs typeface="Calibri"/>
                          <a:sym typeface="Calibri"/>
                        </a:rPr>
                        <a:t>B</a:t>
                      </a:r>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0D8E8"/>
                    </a:solidFill>
                  </a:tcPr>
                </a:tc>
                <a:tc>
                  <a:txBody>
                    <a:bodyPr/>
                    <a:lstStyle/>
                    <a:p>
                      <a:pPr marL="0" marR="0" lvl="0" indent="0" algn="l" rtl="0">
                        <a:lnSpc>
                          <a:spcPct val="100000"/>
                        </a:lnSpc>
                        <a:spcBef>
                          <a:spcPts val="0"/>
                        </a:spcBef>
                        <a:spcAft>
                          <a:spcPts val="0"/>
                        </a:spcAft>
                        <a:buClr>
                          <a:srgbClr val="000000"/>
                        </a:buClr>
                        <a:buFont typeface="Calibri"/>
                        <a:buNone/>
                      </a:pPr>
                      <a:r>
                        <a:rPr lang="ca-ES" sz="1800" b="0" i="0" u="none" strike="noStrike" cap="none">
                          <a:solidFill>
                            <a:srgbClr val="000000"/>
                          </a:solidFill>
                          <a:latin typeface="Calibri"/>
                          <a:ea typeface="Calibri"/>
                          <a:cs typeface="Calibri"/>
                          <a:sym typeface="Calibri"/>
                        </a:rPr>
                        <a:t>Tracti amb antibiòtic les </a:t>
                      </a:r>
                      <a:r>
                        <a:rPr lang="ca-ES" sz="1800" b="1" i="0" u="none" strike="noStrike" cap="none">
                          <a:solidFill>
                            <a:srgbClr val="000000"/>
                          </a:solidFill>
                          <a:latin typeface="Calibri"/>
                          <a:ea typeface="Calibri"/>
                          <a:cs typeface="Calibri"/>
                          <a:sym typeface="Calibri"/>
                        </a:rPr>
                        <a:t>ITU de la dona gestant</a:t>
                      </a:r>
                      <a:endParaRPr sz="1800" b="1" i="0" u="none" strike="noStrike" cap="none">
                        <a:solidFill>
                          <a:srgbClr val="000000"/>
                        </a:solidFill>
                        <a:latin typeface="Calibri"/>
                        <a:ea typeface="Calibri"/>
                        <a:cs typeface="Calibri"/>
                        <a:sym typeface="Calibri"/>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0D8E8"/>
                    </a:solidFill>
                  </a:tcPr>
                </a:tc>
                <a:extLst>
                  <a:ext uri="{0D108BD9-81ED-4DB2-BD59-A6C34878D82A}">
                    <a16:rowId xmlns:a16="http://schemas.microsoft.com/office/drawing/2014/main" xmlns="" val="10007"/>
                  </a:ext>
                </a:extLst>
              </a:tr>
              <a:tr h="371475">
                <a:tc>
                  <a:txBody>
                    <a:bodyPr/>
                    <a:lstStyle/>
                    <a:p>
                      <a:pPr marL="0" marR="0" lvl="0" indent="0" algn="l" rtl="0">
                        <a:lnSpc>
                          <a:spcPct val="100000"/>
                        </a:lnSpc>
                        <a:spcBef>
                          <a:spcPts val="0"/>
                        </a:spcBef>
                        <a:spcAft>
                          <a:spcPts val="0"/>
                        </a:spcAft>
                        <a:buClr>
                          <a:srgbClr val="000000"/>
                        </a:buClr>
                        <a:buFont typeface="Calibri"/>
                        <a:buNone/>
                      </a:pPr>
                      <a:r>
                        <a:rPr lang="ca-ES" sz="1800" b="1" i="0" u="none" strike="noStrike" cap="none">
                          <a:solidFill>
                            <a:srgbClr val="000000"/>
                          </a:solidFill>
                          <a:latin typeface="Calibri"/>
                          <a:ea typeface="Calibri"/>
                          <a:cs typeface="Calibri"/>
                          <a:sym typeface="Calibri"/>
                        </a:rPr>
                        <a:t>A</a:t>
                      </a:r>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DF4"/>
                    </a:solidFill>
                  </a:tcPr>
                </a:tc>
                <a:tc>
                  <a:txBody>
                    <a:bodyPr/>
                    <a:lstStyle/>
                    <a:p>
                      <a:pPr marL="0" marR="0" lvl="0" indent="0" algn="l" rtl="0">
                        <a:lnSpc>
                          <a:spcPct val="100000"/>
                        </a:lnSpc>
                        <a:spcBef>
                          <a:spcPts val="0"/>
                        </a:spcBef>
                        <a:spcAft>
                          <a:spcPts val="0"/>
                        </a:spcAft>
                        <a:buClr>
                          <a:srgbClr val="000000"/>
                        </a:buClr>
                        <a:buFont typeface="Calibri"/>
                        <a:buNone/>
                      </a:pPr>
                      <a:r>
                        <a:rPr lang="ca-ES" sz="1800" b="0" i="0" u="none" strike="noStrike" cap="none">
                          <a:solidFill>
                            <a:srgbClr val="000000"/>
                          </a:solidFill>
                          <a:latin typeface="Calibri"/>
                          <a:ea typeface="Calibri"/>
                          <a:cs typeface="Calibri"/>
                          <a:sym typeface="Calibri"/>
                        </a:rPr>
                        <a:t>Tracti amb antibiòtic </a:t>
                      </a:r>
                      <a:r>
                        <a:rPr lang="ca-ES" sz="1800" b="1" i="0" u="none" strike="noStrike" cap="none">
                          <a:solidFill>
                            <a:srgbClr val="000000"/>
                          </a:solidFill>
                          <a:latin typeface="Calibri"/>
                          <a:ea typeface="Calibri"/>
                          <a:cs typeface="Calibri"/>
                          <a:sym typeface="Calibri"/>
                        </a:rPr>
                        <a:t>la bacteriúria asimptomàtica de la dona gestant</a:t>
                      </a:r>
                      <a:endParaRPr sz="1800" b="1" i="0" u="none" strike="noStrike" cap="none">
                        <a:solidFill>
                          <a:srgbClr val="000000"/>
                        </a:solidFill>
                        <a:latin typeface="Calibri"/>
                        <a:ea typeface="Calibri"/>
                        <a:cs typeface="Calibri"/>
                        <a:sym typeface="Calibri"/>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DF4"/>
                    </a:solidFill>
                  </a:tcPr>
                </a:tc>
                <a:extLst>
                  <a:ext uri="{0D108BD9-81ED-4DB2-BD59-A6C34878D82A}">
                    <a16:rowId xmlns:a16="http://schemas.microsoft.com/office/drawing/2014/main" xmlns="" val="10008"/>
                  </a:ext>
                </a:extLst>
              </a:tr>
            </a:tbl>
          </a:graphicData>
        </a:graphic>
      </p:graphicFrame>
      <p:pic>
        <p:nvPicPr>
          <p:cNvPr id="1440" name="Shape 1440"/>
          <p:cNvPicPr preferRelativeResize="0"/>
          <p:nvPr/>
        </p:nvPicPr>
        <p:blipFill rotWithShape="1">
          <a:blip r:embed="rId3">
            <a:alphaModFix/>
          </a:blip>
          <a:srcRect/>
          <a:stretch/>
        </p:blipFill>
        <p:spPr>
          <a:xfrm>
            <a:off x="468313" y="476250"/>
            <a:ext cx="2374800" cy="822300"/>
          </a:xfrm>
          <a:prstGeom prst="rect">
            <a:avLst/>
          </a:prstGeom>
          <a:noFill/>
          <a:ln>
            <a:noFill/>
          </a:ln>
        </p:spPr>
      </p:pic>
      <p:pic>
        <p:nvPicPr>
          <p:cNvPr id="1441" name="Shape 1441" descr="camfic blanc"/>
          <p:cNvPicPr preferRelativeResize="0"/>
          <p:nvPr/>
        </p:nvPicPr>
        <p:blipFill rotWithShape="1">
          <a:blip r:embed="rId4">
            <a:alphaModFix/>
          </a:blip>
          <a:srcRect/>
          <a:stretch/>
        </p:blipFill>
        <p:spPr>
          <a:xfrm>
            <a:off x="8382000" y="6281738"/>
            <a:ext cx="463500" cy="576300"/>
          </a:xfrm>
          <a:prstGeom prst="rect">
            <a:avLst/>
          </a:prstGeom>
          <a:noFill/>
          <a:ln>
            <a:noFill/>
          </a:ln>
        </p:spPr>
      </p:pic>
    </p:spTree>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showMasterSp="0" show="0">
  <p:cSld>
    <p:spTree>
      <p:nvGrpSpPr>
        <p:cNvPr id="1" name="Shape 1445"/>
        <p:cNvGrpSpPr/>
        <p:nvPr/>
      </p:nvGrpSpPr>
      <p:grpSpPr>
        <a:xfrm>
          <a:off x="0" y="0"/>
          <a:ext cx="0" cy="0"/>
          <a:chOff x="0" y="0"/>
          <a:chExt cx="0" cy="0"/>
        </a:xfrm>
      </p:grpSpPr>
      <p:sp>
        <p:nvSpPr>
          <p:cNvPr id="1446" name="Shape 1446"/>
          <p:cNvSpPr txBox="1">
            <a:spLocks noGrp="1"/>
          </p:cNvSpPr>
          <p:nvPr>
            <p:ph type="title"/>
          </p:nvPr>
        </p:nvSpPr>
        <p:spPr>
          <a:xfrm>
            <a:off x="179388" y="620713"/>
            <a:ext cx="2089150" cy="5903912"/>
          </a:xfrm>
          <a:prstGeom prst="rect">
            <a:avLst/>
          </a:prstGeom>
          <a:noFill/>
          <a:ln w="38100" cap="flat" cmpd="sng">
            <a:solidFill>
              <a:srgbClr val="00B0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ca-ES" sz="2000" b="0" i="0" u="none" strike="noStrike" cap="none">
                <a:solidFill>
                  <a:schemeClr val="dk2"/>
                </a:solidFill>
                <a:latin typeface="Times New Roman"/>
                <a:ea typeface="Times New Roman"/>
                <a:cs typeface="Times New Roman"/>
                <a:sym typeface="Times New Roman"/>
              </a:rPr>
              <a:t>International Clinical Practice Guidelines </a:t>
            </a:r>
            <a:br>
              <a:rPr lang="ca-ES" sz="2000" b="0" i="0" u="none" strike="noStrike" cap="none">
                <a:solidFill>
                  <a:schemeClr val="dk2"/>
                </a:solidFill>
                <a:latin typeface="Times New Roman"/>
                <a:ea typeface="Times New Roman"/>
                <a:cs typeface="Times New Roman"/>
                <a:sym typeface="Times New Roman"/>
              </a:rPr>
            </a:br>
            <a:r>
              <a:rPr lang="ca-ES" sz="2000" b="0" i="0" u="none" strike="noStrike" cap="none">
                <a:solidFill>
                  <a:schemeClr val="dk2"/>
                </a:solidFill>
                <a:latin typeface="Times New Roman"/>
                <a:ea typeface="Times New Roman"/>
                <a:cs typeface="Times New Roman"/>
                <a:sym typeface="Times New Roman"/>
              </a:rPr>
              <a:t>for the </a:t>
            </a:r>
            <a:br>
              <a:rPr lang="ca-ES" sz="2000" b="0" i="0" u="none" strike="noStrike" cap="none">
                <a:solidFill>
                  <a:schemeClr val="dk2"/>
                </a:solidFill>
                <a:latin typeface="Times New Roman"/>
                <a:ea typeface="Times New Roman"/>
                <a:cs typeface="Times New Roman"/>
                <a:sym typeface="Times New Roman"/>
              </a:rPr>
            </a:br>
            <a:r>
              <a:rPr lang="ca-ES" sz="2000" b="0" i="0" u="none" strike="noStrike" cap="none">
                <a:solidFill>
                  <a:schemeClr val="dk2"/>
                </a:solidFill>
                <a:latin typeface="Times New Roman"/>
                <a:ea typeface="Times New Roman"/>
                <a:cs typeface="Times New Roman"/>
                <a:sym typeface="Times New Roman"/>
              </a:rPr>
              <a:t>Treatment </a:t>
            </a:r>
            <a:br>
              <a:rPr lang="ca-ES" sz="2000" b="0" i="0" u="none" strike="noStrike" cap="none">
                <a:solidFill>
                  <a:schemeClr val="dk2"/>
                </a:solidFill>
                <a:latin typeface="Times New Roman"/>
                <a:ea typeface="Times New Roman"/>
                <a:cs typeface="Times New Roman"/>
                <a:sym typeface="Times New Roman"/>
              </a:rPr>
            </a:br>
            <a:r>
              <a:rPr lang="ca-ES" sz="2000" b="0" i="0" u="none" strike="noStrike" cap="none">
                <a:solidFill>
                  <a:schemeClr val="dk2"/>
                </a:solidFill>
                <a:latin typeface="Times New Roman"/>
                <a:ea typeface="Times New Roman"/>
                <a:cs typeface="Times New Roman"/>
                <a:sym typeface="Times New Roman"/>
              </a:rPr>
              <a:t>of </a:t>
            </a:r>
            <a:br>
              <a:rPr lang="ca-ES" sz="2000" b="0" i="0" u="none" strike="noStrike" cap="none">
                <a:solidFill>
                  <a:schemeClr val="dk2"/>
                </a:solidFill>
                <a:latin typeface="Times New Roman"/>
                <a:ea typeface="Times New Roman"/>
                <a:cs typeface="Times New Roman"/>
                <a:sym typeface="Times New Roman"/>
              </a:rPr>
            </a:br>
            <a:r>
              <a:rPr lang="ca-ES" sz="2000" b="0" i="0" u="none" strike="noStrike" cap="none">
                <a:solidFill>
                  <a:srgbClr val="632423"/>
                </a:solidFill>
                <a:latin typeface="Times New Roman"/>
                <a:ea typeface="Times New Roman"/>
                <a:cs typeface="Times New Roman"/>
                <a:sym typeface="Times New Roman"/>
              </a:rPr>
              <a:t>Acute </a:t>
            </a:r>
            <a:r>
              <a:rPr lang="ca-ES" sz="2000" b="1" i="0" u="sng" strike="noStrike" cap="none">
                <a:solidFill>
                  <a:srgbClr val="632423"/>
                </a:solidFill>
                <a:latin typeface="Times New Roman"/>
                <a:ea typeface="Times New Roman"/>
                <a:cs typeface="Times New Roman"/>
                <a:sym typeface="Times New Roman"/>
              </a:rPr>
              <a:t>Uncomplicated Cystitis </a:t>
            </a:r>
            <a:r>
              <a:rPr lang="ca-ES" sz="2000" b="1" i="0" u="sng" strike="noStrike" cap="none">
                <a:solidFill>
                  <a:schemeClr val="dk2"/>
                </a:solidFill>
                <a:latin typeface="Times New Roman"/>
                <a:ea typeface="Times New Roman"/>
                <a:cs typeface="Times New Roman"/>
                <a:sym typeface="Times New Roman"/>
              </a:rPr>
              <a:t/>
            </a:r>
            <a:br>
              <a:rPr lang="ca-ES" sz="2000" b="1" i="0" u="sng" strike="noStrike" cap="none">
                <a:solidFill>
                  <a:schemeClr val="dk2"/>
                </a:solidFill>
                <a:latin typeface="Times New Roman"/>
                <a:ea typeface="Times New Roman"/>
                <a:cs typeface="Times New Roman"/>
                <a:sym typeface="Times New Roman"/>
              </a:rPr>
            </a:br>
            <a:r>
              <a:rPr lang="ca-ES" sz="2000" b="0" i="0" u="none" strike="noStrike" cap="none">
                <a:solidFill>
                  <a:schemeClr val="dk2"/>
                </a:solidFill>
                <a:latin typeface="Times New Roman"/>
                <a:ea typeface="Times New Roman"/>
                <a:cs typeface="Times New Roman"/>
                <a:sym typeface="Times New Roman"/>
              </a:rPr>
              <a:t>and Pyelonephritis in</a:t>
            </a:r>
            <a:br>
              <a:rPr lang="ca-ES" sz="2000" b="0" i="0" u="none" strike="noStrike" cap="none">
                <a:solidFill>
                  <a:schemeClr val="dk2"/>
                </a:solidFill>
                <a:latin typeface="Times New Roman"/>
                <a:ea typeface="Times New Roman"/>
                <a:cs typeface="Times New Roman"/>
                <a:sym typeface="Times New Roman"/>
              </a:rPr>
            </a:br>
            <a:r>
              <a:rPr lang="ca-ES" sz="2000" b="0" i="0" u="none" strike="noStrike" cap="none">
                <a:solidFill>
                  <a:schemeClr val="dk2"/>
                </a:solidFill>
                <a:latin typeface="Times New Roman"/>
                <a:ea typeface="Times New Roman"/>
                <a:cs typeface="Times New Roman"/>
                <a:sym typeface="Times New Roman"/>
              </a:rPr>
              <a:t>Women</a:t>
            </a:r>
            <a:br>
              <a:rPr lang="ca-ES" sz="2000" b="0" i="0" u="none" strike="noStrike" cap="none">
                <a:solidFill>
                  <a:schemeClr val="dk2"/>
                </a:solidFill>
                <a:latin typeface="Times New Roman"/>
                <a:ea typeface="Times New Roman"/>
                <a:cs typeface="Times New Roman"/>
                <a:sym typeface="Times New Roman"/>
              </a:rPr>
            </a:br>
            <a:endParaRPr sz="2000" b="0" i="0" u="none" strike="noStrike" cap="none">
              <a:solidFill>
                <a:schemeClr val="dk2"/>
              </a:solidFill>
              <a:latin typeface="Times New Roman"/>
              <a:ea typeface="Times New Roman"/>
              <a:cs typeface="Times New Roman"/>
              <a:sym typeface="Times New Roman"/>
            </a:endParaRPr>
          </a:p>
        </p:txBody>
      </p:sp>
      <p:pic>
        <p:nvPicPr>
          <p:cNvPr id="1447" name="Shape 1447"/>
          <p:cNvPicPr preferRelativeResize="0">
            <a:picLocks noGrp="1"/>
          </p:cNvPicPr>
          <p:nvPr>
            <p:ph type="body" idx="1"/>
          </p:nvPr>
        </p:nvPicPr>
        <p:blipFill rotWithShape="1">
          <a:blip r:embed="rId3">
            <a:alphaModFix/>
          </a:blip>
          <a:srcRect/>
          <a:stretch/>
        </p:blipFill>
        <p:spPr>
          <a:xfrm>
            <a:off x="2339975" y="620713"/>
            <a:ext cx="6624638" cy="5938837"/>
          </a:xfrm>
          <a:prstGeom prst="rect">
            <a:avLst/>
          </a:prstGeom>
          <a:noFill/>
          <a:ln>
            <a:noFill/>
          </a:ln>
        </p:spPr>
      </p:pic>
    </p:spTree>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1451"/>
        <p:cNvGrpSpPr/>
        <p:nvPr/>
      </p:nvGrpSpPr>
      <p:grpSpPr>
        <a:xfrm>
          <a:off x="0" y="0"/>
          <a:ext cx="0" cy="0"/>
          <a:chOff x="0" y="0"/>
          <a:chExt cx="0" cy="0"/>
        </a:xfrm>
      </p:grpSpPr>
      <p:sp>
        <p:nvSpPr>
          <p:cNvPr id="1452" name="Shape 1452"/>
          <p:cNvSpPr txBox="1">
            <a:spLocks noGrp="1"/>
          </p:cNvSpPr>
          <p:nvPr>
            <p:ph type="title"/>
          </p:nvPr>
        </p:nvSpPr>
        <p:spPr>
          <a:xfrm>
            <a:off x="914400" y="277813"/>
            <a:ext cx="7772400" cy="1143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ca-ES" sz="4200" b="0" i="0" u="none" strike="noStrike" cap="none">
                <a:solidFill>
                  <a:schemeClr val="dk2"/>
                </a:solidFill>
                <a:latin typeface="Verdana"/>
                <a:ea typeface="Verdana"/>
                <a:cs typeface="Verdana"/>
                <a:sym typeface="Verdana"/>
              </a:rPr>
              <a:t>Tractament</a:t>
            </a:r>
            <a:endParaRPr sz="4200" b="0" i="0" u="none" strike="noStrike" cap="none">
              <a:solidFill>
                <a:schemeClr val="dk2"/>
              </a:solidFill>
              <a:latin typeface="Times New Roman"/>
              <a:ea typeface="Times New Roman"/>
              <a:cs typeface="Times New Roman"/>
              <a:sym typeface="Times New Roman"/>
            </a:endParaRPr>
          </a:p>
        </p:txBody>
      </p:sp>
      <p:pic>
        <p:nvPicPr>
          <p:cNvPr id="1454" name="Shape 1454" descr="camfic blanc"/>
          <p:cNvPicPr preferRelativeResize="0"/>
          <p:nvPr/>
        </p:nvPicPr>
        <p:blipFill rotWithShape="1">
          <a:blip r:embed="rId3">
            <a:alphaModFix/>
          </a:blip>
          <a:srcRect/>
          <a:stretch/>
        </p:blipFill>
        <p:spPr>
          <a:xfrm>
            <a:off x="8382000" y="6281738"/>
            <a:ext cx="463550" cy="576262"/>
          </a:xfrm>
          <a:prstGeom prst="rect">
            <a:avLst/>
          </a:prstGeom>
          <a:noFill/>
          <a:ln>
            <a:noFill/>
          </a:ln>
        </p:spPr>
      </p:pic>
      <p:sp>
        <p:nvSpPr>
          <p:cNvPr id="1455" name="Shape 1455"/>
          <p:cNvSpPr txBox="1"/>
          <p:nvPr/>
        </p:nvSpPr>
        <p:spPr>
          <a:xfrm>
            <a:off x="1476375" y="2565400"/>
            <a:ext cx="6335700" cy="1008000"/>
          </a:xfrm>
          <a:prstGeom prst="rect">
            <a:avLst/>
          </a:prstGeom>
          <a:solidFill>
            <a:srgbClr val="FABF8E"/>
          </a:solidFill>
          <a:ln>
            <a:noFill/>
          </a:ln>
        </p:spPr>
        <p:txBody>
          <a:bodyPr spcFirstLastPara="1" wrap="square" lIns="91425" tIns="45700" rIns="91425" bIns="45700" anchor="t" anchorCtr="0">
            <a:noAutofit/>
          </a:bodyPr>
          <a:lstStyle/>
          <a:p>
            <a:pPr marL="0" marR="0" lvl="0" indent="0" algn="ctr" rtl="0">
              <a:lnSpc>
                <a:spcPct val="80000"/>
              </a:lnSpc>
              <a:spcBef>
                <a:spcPts val="0"/>
              </a:spcBef>
              <a:spcAft>
                <a:spcPts val="0"/>
              </a:spcAft>
              <a:buClr>
                <a:schemeClr val="dk1"/>
              </a:buClr>
              <a:buFont typeface="Noto Sans Symbols"/>
              <a:buNone/>
            </a:pPr>
            <a:r>
              <a:rPr lang="ca-ES" sz="2000" b="1">
                <a:solidFill>
                  <a:schemeClr val="dk1"/>
                </a:solidFill>
                <a:latin typeface="Verdana"/>
                <a:ea typeface="Verdana"/>
                <a:cs typeface="Verdana"/>
                <a:sym typeface="Verdana"/>
              </a:rPr>
              <a:t>Pauta de 3 – 5 dies</a:t>
            </a:r>
            <a:r>
              <a:rPr lang="ca-ES" sz="2000" i="1">
                <a:solidFill>
                  <a:schemeClr val="dk1"/>
                </a:solidFill>
                <a:latin typeface="Verdana"/>
                <a:ea typeface="Verdana"/>
                <a:cs typeface="Verdana"/>
                <a:sym typeface="Verdana"/>
              </a:rPr>
              <a:t>: </a:t>
            </a:r>
            <a:endParaRPr/>
          </a:p>
          <a:p>
            <a:pPr marL="0" marR="0" lvl="0" indent="0" algn="ctr" rtl="0">
              <a:lnSpc>
                <a:spcPct val="80000"/>
              </a:lnSpc>
              <a:spcBef>
                <a:spcPts val="0"/>
              </a:spcBef>
              <a:spcAft>
                <a:spcPts val="0"/>
              </a:spcAft>
              <a:buClr>
                <a:schemeClr val="dk1"/>
              </a:buClr>
              <a:buFont typeface="Noto Sans Symbols"/>
              <a:buNone/>
            </a:pPr>
            <a:r>
              <a:rPr lang="ca-ES" sz="1600">
                <a:solidFill>
                  <a:schemeClr val="dk1"/>
                </a:solidFill>
                <a:latin typeface="Verdana"/>
                <a:ea typeface="Verdana"/>
                <a:cs typeface="Verdana"/>
                <a:sym typeface="Verdana"/>
              </a:rPr>
              <a:t>Igual</a:t>
            </a:r>
            <a:r>
              <a:rPr lang="ca-ES" sz="1600" i="1">
                <a:solidFill>
                  <a:schemeClr val="dk1"/>
                </a:solidFill>
                <a:latin typeface="Verdana"/>
                <a:ea typeface="Verdana"/>
                <a:cs typeface="Verdana"/>
                <a:sym typeface="Verdana"/>
              </a:rPr>
              <a:t> </a:t>
            </a:r>
            <a:r>
              <a:rPr lang="ca-ES" sz="1600">
                <a:solidFill>
                  <a:schemeClr val="dk1"/>
                </a:solidFill>
                <a:latin typeface="Verdana"/>
                <a:ea typeface="Verdana"/>
                <a:cs typeface="Verdana"/>
                <a:sym typeface="Verdana"/>
              </a:rPr>
              <a:t>eficàcia clínica que la pauta llarga</a:t>
            </a:r>
            <a:endParaRPr/>
          </a:p>
          <a:p>
            <a:pPr marL="0" marR="0" lvl="0" indent="0" algn="ctr" rtl="0">
              <a:lnSpc>
                <a:spcPct val="80000"/>
              </a:lnSpc>
              <a:spcBef>
                <a:spcPts val="0"/>
              </a:spcBef>
              <a:spcAft>
                <a:spcPts val="0"/>
              </a:spcAft>
              <a:buClr>
                <a:schemeClr val="dk1"/>
              </a:buClr>
              <a:buFont typeface="Noto Sans Symbols"/>
              <a:buNone/>
            </a:pPr>
            <a:r>
              <a:rPr lang="ca-ES" sz="1600">
                <a:solidFill>
                  <a:schemeClr val="dk1"/>
                </a:solidFill>
                <a:latin typeface="Verdana"/>
                <a:ea typeface="Verdana"/>
                <a:cs typeface="Verdana"/>
                <a:sym typeface="Verdana"/>
              </a:rPr>
              <a:t> No té un augment significatiu de recurrències</a:t>
            </a:r>
            <a:endParaRPr/>
          </a:p>
        </p:txBody>
      </p:sp>
      <p:sp>
        <p:nvSpPr>
          <p:cNvPr id="1456" name="Shape 1456"/>
          <p:cNvSpPr txBox="1"/>
          <p:nvPr/>
        </p:nvSpPr>
        <p:spPr>
          <a:xfrm>
            <a:off x="1476375" y="4292600"/>
            <a:ext cx="6335713" cy="400050"/>
          </a:xfrm>
          <a:prstGeom prst="rect">
            <a:avLst/>
          </a:prstGeom>
          <a:solidFill>
            <a:srgbClr val="FDE9D8"/>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ca-ES" sz="2000" b="1">
                <a:solidFill>
                  <a:schemeClr val="dk1"/>
                </a:solidFill>
                <a:latin typeface="Verdana"/>
                <a:ea typeface="Verdana"/>
                <a:cs typeface="Verdana"/>
                <a:sym typeface="Verdana"/>
              </a:rPr>
              <a:t>Pauta de 10 dies</a:t>
            </a:r>
            <a:endParaRPr sz="2000" b="1">
              <a:solidFill>
                <a:schemeClr val="dk1"/>
              </a:solidFill>
              <a:latin typeface="Arial"/>
              <a:ea typeface="Arial"/>
              <a:cs typeface="Arial"/>
              <a:sym typeface="Arial"/>
            </a:endParaRPr>
          </a:p>
        </p:txBody>
      </p:sp>
      <p:sp>
        <p:nvSpPr>
          <p:cNvPr id="1457" name="Shape 1457"/>
          <p:cNvSpPr txBox="1"/>
          <p:nvPr/>
        </p:nvSpPr>
        <p:spPr>
          <a:xfrm>
            <a:off x="1476375" y="1793100"/>
            <a:ext cx="6335700" cy="399900"/>
          </a:xfrm>
          <a:prstGeom prst="rect">
            <a:avLst/>
          </a:prstGeom>
          <a:solidFill>
            <a:srgbClr val="FBD4B4"/>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ca-ES" sz="2000" b="1">
                <a:solidFill>
                  <a:schemeClr val="dk1"/>
                </a:solidFill>
                <a:latin typeface="Verdana"/>
                <a:ea typeface="Verdana"/>
                <a:cs typeface="Verdana"/>
                <a:sym typeface="Verdana"/>
              </a:rPr>
              <a:t>Monodosi</a:t>
            </a:r>
            <a:endParaRPr sz="2000" b="1">
              <a:solidFill>
                <a:schemeClr val="dk1"/>
              </a:solidFill>
              <a:latin typeface="Verdana"/>
              <a:ea typeface="Verdana"/>
              <a:cs typeface="Verdana"/>
              <a:sym typeface="Verdana"/>
            </a:endParaRPr>
          </a:p>
        </p:txBody>
      </p:sp>
      <p:sp>
        <p:nvSpPr>
          <p:cNvPr id="1458" name="Shape 1458"/>
          <p:cNvSpPr txBox="1"/>
          <p:nvPr/>
        </p:nvSpPr>
        <p:spPr>
          <a:xfrm>
            <a:off x="755650" y="4869160"/>
            <a:ext cx="7848600" cy="1587203"/>
          </a:xfrm>
          <a:prstGeom prst="rect">
            <a:avLst/>
          </a:prstGeom>
          <a:noFill/>
          <a:ln>
            <a:noFill/>
          </a:ln>
        </p:spPr>
        <p:txBody>
          <a:bodyPr spcFirstLastPara="1" wrap="square" lIns="91425" tIns="45700" rIns="91425" bIns="45700" anchor="t" anchorCtr="0">
            <a:noAutofit/>
          </a:bodyPr>
          <a:lstStyle/>
          <a:p>
            <a:pPr marL="0" marR="0" lvl="0" indent="0" algn="l" rtl="0">
              <a:lnSpc>
                <a:spcPct val="85000"/>
              </a:lnSpc>
              <a:spcBef>
                <a:spcPts val="0"/>
              </a:spcBef>
              <a:spcAft>
                <a:spcPts val="0"/>
              </a:spcAft>
              <a:buClr>
                <a:schemeClr val="dk1"/>
              </a:buClr>
              <a:buFont typeface="Noto Sans Symbols"/>
              <a:buNone/>
            </a:pPr>
            <a:r>
              <a:rPr lang="ca-ES" sz="1100" dirty="0" err="1">
                <a:solidFill>
                  <a:schemeClr val="dk1"/>
                </a:solidFill>
                <a:latin typeface="Verdana"/>
                <a:ea typeface="Verdana"/>
                <a:cs typeface="Verdana"/>
                <a:sym typeface="Verdana"/>
              </a:rPr>
              <a:t>Milo</a:t>
            </a:r>
            <a:r>
              <a:rPr lang="ca-ES" sz="1100" dirty="0">
                <a:solidFill>
                  <a:schemeClr val="dk1"/>
                </a:solidFill>
                <a:latin typeface="Verdana"/>
                <a:ea typeface="Verdana"/>
                <a:cs typeface="Verdana"/>
                <a:sym typeface="Verdana"/>
              </a:rPr>
              <a:t> G, </a:t>
            </a:r>
            <a:r>
              <a:rPr lang="ca-ES" sz="1100" dirty="0" err="1">
                <a:solidFill>
                  <a:schemeClr val="dk1"/>
                </a:solidFill>
                <a:latin typeface="Verdana"/>
                <a:ea typeface="Verdana"/>
                <a:cs typeface="Verdana"/>
                <a:sym typeface="Verdana"/>
              </a:rPr>
              <a:t>Katchman</a:t>
            </a:r>
            <a:r>
              <a:rPr lang="ca-ES" sz="1100" dirty="0">
                <a:solidFill>
                  <a:schemeClr val="dk1"/>
                </a:solidFill>
                <a:latin typeface="Verdana"/>
                <a:ea typeface="Verdana"/>
                <a:cs typeface="Verdana"/>
                <a:sym typeface="Verdana"/>
              </a:rPr>
              <a:t> EA, Paul M, </a:t>
            </a:r>
            <a:r>
              <a:rPr lang="ca-ES" sz="1100" dirty="0" err="1">
                <a:solidFill>
                  <a:schemeClr val="dk1"/>
                </a:solidFill>
                <a:latin typeface="Verdana"/>
                <a:ea typeface="Verdana"/>
                <a:cs typeface="Verdana"/>
                <a:sym typeface="Verdana"/>
              </a:rPr>
              <a:t>Christiaens</a:t>
            </a:r>
            <a:r>
              <a:rPr lang="ca-ES" sz="1100" dirty="0">
                <a:solidFill>
                  <a:schemeClr val="dk1"/>
                </a:solidFill>
                <a:latin typeface="Verdana"/>
                <a:ea typeface="Verdana"/>
                <a:cs typeface="Verdana"/>
                <a:sym typeface="Verdana"/>
              </a:rPr>
              <a:t> T, </a:t>
            </a:r>
            <a:r>
              <a:rPr lang="ca-ES" sz="1100" dirty="0" err="1">
                <a:solidFill>
                  <a:schemeClr val="dk1"/>
                </a:solidFill>
                <a:latin typeface="Verdana"/>
                <a:ea typeface="Verdana"/>
                <a:cs typeface="Verdana"/>
                <a:sym typeface="Verdana"/>
              </a:rPr>
              <a:t>Baerheim</a:t>
            </a:r>
            <a:r>
              <a:rPr lang="ca-ES" sz="1100" dirty="0">
                <a:solidFill>
                  <a:schemeClr val="dk1"/>
                </a:solidFill>
                <a:latin typeface="Verdana"/>
                <a:ea typeface="Verdana"/>
                <a:cs typeface="Verdana"/>
                <a:sym typeface="Verdana"/>
              </a:rPr>
              <a:t> A, </a:t>
            </a:r>
            <a:r>
              <a:rPr lang="ca-ES" sz="1100" dirty="0" err="1">
                <a:solidFill>
                  <a:schemeClr val="dk1"/>
                </a:solidFill>
                <a:latin typeface="Verdana"/>
                <a:ea typeface="Verdana"/>
                <a:cs typeface="Verdana"/>
                <a:sym typeface="Verdana"/>
              </a:rPr>
              <a:t>Leibovici</a:t>
            </a:r>
            <a:r>
              <a:rPr lang="ca-ES" sz="1100" dirty="0">
                <a:solidFill>
                  <a:schemeClr val="dk1"/>
                </a:solidFill>
                <a:latin typeface="Verdana"/>
                <a:ea typeface="Verdana"/>
                <a:cs typeface="Verdana"/>
                <a:sym typeface="Verdana"/>
              </a:rPr>
              <a:t> L. </a:t>
            </a:r>
            <a:r>
              <a:rPr lang="ca-ES" sz="1100" dirty="0" err="1">
                <a:solidFill>
                  <a:schemeClr val="dk1"/>
                </a:solidFill>
                <a:latin typeface="Verdana"/>
                <a:ea typeface="Verdana"/>
                <a:cs typeface="Verdana"/>
                <a:sym typeface="Verdana"/>
              </a:rPr>
              <a:t>Duración</a:t>
            </a:r>
            <a:r>
              <a:rPr lang="ca-ES" sz="1100" dirty="0">
                <a:solidFill>
                  <a:schemeClr val="dk1"/>
                </a:solidFill>
                <a:latin typeface="Verdana"/>
                <a:ea typeface="Verdana"/>
                <a:cs typeface="Verdana"/>
                <a:sym typeface="Verdana"/>
              </a:rPr>
              <a:t> del </a:t>
            </a:r>
            <a:r>
              <a:rPr lang="ca-ES" sz="1100" dirty="0" err="1">
                <a:solidFill>
                  <a:schemeClr val="dk1"/>
                </a:solidFill>
                <a:latin typeface="Verdana"/>
                <a:ea typeface="Verdana"/>
                <a:cs typeface="Verdana"/>
                <a:sym typeface="Verdana"/>
              </a:rPr>
              <a:t>tratamiento</a:t>
            </a:r>
            <a:r>
              <a:rPr lang="ca-ES" sz="1100" dirty="0">
                <a:solidFill>
                  <a:schemeClr val="dk1"/>
                </a:solidFill>
                <a:latin typeface="Verdana"/>
                <a:ea typeface="Verdana"/>
                <a:cs typeface="Verdana"/>
                <a:sym typeface="Verdana"/>
              </a:rPr>
              <a:t> </a:t>
            </a:r>
            <a:r>
              <a:rPr lang="ca-ES" sz="1100" dirty="0" err="1">
                <a:solidFill>
                  <a:schemeClr val="dk1"/>
                </a:solidFill>
                <a:latin typeface="Verdana"/>
                <a:ea typeface="Verdana"/>
                <a:cs typeface="Verdana"/>
                <a:sym typeface="Verdana"/>
              </a:rPr>
              <a:t>antibacteriano</a:t>
            </a:r>
            <a:r>
              <a:rPr lang="ca-ES" sz="1100" dirty="0">
                <a:solidFill>
                  <a:schemeClr val="dk1"/>
                </a:solidFill>
                <a:latin typeface="Verdana"/>
                <a:ea typeface="Verdana"/>
                <a:cs typeface="Verdana"/>
                <a:sym typeface="Verdana"/>
              </a:rPr>
              <a:t> para la </a:t>
            </a:r>
            <a:r>
              <a:rPr lang="ca-ES" sz="1100" dirty="0" err="1">
                <a:solidFill>
                  <a:schemeClr val="dk1"/>
                </a:solidFill>
                <a:latin typeface="Verdana"/>
                <a:ea typeface="Verdana"/>
                <a:cs typeface="Verdana"/>
                <a:sym typeface="Verdana"/>
              </a:rPr>
              <a:t>infección</a:t>
            </a:r>
            <a:r>
              <a:rPr lang="ca-ES" sz="1100" dirty="0">
                <a:solidFill>
                  <a:schemeClr val="dk1"/>
                </a:solidFill>
                <a:latin typeface="Verdana"/>
                <a:ea typeface="Verdana"/>
                <a:cs typeface="Verdana"/>
                <a:sym typeface="Verdana"/>
              </a:rPr>
              <a:t> </a:t>
            </a:r>
            <a:r>
              <a:rPr lang="ca-ES" sz="1100" dirty="0" err="1">
                <a:solidFill>
                  <a:schemeClr val="dk1"/>
                </a:solidFill>
                <a:latin typeface="Verdana"/>
                <a:ea typeface="Verdana"/>
                <a:cs typeface="Verdana"/>
                <a:sym typeface="Verdana"/>
              </a:rPr>
              <a:t>urinaria</a:t>
            </a:r>
            <a:r>
              <a:rPr lang="ca-ES" sz="1100" dirty="0">
                <a:solidFill>
                  <a:schemeClr val="dk1"/>
                </a:solidFill>
                <a:latin typeface="Verdana"/>
                <a:ea typeface="Verdana"/>
                <a:cs typeface="Verdana"/>
                <a:sym typeface="Verdana"/>
              </a:rPr>
              <a:t> no complicada en </a:t>
            </a:r>
            <a:r>
              <a:rPr lang="ca-ES" sz="1100" dirty="0" err="1">
                <a:solidFill>
                  <a:schemeClr val="dk1"/>
                </a:solidFill>
                <a:latin typeface="Verdana"/>
                <a:ea typeface="Verdana"/>
                <a:cs typeface="Verdana"/>
                <a:sym typeface="Verdana"/>
              </a:rPr>
              <a:t>mujeres</a:t>
            </a:r>
            <a:r>
              <a:rPr lang="ca-ES" sz="1100" dirty="0">
                <a:solidFill>
                  <a:schemeClr val="dk1"/>
                </a:solidFill>
                <a:latin typeface="Verdana"/>
                <a:ea typeface="Verdana"/>
                <a:cs typeface="Verdana"/>
                <a:sym typeface="Verdana"/>
              </a:rPr>
              <a:t> (</a:t>
            </a:r>
            <a:r>
              <a:rPr lang="ca-ES" sz="1100" dirty="0" err="1">
                <a:solidFill>
                  <a:schemeClr val="dk1"/>
                </a:solidFill>
                <a:latin typeface="Verdana"/>
                <a:ea typeface="Verdana"/>
                <a:cs typeface="Verdana"/>
                <a:sym typeface="Verdana"/>
              </a:rPr>
              <a:t>Revisión</a:t>
            </a:r>
            <a:r>
              <a:rPr lang="ca-ES" sz="1100" dirty="0">
                <a:solidFill>
                  <a:schemeClr val="dk1"/>
                </a:solidFill>
                <a:latin typeface="Verdana"/>
                <a:ea typeface="Verdana"/>
                <a:cs typeface="Verdana"/>
                <a:sym typeface="Verdana"/>
              </a:rPr>
              <a:t> </a:t>
            </a:r>
            <a:r>
              <a:rPr lang="ca-ES" sz="1100" dirty="0" err="1">
                <a:solidFill>
                  <a:schemeClr val="dk1"/>
                </a:solidFill>
                <a:latin typeface="Verdana"/>
                <a:ea typeface="Verdana"/>
                <a:cs typeface="Verdana"/>
                <a:sym typeface="Verdana"/>
              </a:rPr>
              <a:t>Cochrane</a:t>
            </a:r>
            <a:r>
              <a:rPr lang="ca-ES" sz="1100" dirty="0">
                <a:solidFill>
                  <a:schemeClr val="dk1"/>
                </a:solidFill>
                <a:latin typeface="Verdana"/>
                <a:ea typeface="Verdana"/>
                <a:cs typeface="Verdana"/>
                <a:sym typeface="Verdana"/>
              </a:rPr>
              <a:t> </a:t>
            </a:r>
            <a:r>
              <a:rPr lang="ca-ES" sz="1100" dirty="0" err="1">
                <a:solidFill>
                  <a:schemeClr val="dk1"/>
                </a:solidFill>
                <a:latin typeface="Verdana"/>
                <a:ea typeface="Verdana"/>
                <a:cs typeface="Verdana"/>
                <a:sym typeface="Verdana"/>
              </a:rPr>
              <a:t>traducida</a:t>
            </a:r>
            <a:r>
              <a:rPr lang="ca-ES" sz="1100" dirty="0">
                <a:solidFill>
                  <a:schemeClr val="dk1"/>
                </a:solidFill>
                <a:latin typeface="Verdana"/>
                <a:ea typeface="Verdana"/>
                <a:cs typeface="Verdana"/>
                <a:sym typeface="Verdana"/>
              </a:rPr>
              <a:t>).</a:t>
            </a:r>
            <a:endParaRPr dirty="0"/>
          </a:p>
          <a:p>
            <a:pPr marL="0" marR="0" lvl="0" indent="0" algn="l" rtl="0">
              <a:lnSpc>
                <a:spcPct val="85000"/>
              </a:lnSpc>
              <a:spcBef>
                <a:spcPts val="275"/>
              </a:spcBef>
              <a:spcAft>
                <a:spcPts val="0"/>
              </a:spcAft>
              <a:buClr>
                <a:schemeClr val="dk1"/>
              </a:buClr>
              <a:buFont typeface="Noto Sans Symbols"/>
              <a:buNone/>
            </a:pPr>
            <a:r>
              <a:rPr lang="ca-ES" sz="1100" dirty="0">
                <a:solidFill>
                  <a:schemeClr val="dk1"/>
                </a:solidFill>
                <a:latin typeface="Verdana"/>
                <a:ea typeface="Verdana"/>
                <a:cs typeface="Verdana"/>
                <a:sym typeface="Verdana"/>
              </a:rPr>
              <a:t>En: La Biblioteca </a:t>
            </a:r>
            <a:r>
              <a:rPr lang="ca-ES" sz="1100" dirty="0" err="1">
                <a:solidFill>
                  <a:schemeClr val="dk1"/>
                </a:solidFill>
                <a:latin typeface="Verdana"/>
                <a:ea typeface="Verdana"/>
                <a:cs typeface="Verdana"/>
                <a:sym typeface="Verdana"/>
              </a:rPr>
              <a:t>Cochrane</a:t>
            </a:r>
            <a:r>
              <a:rPr lang="ca-ES" sz="1100" dirty="0">
                <a:solidFill>
                  <a:schemeClr val="dk1"/>
                </a:solidFill>
                <a:latin typeface="Verdana"/>
                <a:ea typeface="Verdana"/>
                <a:cs typeface="Verdana"/>
                <a:sym typeface="Verdana"/>
              </a:rPr>
              <a:t> Plus 2007.</a:t>
            </a:r>
            <a:endParaRPr dirty="0"/>
          </a:p>
          <a:p>
            <a:pPr marL="0" marR="0" lvl="0" indent="0" algn="l" rtl="0">
              <a:lnSpc>
                <a:spcPct val="85000"/>
              </a:lnSpc>
              <a:spcBef>
                <a:spcPts val="275"/>
              </a:spcBef>
              <a:spcAft>
                <a:spcPts val="0"/>
              </a:spcAft>
              <a:buClr>
                <a:schemeClr val="dk1"/>
              </a:buClr>
              <a:buFont typeface="Noto Sans Symbols"/>
              <a:buNone/>
            </a:pPr>
            <a:r>
              <a:rPr lang="ca-ES" sz="1100" dirty="0" err="1">
                <a:solidFill>
                  <a:schemeClr val="dk1"/>
                </a:solidFill>
                <a:latin typeface="Verdana"/>
                <a:ea typeface="Verdana"/>
                <a:cs typeface="Verdana"/>
                <a:sym typeface="Verdana"/>
              </a:rPr>
              <a:t>Lutters</a:t>
            </a:r>
            <a:r>
              <a:rPr lang="ca-ES" sz="1100" dirty="0">
                <a:solidFill>
                  <a:schemeClr val="dk1"/>
                </a:solidFill>
                <a:latin typeface="Verdana"/>
                <a:ea typeface="Verdana"/>
                <a:cs typeface="Verdana"/>
                <a:sym typeface="Verdana"/>
              </a:rPr>
              <a:t> M., et al. </a:t>
            </a:r>
            <a:r>
              <a:rPr lang="ca-ES" sz="1100" dirty="0" err="1">
                <a:solidFill>
                  <a:schemeClr val="dk1"/>
                </a:solidFill>
                <a:latin typeface="Verdana"/>
                <a:ea typeface="Verdana"/>
                <a:cs typeface="Verdana"/>
                <a:sym typeface="Verdana"/>
              </a:rPr>
              <a:t>Antibiotic</a:t>
            </a:r>
            <a:r>
              <a:rPr lang="ca-ES" sz="1100" dirty="0">
                <a:solidFill>
                  <a:schemeClr val="dk1"/>
                </a:solidFill>
                <a:latin typeface="Verdana"/>
                <a:ea typeface="Verdana"/>
                <a:cs typeface="Verdana"/>
                <a:sym typeface="Verdana"/>
              </a:rPr>
              <a:t> </a:t>
            </a:r>
            <a:r>
              <a:rPr lang="ca-ES" sz="1100" dirty="0" err="1">
                <a:solidFill>
                  <a:schemeClr val="dk1"/>
                </a:solidFill>
                <a:latin typeface="Verdana"/>
                <a:ea typeface="Verdana"/>
                <a:cs typeface="Verdana"/>
                <a:sym typeface="Verdana"/>
              </a:rPr>
              <a:t>duration</a:t>
            </a:r>
            <a:r>
              <a:rPr lang="ca-ES" sz="1100" dirty="0">
                <a:solidFill>
                  <a:schemeClr val="dk1"/>
                </a:solidFill>
                <a:latin typeface="Verdana"/>
                <a:ea typeface="Verdana"/>
                <a:cs typeface="Verdana"/>
                <a:sym typeface="Verdana"/>
              </a:rPr>
              <a:t> for </a:t>
            </a:r>
            <a:r>
              <a:rPr lang="ca-ES" sz="1100" dirty="0" err="1">
                <a:solidFill>
                  <a:schemeClr val="dk1"/>
                </a:solidFill>
                <a:latin typeface="Verdana"/>
                <a:ea typeface="Verdana"/>
                <a:cs typeface="Verdana"/>
                <a:sym typeface="Verdana"/>
              </a:rPr>
              <a:t>treating</a:t>
            </a:r>
            <a:r>
              <a:rPr lang="ca-ES" sz="1100" dirty="0">
                <a:solidFill>
                  <a:schemeClr val="dk1"/>
                </a:solidFill>
                <a:latin typeface="Verdana"/>
                <a:ea typeface="Verdana"/>
                <a:cs typeface="Verdana"/>
                <a:sym typeface="Verdana"/>
              </a:rPr>
              <a:t> </a:t>
            </a:r>
            <a:r>
              <a:rPr lang="ca-ES" sz="1100" dirty="0" err="1">
                <a:solidFill>
                  <a:schemeClr val="dk1"/>
                </a:solidFill>
                <a:latin typeface="Verdana"/>
                <a:ea typeface="Verdana"/>
                <a:cs typeface="Verdana"/>
                <a:sym typeface="Verdana"/>
              </a:rPr>
              <a:t>uncomplicated</a:t>
            </a:r>
            <a:r>
              <a:rPr lang="ca-ES" sz="1100" dirty="0">
                <a:solidFill>
                  <a:schemeClr val="dk1"/>
                </a:solidFill>
                <a:latin typeface="Verdana"/>
                <a:ea typeface="Verdana"/>
                <a:cs typeface="Verdana"/>
                <a:sym typeface="Verdana"/>
              </a:rPr>
              <a:t>, </a:t>
            </a:r>
            <a:r>
              <a:rPr lang="ca-ES" sz="1100" dirty="0" err="1">
                <a:solidFill>
                  <a:schemeClr val="dk1"/>
                </a:solidFill>
                <a:latin typeface="Verdana"/>
                <a:ea typeface="Verdana"/>
                <a:cs typeface="Verdana"/>
                <a:sym typeface="Verdana"/>
              </a:rPr>
              <a:t>symptomatic</a:t>
            </a:r>
            <a:r>
              <a:rPr lang="ca-ES" sz="1100" dirty="0">
                <a:solidFill>
                  <a:schemeClr val="dk1"/>
                </a:solidFill>
                <a:latin typeface="Verdana"/>
                <a:ea typeface="Verdana"/>
                <a:cs typeface="Verdana"/>
                <a:sym typeface="Verdana"/>
              </a:rPr>
              <a:t> </a:t>
            </a:r>
            <a:r>
              <a:rPr lang="ca-ES" sz="1100" dirty="0" err="1">
                <a:solidFill>
                  <a:schemeClr val="dk1"/>
                </a:solidFill>
                <a:latin typeface="Verdana"/>
                <a:ea typeface="Verdana"/>
                <a:cs typeface="Verdana"/>
                <a:sym typeface="Verdana"/>
              </a:rPr>
              <a:t>lower</a:t>
            </a:r>
            <a:r>
              <a:rPr lang="ca-ES" sz="1100" dirty="0">
                <a:solidFill>
                  <a:schemeClr val="dk1"/>
                </a:solidFill>
                <a:latin typeface="Verdana"/>
                <a:ea typeface="Verdana"/>
                <a:cs typeface="Verdana"/>
                <a:sym typeface="Verdana"/>
              </a:rPr>
              <a:t> </a:t>
            </a:r>
            <a:r>
              <a:rPr lang="ca-ES" sz="1100" dirty="0" err="1" smtClean="0">
                <a:solidFill>
                  <a:schemeClr val="dk1"/>
                </a:solidFill>
                <a:latin typeface="Verdana"/>
                <a:ea typeface="Verdana"/>
                <a:cs typeface="Verdana"/>
                <a:sym typeface="Verdana"/>
              </a:rPr>
              <a:t>urinary</a:t>
            </a:r>
            <a:r>
              <a:rPr lang="ca-ES" sz="1100" dirty="0" smtClean="0">
                <a:solidFill>
                  <a:schemeClr val="dk1"/>
                </a:solidFill>
                <a:latin typeface="Verdana"/>
                <a:ea typeface="Verdana"/>
                <a:cs typeface="Verdana"/>
                <a:sym typeface="Verdana"/>
              </a:rPr>
              <a:t> </a:t>
            </a:r>
            <a:r>
              <a:rPr lang="ca-ES" sz="1100" dirty="0" err="1">
                <a:solidFill>
                  <a:schemeClr val="dk1"/>
                </a:solidFill>
                <a:latin typeface="Verdana"/>
                <a:ea typeface="Verdana"/>
                <a:cs typeface="Verdana"/>
                <a:sym typeface="Verdana"/>
              </a:rPr>
              <a:t>tract</a:t>
            </a:r>
            <a:r>
              <a:rPr lang="ca-ES" sz="1100" dirty="0">
                <a:solidFill>
                  <a:schemeClr val="dk1"/>
                </a:solidFill>
                <a:latin typeface="Verdana"/>
                <a:ea typeface="Verdana"/>
                <a:cs typeface="Verdana"/>
                <a:sym typeface="Verdana"/>
              </a:rPr>
              <a:t> </a:t>
            </a:r>
            <a:r>
              <a:rPr lang="ca-ES" sz="1100" dirty="0" err="1">
                <a:solidFill>
                  <a:schemeClr val="dk1"/>
                </a:solidFill>
                <a:latin typeface="Verdana"/>
                <a:ea typeface="Verdana"/>
                <a:cs typeface="Verdana"/>
                <a:sym typeface="Verdana"/>
              </a:rPr>
              <a:t>infections</a:t>
            </a:r>
            <a:r>
              <a:rPr lang="ca-ES" sz="1100" dirty="0">
                <a:solidFill>
                  <a:schemeClr val="dk1"/>
                </a:solidFill>
                <a:latin typeface="Verdana"/>
                <a:ea typeface="Verdana"/>
                <a:cs typeface="Verdana"/>
                <a:sym typeface="Verdana"/>
              </a:rPr>
              <a:t> in </a:t>
            </a:r>
            <a:r>
              <a:rPr lang="ca-ES" sz="1100" dirty="0" err="1">
                <a:solidFill>
                  <a:schemeClr val="dk1"/>
                </a:solidFill>
                <a:latin typeface="Verdana"/>
                <a:ea typeface="Verdana"/>
                <a:cs typeface="Verdana"/>
                <a:sym typeface="Verdana"/>
              </a:rPr>
              <a:t>elderly</a:t>
            </a:r>
            <a:r>
              <a:rPr lang="ca-ES" sz="1100" dirty="0">
                <a:solidFill>
                  <a:schemeClr val="dk1"/>
                </a:solidFill>
                <a:latin typeface="Verdana"/>
                <a:ea typeface="Verdana"/>
                <a:cs typeface="Verdana"/>
                <a:sym typeface="Verdana"/>
              </a:rPr>
              <a:t> </a:t>
            </a:r>
            <a:r>
              <a:rPr lang="ca-ES" sz="1100" dirty="0" err="1">
                <a:solidFill>
                  <a:schemeClr val="dk1"/>
                </a:solidFill>
                <a:latin typeface="Verdana"/>
                <a:ea typeface="Verdana"/>
                <a:cs typeface="Verdana"/>
                <a:sym typeface="Verdana"/>
              </a:rPr>
              <a:t>women</a:t>
            </a:r>
            <a:r>
              <a:rPr lang="ca-ES" sz="1100" dirty="0">
                <a:solidFill>
                  <a:schemeClr val="dk1"/>
                </a:solidFill>
                <a:latin typeface="Verdana"/>
                <a:ea typeface="Verdana"/>
                <a:cs typeface="Verdana"/>
                <a:sym typeface="Verdana"/>
              </a:rPr>
              <a:t>. </a:t>
            </a:r>
            <a:r>
              <a:rPr lang="ca-ES" sz="1100" dirty="0" err="1">
                <a:solidFill>
                  <a:schemeClr val="dk1"/>
                </a:solidFill>
                <a:latin typeface="Verdana"/>
                <a:ea typeface="Verdana"/>
                <a:cs typeface="Verdana"/>
                <a:sym typeface="Verdana"/>
              </a:rPr>
              <a:t>Cochrane</a:t>
            </a:r>
            <a:r>
              <a:rPr lang="ca-ES" sz="1100" dirty="0">
                <a:solidFill>
                  <a:schemeClr val="dk1"/>
                </a:solidFill>
                <a:latin typeface="Verdana"/>
                <a:ea typeface="Verdana"/>
                <a:cs typeface="Verdana"/>
                <a:sym typeface="Verdana"/>
              </a:rPr>
              <a:t> </a:t>
            </a:r>
            <a:r>
              <a:rPr lang="ca-ES" sz="1100" dirty="0" err="1">
                <a:solidFill>
                  <a:schemeClr val="dk1"/>
                </a:solidFill>
                <a:latin typeface="Verdana"/>
                <a:ea typeface="Verdana"/>
                <a:cs typeface="Verdana"/>
                <a:sym typeface="Verdana"/>
              </a:rPr>
              <a:t>Database</a:t>
            </a:r>
            <a:r>
              <a:rPr lang="ca-ES" sz="1100" dirty="0">
                <a:solidFill>
                  <a:schemeClr val="dk1"/>
                </a:solidFill>
                <a:latin typeface="Verdana"/>
                <a:ea typeface="Verdana"/>
                <a:cs typeface="Verdana"/>
                <a:sym typeface="Verdana"/>
              </a:rPr>
              <a:t> of </a:t>
            </a:r>
            <a:r>
              <a:rPr lang="ca-ES" sz="1100" dirty="0" err="1">
                <a:solidFill>
                  <a:schemeClr val="dk1"/>
                </a:solidFill>
                <a:latin typeface="Verdana"/>
                <a:ea typeface="Verdana"/>
                <a:cs typeface="Verdana"/>
                <a:sym typeface="Verdana"/>
              </a:rPr>
              <a:t>Systematic</a:t>
            </a:r>
            <a:r>
              <a:rPr lang="ca-ES" sz="1100" dirty="0">
                <a:solidFill>
                  <a:schemeClr val="dk1"/>
                </a:solidFill>
                <a:latin typeface="Verdana"/>
                <a:ea typeface="Verdana"/>
                <a:cs typeface="Verdana"/>
                <a:sym typeface="Verdana"/>
              </a:rPr>
              <a:t> </a:t>
            </a:r>
            <a:r>
              <a:rPr lang="ca-ES" sz="1100" dirty="0" err="1">
                <a:solidFill>
                  <a:schemeClr val="dk1"/>
                </a:solidFill>
                <a:latin typeface="Verdana"/>
                <a:ea typeface="Verdana"/>
                <a:cs typeface="Verdana"/>
                <a:sym typeface="Verdana"/>
              </a:rPr>
              <a:t>Reviews</a:t>
            </a:r>
            <a:r>
              <a:rPr lang="ca-ES" sz="1100" dirty="0">
                <a:solidFill>
                  <a:schemeClr val="dk1"/>
                </a:solidFill>
                <a:latin typeface="Verdana"/>
                <a:ea typeface="Verdana"/>
                <a:cs typeface="Verdana"/>
                <a:sym typeface="Verdana"/>
              </a:rPr>
              <a:t> 2008.</a:t>
            </a:r>
            <a:endParaRPr dirty="0"/>
          </a:p>
          <a:p>
            <a:pPr marL="0" marR="0" lvl="0" indent="0" algn="l" rtl="0">
              <a:lnSpc>
                <a:spcPct val="85000"/>
              </a:lnSpc>
              <a:spcBef>
                <a:spcPts val="275"/>
              </a:spcBef>
              <a:spcAft>
                <a:spcPts val="0"/>
              </a:spcAft>
              <a:buClr>
                <a:schemeClr val="dk1"/>
              </a:buClr>
              <a:buFont typeface="Noto Sans Symbols"/>
              <a:buNone/>
            </a:pPr>
            <a:r>
              <a:rPr lang="ca-ES" sz="1100" dirty="0" err="1">
                <a:solidFill>
                  <a:schemeClr val="dk1"/>
                </a:solidFill>
                <a:latin typeface="Verdana"/>
                <a:ea typeface="Verdana"/>
                <a:cs typeface="Verdana"/>
                <a:sym typeface="Verdana"/>
              </a:rPr>
              <a:t>Zalmanovici</a:t>
            </a:r>
            <a:r>
              <a:rPr lang="ca-ES" sz="1100" dirty="0">
                <a:solidFill>
                  <a:schemeClr val="dk1"/>
                </a:solidFill>
                <a:latin typeface="Verdana"/>
                <a:ea typeface="Verdana"/>
                <a:cs typeface="Verdana"/>
                <a:sym typeface="Verdana"/>
              </a:rPr>
              <a:t> </a:t>
            </a:r>
            <a:r>
              <a:rPr lang="ca-ES" sz="1100" dirty="0" err="1">
                <a:solidFill>
                  <a:schemeClr val="dk1"/>
                </a:solidFill>
                <a:latin typeface="Verdana"/>
                <a:ea typeface="Verdana"/>
                <a:cs typeface="Verdana"/>
                <a:sym typeface="Verdana"/>
              </a:rPr>
              <a:t>Trestioreanu</a:t>
            </a:r>
            <a:r>
              <a:rPr lang="ca-ES" sz="1100" dirty="0">
                <a:solidFill>
                  <a:schemeClr val="dk1"/>
                </a:solidFill>
                <a:latin typeface="Verdana"/>
                <a:ea typeface="Verdana"/>
                <a:cs typeface="Verdana"/>
                <a:sym typeface="Verdana"/>
              </a:rPr>
              <a:t> A, Green H, Paul M, </a:t>
            </a:r>
            <a:r>
              <a:rPr lang="ca-ES" sz="1100" dirty="0" err="1">
                <a:solidFill>
                  <a:schemeClr val="dk1"/>
                </a:solidFill>
                <a:latin typeface="Verdana"/>
                <a:ea typeface="Verdana"/>
                <a:cs typeface="Verdana"/>
                <a:sym typeface="Verdana"/>
              </a:rPr>
              <a:t>Yaphe</a:t>
            </a:r>
            <a:r>
              <a:rPr lang="ca-ES" sz="1100" dirty="0">
                <a:solidFill>
                  <a:schemeClr val="dk1"/>
                </a:solidFill>
                <a:latin typeface="Verdana"/>
                <a:ea typeface="Verdana"/>
                <a:cs typeface="Verdana"/>
                <a:sym typeface="Verdana"/>
              </a:rPr>
              <a:t> J, </a:t>
            </a:r>
            <a:r>
              <a:rPr lang="ca-ES" sz="1100" dirty="0" err="1">
                <a:solidFill>
                  <a:schemeClr val="dk1"/>
                </a:solidFill>
                <a:latin typeface="Verdana"/>
                <a:ea typeface="Verdana"/>
                <a:cs typeface="Verdana"/>
                <a:sym typeface="Verdana"/>
              </a:rPr>
              <a:t>Leibovici</a:t>
            </a:r>
            <a:r>
              <a:rPr lang="ca-ES" sz="1100" dirty="0">
                <a:solidFill>
                  <a:schemeClr val="dk1"/>
                </a:solidFill>
                <a:latin typeface="Verdana"/>
                <a:ea typeface="Verdana"/>
                <a:cs typeface="Verdana"/>
                <a:sym typeface="Verdana"/>
              </a:rPr>
              <a:t> L. </a:t>
            </a:r>
            <a:r>
              <a:rPr lang="ca-ES" sz="1100" dirty="0" err="1">
                <a:solidFill>
                  <a:schemeClr val="dk1"/>
                </a:solidFill>
                <a:latin typeface="Verdana"/>
                <a:ea typeface="Verdana"/>
                <a:cs typeface="Verdana"/>
                <a:sym typeface="Verdana"/>
              </a:rPr>
              <a:t>Antimicrobial</a:t>
            </a:r>
            <a:r>
              <a:rPr lang="ca-ES" sz="1100" dirty="0">
                <a:solidFill>
                  <a:schemeClr val="dk1"/>
                </a:solidFill>
                <a:latin typeface="Verdana"/>
                <a:ea typeface="Verdana"/>
                <a:cs typeface="Verdana"/>
                <a:sym typeface="Verdana"/>
              </a:rPr>
              <a:t> agents for </a:t>
            </a:r>
            <a:r>
              <a:rPr lang="ca-ES" sz="1100" dirty="0" err="1">
                <a:solidFill>
                  <a:schemeClr val="dk1"/>
                </a:solidFill>
                <a:latin typeface="Verdana"/>
                <a:ea typeface="Verdana"/>
                <a:cs typeface="Verdana"/>
                <a:sym typeface="Verdana"/>
              </a:rPr>
              <a:t>treating</a:t>
            </a:r>
            <a:r>
              <a:rPr lang="ca-ES" sz="1100" dirty="0">
                <a:solidFill>
                  <a:schemeClr val="dk1"/>
                </a:solidFill>
                <a:latin typeface="Verdana"/>
                <a:ea typeface="Verdana"/>
                <a:cs typeface="Verdana"/>
                <a:sym typeface="Verdana"/>
              </a:rPr>
              <a:t> </a:t>
            </a:r>
            <a:r>
              <a:rPr lang="ca-ES" sz="1100" dirty="0" err="1">
                <a:solidFill>
                  <a:schemeClr val="dk1"/>
                </a:solidFill>
                <a:latin typeface="Verdana"/>
                <a:ea typeface="Verdana"/>
                <a:cs typeface="Verdana"/>
                <a:sym typeface="Verdana"/>
              </a:rPr>
              <a:t>uncomplicated</a:t>
            </a:r>
            <a:r>
              <a:rPr lang="ca-ES" sz="1100" dirty="0">
                <a:solidFill>
                  <a:schemeClr val="dk1"/>
                </a:solidFill>
                <a:latin typeface="Verdana"/>
                <a:ea typeface="Verdana"/>
                <a:cs typeface="Verdana"/>
                <a:sym typeface="Verdana"/>
              </a:rPr>
              <a:t> </a:t>
            </a:r>
            <a:r>
              <a:rPr lang="ca-ES" sz="1100" dirty="0" err="1">
                <a:solidFill>
                  <a:schemeClr val="dk1"/>
                </a:solidFill>
                <a:latin typeface="Verdana"/>
                <a:ea typeface="Verdana"/>
                <a:cs typeface="Verdana"/>
                <a:sym typeface="Verdana"/>
              </a:rPr>
              <a:t>urinary</a:t>
            </a:r>
            <a:r>
              <a:rPr lang="ca-ES" sz="1100" dirty="0">
                <a:solidFill>
                  <a:schemeClr val="dk1"/>
                </a:solidFill>
                <a:latin typeface="Verdana"/>
                <a:ea typeface="Verdana"/>
                <a:cs typeface="Verdana"/>
                <a:sym typeface="Verdana"/>
              </a:rPr>
              <a:t> </a:t>
            </a:r>
            <a:r>
              <a:rPr lang="ca-ES" sz="1100" dirty="0" err="1">
                <a:solidFill>
                  <a:schemeClr val="dk1"/>
                </a:solidFill>
                <a:latin typeface="Verdana"/>
                <a:ea typeface="Verdana"/>
                <a:cs typeface="Verdana"/>
                <a:sym typeface="Verdana"/>
              </a:rPr>
              <a:t>tract</a:t>
            </a:r>
            <a:r>
              <a:rPr lang="ca-ES" sz="1100" dirty="0">
                <a:solidFill>
                  <a:schemeClr val="dk1"/>
                </a:solidFill>
                <a:latin typeface="Verdana"/>
                <a:ea typeface="Verdana"/>
                <a:cs typeface="Verdana"/>
                <a:sym typeface="Verdana"/>
              </a:rPr>
              <a:t> </a:t>
            </a:r>
            <a:r>
              <a:rPr lang="ca-ES" sz="1100" dirty="0" err="1">
                <a:solidFill>
                  <a:schemeClr val="dk1"/>
                </a:solidFill>
                <a:latin typeface="Verdana"/>
                <a:ea typeface="Verdana"/>
                <a:cs typeface="Verdana"/>
                <a:sym typeface="Verdana"/>
              </a:rPr>
              <a:t>infection</a:t>
            </a:r>
            <a:r>
              <a:rPr lang="ca-ES" sz="1100" dirty="0">
                <a:solidFill>
                  <a:schemeClr val="dk1"/>
                </a:solidFill>
                <a:latin typeface="Verdana"/>
                <a:ea typeface="Verdana"/>
                <a:cs typeface="Verdana"/>
                <a:sym typeface="Verdana"/>
              </a:rPr>
              <a:t> in </a:t>
            </a:r>
            <a:r>
              <a:rPr lang="ca-ES" sz="1100" dirty="0" err="1">
                <a:solidFill>
                  <a:schemeClr val="dk1"/>
                </a:solidFill>
                <a:latin typeface="Verdana"/>
                <a:ea typeface="Verdana"/>
                <a:cs typeface="Verdana"/>
                <a:sym typeface="Verdana"/>
              </a:rPr>
              <a:t>women</a:t>
            </a:r>
            <a:r>
              <a:rPr lang="ca-ES" sz="1100" dirty="0">
                <a:solidFill>
                  <a:schemeClr val="dk1"/>
                </a:solidFill>
                <a:latin typeface="Verdana"/>
                <a:ea typeface="Verdana"/>
                <a:cs typeface="Verdana"/>
                <a:sym typeface="Verdana"/>
              </a:rPr>
              <a:t>. </a:t>
            </a:r>
            <a:r>
              <a:rPr lang="ca-ES" sz="1100" dirty="0" err="1">
                <a:solidFill>
                  <a:schemeClr val="dk1"/>
                </a:solidFill>
                <a:latin typeface="Verdana"/>
                <a:ea typeface="Verdana"/>
                <a:cs typeface="Verdana"/>
                <a:sym typeface="Verdana"/>
              </a:rPr>
              <a:t>Cochrane</a:t>
            </a:r>
            <a:r>
              <a:rPr lang="ca-ES" sz="1100" dirty="0">
                <a:solidFill>
                  <a:schemeClr val="dk1"/>
                </a:solidFill>
                <a:latin typeface="Verdana"/>
                <a:ea typeface="Verdana"/>
                <a:cs typeface="Verdana"/>
                <a:sym typeface="Verdana"/>
              </a:rPr>
              <a:t> </a:t>
            </a:r>
            <a:r>
              <a:rPr lang="ca-ES" sz="1100" dirty="0" err="1">
                <a:solidFill>
                  <a:schemeClr val="dk1"/>
                </a:solidFill>
                <a:latin typeface="Verdana"/>
                <a:ea typeface="Verdana"/>
                <a:cs typeface="Verdana"/>
                <a:sym typeface="Verdana"/>
              </a:rPr>
              <a:t>Database</a:t>
            </a:r>
            <a:r>
              <a:rPr lang="ca-ES" sz="1100" dirty="0">
                <a:solidFill>
                  <a:schemeClr val="dk1"/>
                </a:solidFill>
                <a:latin typeface="Verdana"/>
                <a:ea typeface="Verdana"/>
                <a:cs typeface="Verdana"/>
                <a:sym typeface="Verdana"/>
              </a:rPr>
              <a:t> of </a:t>
            </a:r>
            <a:r>
              <a:rPr lang="ca-ES" sz="1100" dirty="0" err="1">
                <a:solidFill>
                  <a:schemeClr val="dk1"/>
                </a:solidFill>
                <a:latin typeface="Verdana"/>
                <a:ea typeface="Verdana"/>
                <a:cs typeface="Verdana"/>
                <a:sym typeface="Verdana"/>
              </a:rPr>
              <a:t>Systematic</a:t>
            </a:r>
            <a:r>
              <a:rPr lang="ca-ES" sz="1100" dirty="0">
                <a:solidFill>
                  <a:schemeClr val="dk1"/>
                </a:solidFill>
                <a:latin typeface="Verdana"/>
                <a:ea typeface="Verdana"/>
                <a:cs typeface="Verdana"/>
                <a:sym typeface="Verdana"/>
              </a:rPr>
              <a:t> </a:t>
            </a:r>
            <a:r>
              <a:rPr lang="ca-ES" sz="1100" dirty="0" err="1">
                <a:solidFill>
                  <a:schemeClr val="dk1"/>
                </a:solidFill>
                <a:latin typeface="Verdana"/>
                <a:ea typeface="Verdana"/>
                <a:cs typeface="Verdana"/>
                <a:sym typeface="Verdana"/>
              </a:rPr>
              <a:t>Reviews</a:t>
            </a:r>
            <a:r>
              <a:rPr lang="ca-ES" sz="1100" dirty="0">
                <a:solidFill>
                  <a:schemeClr val="dk1"/>
                </a:solidFill>
                <a:latin typeface="Verdana"/>
                <a:ea typeface="Verdana"/>
                <a:cs typeface="Verdana"/>
                <a:sym typeface="Verdana"/>
              </a:rPr>
              <a:t> 2010 </a:t>
            </a:r>
            <a:endParaRPr lang="ca-ES" sz="1100" dirty="0" smtClean="0">
              <a:solidFill>
                <a:schemeClr val="dk1"/>
              </a:solidFill>
              <a:latin typeface="Verdana"/>
              <a:ea typeface="Verdana"/>
              <a:cs typeface="Verdana"/>
              <a:sym typeface="Verdana"/>
            </a:endParaRPr>
          </a:p>
          <a:p>
            <a:pPr lvl="0">
              <a:lnSpc>
                <a:spcPct val="85000"/>
              </a:lnSpc>
              <a:spcBef>
                <a:spcPts val="275"/>
              </a:spcBef>
              <a:buClr>
                <a:schemeClr val="dk1"/>
              </a:buClr>
            </a:pPr>
            <a:r>
              <a:rPr lang="es-ES" sz="1100" dirty="0" smtClean="0"/>
              <a:t>Prieto L. et al. Documento de consenso de la Asociación Española de Urología en el manejo de las infecciones del tracto urinario recurrentes no complicadas. Actas </a:t>
            </a:r>
            <a:r>
              <a:rPr lang="es-ES" sz="1100" dirty="0" err="1" smtClean="0"/>
              <a:t>Urol</a:t>
            </a:r>
            <a:r>
              <a:rPr lang="es-ES" sz="1100" dirty="0" smtClean="0"/>
              <a:t>  </a:t>
            </a:r>
            <a:r>
              <a:rPr lang="es-ES" sz="1100" dirty="0" err="1" smtClean="0"/>
              <a:t>Esp</a:t>
            </a:r>
            <a:r>
              <a:rPr lang="es-ES" sz="1100" dirty="0" smtClean="0"/>
              <a:t>. 2014.</a:t>
            </a:r>
          </a:p>
          <a:p>
            <a:pPr lvl="0">
              <a:lnSpc>
                <a:spcPct val="85000"/>
              </a:lnSpc>
              <a:spcBef>
                <a:spcPts val="275"/>
              </a:spcBef>
              <a:buClr>
                <a:schemeClr val="dk1"/>
              </a:buClr>
            </a:pPr>
            <a:endParaRPr lang="ca-ES" sz="1100" dirty="0" smtClean="0">
              <a:solidFill>
                <a:schemeClr val="dk1"/>
              </a:solidFill>
              <a:latin typeface="Verdana"/>
              <a:ea typeface="Verdana"/>
              <a:cs typeface="Verdana"/>
              <a:sym typeface="Verdana"/>
            </a:endParaRPr>
          </a:p>
          <a:p>
            <a:pPr marL="0" marR="0" lvl="0" indent="0" algn="l" rtl="0">
              <a:lnSpc>
                <a:spcPct val="85000"/>
              </a:lnSpc>
              <a:spcBef>
                <a:spcPts val="275"/>
              </a:spcBef>
              <a:spcAft>
                <a:spcPts val="0"/>
              </a:spcAft>
              <a:buClr>
                <a:schemeClr val="dk1"/>
              </a:buClr>
              <a:buFont typeface="Noto Sans Symbols"/>
              <a:buNone/>
            </a:pPr>
            <a:endParaRPr dirty="0"/>
          </a:p>
        </p:txBody>
      </p:sp>
      <p:pic>
        <p:nvPicPr>
          <p:cNvPr id="1459" name="Shape 1459" descr="MC900281141[1]"/>
          <p:cNvPicPr preferRelativeResize="0"/>
          <p:nvPr/>
        </p:nvPicPr>
        <p:blipFill rotWithShape="1">
          <a:blip r:embed="rId4">
            <a:alphaModFix/>
          </a:blip>
          <a:srcRect/>
          <a:stretch/>
        </p:blipFill>
        <p:spPr>
          <a:xfrm>
            <a:off x="7235825" y="260350"/>
            <a:ext cx="1512888" cy="1125538"/>
          </a:xfrm>
          <a:prstGeom prst="rect">
            <a:avLst/>
          </a:prstGeom>
          <a:noFill/>
          <a:ln>
            <a:noFill/>
          </a:ln>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889"/>
        <p:cNvGrpSpPr/>
        <p:nvPr/>
      </p:nvGrpSpPr>
      <p:grpSpPr>
        <a:xfrm>
          <a:off x="0" y="0"/>
          <a:ext cx="0" cy="0"/>
          <a:chOff x="0" y="0"/>
          <a:chExt cx="0" cy="0"/>
        </a:xfrm>
      </p:grpSpPr>
      <p:sp>
        <p:nvSpPr>
          <p:cNvPr id="890" name="Shape 890"/>
          <p:cNvSpPr txBox="1">
            <a:spLocks noGrp="1"/>
          </p:cNvSpPr>
          <p:nvPr>
            <p:ph type="title"/>
          </p:nvPr>
        </p:nvSpPr>
        <p:spPr>
          <a:xfrm>
            <a:off x="914400" y="277813"/>
            <a:ext cx="7772400" cy="1143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ca-ES" sz="4200" b="0" i="0" u="none" strike="noStrike" cap="none">
                <a:solidFill>
                  <a:schemeClr val="dk2"/>
                </a:solidFill>
                <a:latin typeface="Verdana"/>
                <a:ea typeface="Verdana"/>
                <a:cs typeface="Verdana"/>
                <a:sym typeface="Verdana"/>
              </a:rPr>
              <a:t>Cistitis simple</a:t>
            </a:r>
            <a:endParaRPr/>
          </a:p>
        </p:txBody>
      </p:sp>
      <p:sp>
        <p:nvSpPr>
          <p:cNvPr id="891" name="Shape 891"/>
          <p:cNvSpPr txBox="1">
            <a:spLocks noGrp="1"/>
          </p:cNvSpPr>
          <p:nvPr>
            <p:ph type="body" idx="1"/>
          </p:nvPr>
        </p:nvSpPr>
        <p:spPr>
          <a:xfrm>
            <a:off x="1371600" y="1557338"/>
            <a:ext cx="7772400" cy="4530725"/>
          </a:xfrm>
          <a:prstGeom prst="rect">
            <a:avLst/>
          </a:prstGeom>
          <a:noFill/>
          <a:ln>
            <a:noFill/>
          </a:ln>
        </p:spPr>
        <p:txBody>
          <a:bodyPr spcFirstLastPara="1" wrap="square" lIns="91425" tIns="45700" rIns="91425" bIns="45700" anchor="t" anchorCtr="0">
            <a:noAutofit/>
          </a:bodyPr>
          <a:lstStyle/>
          <a:p>
            <a:pPr marL="342900" marR="0" lvl="0" indent="-205740" algn="l" rtl="0">
              <a:spcBef>
                <a:spcPts val="0"/>
              </a:spcBef>
              <a:spcAft>
                <a:spcPts val="0"/>
              </a:spcAft>
              <a:buClr>
                <a:schemeClr val="folHlink"/>
              </a:buClr>
              <a:buSzPts val="2160"/>
              <a:buFont typeface="Noto Sans Symbols"/>
              <a:buNone/>
            </a:pPr>
            <a:endParaRPr sz="2400" b="0" i="0" u="none" strike="noStrike" cap="none">
              <a:solidFill>
                <a:schemeClr val="dk1"/>
              </a:solidFill>
              <a:latin typeface="Arial"/>
              <a:ea typeface="Arial"/>
              <a:cs typeface="Arial"/>
              <a:sym typeface="Arial"/>
            </a:endParaRPr>
          </a:p>
          <a:p>
            <a:pPr marL="342900" marR="0" lvl="0" indent="-342900" algn="l" rtl="0">
              <a:spcBef>
                <a:spcPts val="800"/>
              </a:spcBef>
              <a:spcAft>
                <a:spcPts val="0"/>
              </a:spcAft>
              <a:buClr>
                <a:schemeClr val="folHlink"/>
              </a:buClr>
              <a:buFont typeface="Noto Sans Symbols"/>
              <a:buNone/>
            </a:pPr>
            <a:r>
              <a:rPr lang="ca-ES" sz="4000" b="0" i="0" u="none" strike="noStrike" cap="none">
                <a:solidFill>
                  <a:schemeClr val="dk1"/>
                </a:solidFill>
                <a:latin typeface="Arial"/>
                <a:ea typeface="Arial"/>
                <a:cs typeface="Arial"/>
                <a:sym typeface="Arial"/>
              </a:rPr>
              <a:t>         </a:t>
            </a:r>
            <a:endParaRPr/>
          </a:p>
          <a:p>
            <a:pPr marL="342900" marR="0" lvl="0" indent="-342900" algn="l" rtl="0">
              <a:spcBef>
                <a:spcPts val="800"/>
              </a:spcBef>
              <a:spcAft>
                <a:spcPts val="0"/>
              </a:spcAft>
              <a:buClr>
                <a:schemeClr val="folHlink"/>
              </a:buClr>
              <a:buSzPts val="3600"/>
              <a:buFont typeface="Noto Sans Symbols"/>
              <a:buChar char="■"/>
            </a:pPr>
            <a:r>
              <a:rPr lang="ca-ES" sz="4000" b="0" i="0" u="none" strike="noStrike" cap="none">
                <a:solidFill>
                  <a:schemeClr val="dk1"/>
                </a:solidFill>
                <a:latin typeface="Arial"/>
                <a:ea typeface="Arial"/>
                <a:cs typeface="Arial"/>
                <a:sym typeface="Arial"/>
              </a:rPr>
              <a:t> </a:t>
            </a:r>
            <a:r>
              <a:rPr lang="ca-ES" sz="3600" b="0" i="0" u="none" strike="noStrike" cap="none">
                <a:solidFill>
                  <a:schemeClr val="dk1"/>
                </a:solidFill>
                <a:latin typeface="Verdana"/>
                <a:ea typeface="Verdana"/>
                <a:cs typeface="Verdana"/>
                <a:sym typeface="Verdana"/>
              </a:rPr>
              <a:t>Com tractaries a la pacient?</a:t>
            </a:r>
            <a:endParaRPr/>
          </a:p>
        </p:txBody>
      </p:sp>
      <p:pic>
        <p:nvPicPr>
          <p:cNvPr id="892" name="Shape 892" descr="MC900434411[1]"/>
          <p:cNvPicPr preferRelativeResize="0"/>
          <p:nvPr/>
        </p:nvPicPr>
        <p:blipFill rotWithShape="1">
          <a:blip r:embed="rId3">
            <a:alphaModFix/>
          </a:blip>
          <a:srcRect/>
          <a:stretch/>
        </p:blipFill>
        <p:spPr>
          <a:xfrm>
            <a:off x="7235825" y="0"/>
            <a:ext cx="1241425" cy="1397000"/>
          </a:xfrm>
          <a:prstGeom prst="rect">
            <a:avLst/>
          </a:prstGeom>
          <a:noFill/>
          <a:ln>
            <a:noFill/>
          </a:ln>
        </p:spPr>
      </p:pic>
      <p:pic>
        <p:nvPicPr>
          <p:cNvPr id="894" name="Shape 894" descr="https://encrypted-tbn2.gstatic.com/images?q=tbn:ANd9GcSqBSgEFyiNC8jIB8cMCnytdH4LdIUjZaqjbz6YstDwit6k729m"/>
          <p:cNvPicPr preferRelativeResize="0"/>
          <p:nvPr/>
        </p:nvPicPr>
        <p:blipFill rotWithShape="1">
          <a:blip r:embed="rId4">
            <a:alphaModFix/>
          </a:blip>
          <a:srcRect/>
          <a:stretch/>
        </p:blipFill>
        <p:spPr>
          <a:xfrm>
            <a:off x="3563888" y="4077072"/>
            <a:ext cx="2790825" cy="1638300"/>
          </a:xfrm>
          <a:prstGeom prst="rect">
            <a:avLst/>
          </a:prstGeom>
          <a:noFill/>
          <a:ln>
            <a:noFill/>
          </a:ln>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1464"/>
        <p:cNvGrpSpPr/>
        <p:nvPr/>
      </p:nvGrpSpPr>
      <p:grpSpPr>
        <a:xfrm>
          <a:off x="0" y="0"/>
          <a:ext cx="0" cy="0"/>
          <a:chOff x="0" y="0"/>
          <a:chExt cx="0" cy="0"/>
        </a:xfrm>
      </p:grpSpPr>
      <p:sp>
        <p:nvSpPr>
          <p:cNvPr id="1465" name="Shape 1465"/>
          <p:cNvSpPr txBox="1">
            <a:spLocks noGrp="1"/>
          </p:cNvSpPr>
          <p:nvPr>
            <p:ph type="title"/>
          </p:nvPr>
        </p:nvSpPr>
        <p:spPr>
          <a:xfrm>
            <a:off x="685800" y="260350"/>
            <a:ext cx="8458200" cy="609600"/>
          </a:xfrm>
          <a:prstGeom prst="rect">
            <a:avLst/>
          </a:prstGeom>
          <a:noFill/>
          <a:ln>
            <a:noFill/>
          </a:ln>
        </p:spPr>
        <p:txBody>
          <a:bodyPr spcFirstLastPara="1" wrap="square" lIns="90475" tIns="44450" rIns="90475" bIns="44450" anchor="b" anchorCtr="0">
            <a:noAutofit/>
          </a:bodyPr>
          <a:lstStyle/>
          <a:p>
            <a:pPr marL="0" marR="0" lvl="0" indent="0" algn="l" rtl="0">
              <a:spcBef>
                <a:spcPts val="0"/>
              </a:spcBef>
              <a:spcAft>
                <a:spcPts val="0"/>
              </a:spcAft>
              <a:buNone/>
            </a:pPr>
            <a:r>
              <a:rPr lang="ca-ES" sz="3800" b="0" i="0" u="none" strike="noStrike" cap="none">
                <a:solidFill>
                  <a:schemeClr val="dk2"/>
                </a:solidFill>
                <a:latin typeface="Verdana"/>
                <a:ea typeface="Verdana"/>
                <a:cs typeface="Verdana"/>
                <a:sym typeface="Verdana"/>
              </a:rPr>
              <a:t>Tractament</a:t>
            </a:r>
            <a:endParaRPr/>
          </a:p>
        </p:txBody>
      </p:sp>
      <p:sp>
        <p:nvSpPr>
          <p:cNvPr id="1466" name="Shape 1466"/>
          <p:cNvSpPr txBox="1">
            <a:spLocks noGrp="1"/>
          </p:cNvSpPr>
          <p:nvPr>
            <p:ph type="body" idx="1"/>
          </p:nvPr>
        </p:nvSpPr>
        <p:spPr>
          <a:xfrm>
            <a:off x="899592" y="1628800"/>
            <a:ext cx="7454100" cy="4680521"/>
          </a:xfrm>
          <a:prstGeom prst="rect">
            <a:avLst/>
          </a:prstGeom>
          <a:solidFill>
            <a:srgbClr val="C5D8F1"/>
          </a:solidFill>
          <a:ln w="9525" cap="flat" cmpd="sng">
            <a:solidFill>
              <a:srgbClr val="CFE2F3"/>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0475" tIns="43200" rIns="90000" bIns="72000" anchor="t" anchorCtr="0">
            <a:noAutofit/>
          </a:bodyPr>
          <a:lstStyle/>
          <a:p>
            <a:pPr marL="342900" marR="0" lvl="0" indent="-348615" algn="l" rtl="0">
              <a:lnSpc>
                <a:spcPct val="120000"/>
              </a:lnSpc>
              <a:spcBef>
                <a:spcPts val="0"/>
              </a:spcBef>
              <a:spcAft>
                <a:spcPts val="0"/>
              </a:spcAft>
              <a:buClr>
                <a:schemeClr val="folHlink"/>
              </a:buClr>
              <a:buSzPts val="1800"/>
              <a:buFont typeface="Noto Sans Symbols"/>
              <a:buChar char="■"/>
            </a:pPr>
            <a:r>
              <a:rPr lang="ca-ES" sz="1800" b="1" u="sng" dirty="0">
                <a:solidFill>
                  <a:schemeClr val="dk2"/>
                </a:solidFill>
              </a:rPr>
              <a:t>1º Elecció</a:t>
            </a:r>
            <a:r>
              <a:rPr lang="ca-ES" sz="1800" b="1" i="0" u="none" strike="noStrike" cap="none" dirty="0">
                <a:solidFill>
                  <a:schemeClr val="accent2"/>
                </a:solidFill>
              </a:rPr>
              <a:t/>
            </a:r>
            <a:br>
              <a:rPr lang="ca-ES" sz="1800" b="1" i="0" u="none" strike="noStrike" cap="none" dirty="0">
                <a:solidFill>
                  <a:schemeClr val="accent2"/>
                </a:solidFill>
              </a:rPr>
            </a:br>
            <a:r>
              <a:rPr lang="ca-ES" sz="1800" i="0" u="none" strike="noStrike" cap="none" dirty="0" err="1">
                <a:solidFill>
                  <a:schemeClr val="dk1"/>
                </a:solidFill>
              </a:rPr>
              <a:t>Fosfomicina-trometamol</a:t>
            </a:r>
            <a:r>
              <a:rPr lang="ca-ES" sz="1800" i="0" u="none" strike="noStrike" cap="none" dirty="0">
                <a:solidFill>
                  <a:schemeClr val="dk1"/>
                </a:solidFill>
              </a:rPr>
              <a:t> 3 </a:t>
            </a:r>
            <a:r>
              <a:rPr lang="ca-ES" sz="1800" i="0" u="none" strike="noStrike" cap="none" dirty="0" smtClean="0">
                <a:solidFill>
                  <a:schemeClr val="dk1"/>
                </a:solidFill>
              </a:rPr>
              <a:t>gr.</a:t>
            </a:r>
          </a:p>
          <a:p>
            <a:pPr marL="342900" marR="0" lvl="0" indent="-348615" algn="l" rtl="0">
              <a:lnSpc>
                <a:spcPct val="120000"/>
              </a:lnSpc>
              <a:spcBef>
                <a:spcPts val="0"/>
              </a:spcBef>
              <a:spcAft>
                <a:spcPts val="0"/>
              </a:spcAft>
              <a:buClr>
                <a:schemeClr val="folHlink"/>
              </a:buClr>
              <a:buSzPts val="1800"/>
              <a:buFont typeface="Noto Sans Symbols"/>
              <a:buChar char="■"/>
            </a:pPr>
            <a:r>
              <a:rPr lang="ca-ES" sz="1800" b="1" u="sng" dirty="0" smtClean="0">
                <a:solidFill>
                  <a:schemeClr val="dk2"/>
                </a:solidFill>
              </a:rPr>
              <a:t>2º </a:t>
            </a:r>
            <a:r>
              <a:rPr lang="ca-ES" sz="1800" b="1" u="sng" dirty="0">
                <a:solidFill>
                  <a:schemeClr val="dk2"/>
                </a:solidFill>
              </a:rPr>
              <a:t>Elecció</a:t>
            </a:r>
            <a:endParaRPr sz="1800" b="1" u="sng" dirty="0">
              <a:solidFill>
                <a:schemeClr val="dk2"/>
              </a:solidFill>
            </a:endParaRPr>
          </a:p>
          <a:p>
            <a:pPr marL="0" marR="0" lvl="0" indent="0" algn="l" rtl="0">
              <a:lnSpc>
                <a:spcPct val="100000"/>
              </a:lnSpc>
              <a:spcBef>
                <a:spcPts val="380"/>
              </a:spcBef>
              <a:spcAft>
                <a:spcPts val="0"/>
              </a:spcAft>
              <a:buNone/>
            </a:pPr>
            <a:r>
              <a:rPr lang="ca-ES" sz="1800" b="1" dirty="0">
                <a:solidFill>
                  <a:schemeClr val="accent2"/>
                </a:solidFill>
              </a:rPr>
              <a:t>     </a:t>
            </a:r>
            <a:r>
              <a:rPr lang="ca-ES" sz="1800" i="0" u="none" strike="noStrike" cap="none" dirty="0" err="1">
                <a:solidFill>
                  <a:schemeClr val="dk1"/>
                </a:solidFill>
              </a:rPr>
              <a:t>Amoxicil·lina-clavulànic</a:t>
            </a:r>
            <a:r>
              <a:rPr lang="ca-ES" sz="1800" i="0" u="none" strike="noStrike" cap="none" dirty="0">
                <a:solidFill>
                  <a:schemeClr val="dk1"/>
                </a:solidFill>
              </a:rPr>
              <a:t> 500-125 mg/8 h.</a:t>
            </a:r>
            <a:endParaRPr sz="1800" dirty="0"/>
          </a:p>
          <a:p>
            <a:pPr marL="0" marR="0" lvl="0" indent="0" algn="l" rtl="0">
              <a:lnSpc>
                <a:spcPct val="100000"/>
              </a:lnSpc>
              <a:spcBef>
                <a:spcPts val="380"/>
              </a:spcBef>
              <a:spcAft>
                <a:spcPts val="0"/>
              </a:spcAft>
              <a:buNone/>
            </a:pPr>
            <a:r>
              <a:rPr lang="ca-ES" sz="1800" dirty="0"/>
              <a:t>     </a:t>
            </a:r>
            <a:r>
              <a:rPr lang="ca-ES" sz="1800" i="0" u="none" strike="noStrike" cap="none" dirty="0">
                <a:solidFill>
                  <a:schemeClr val="dk1"/>
                </a:solidFill>
              </a:rPr>
              <a:t>Nitrofurantoïna  50-100 mg/ 8-12h.</a:t>
            </a:r>
            <a:r>
              <a:rPr lang="ca-ES" sz="1800" b="1" i="0" u="none" strike="noStrike" cap="none" dirty="0">
                <a:solidFill>
                  <a:schemeClr val="dk1"/>
                </a:solidFill>
              </a:rPr>
              <a:t> </a:t>
            </a:r>
            <a:r>
              <a:rPr lang="ca-ES" sz="1800" i="0" u="none" strike="noStrike" cap="none" dirty="0">
                <a:solidFill>
                  <a:schemeClr val="dk1"/>
                </a:solidFill>
              </a:rPr>
              <a:t>(</a:t>
            </a:r>
            <a:r>
              <a:rPr lang="ca-ES" sz="1800" b="1" i="0" u="none" strike="noStrike" cap="none" dirty="0">
                <a:solidFill>
                  <a:schemeClr val="dk1"/>
                </a:solidFill>
              </a:rPr>
              <a:t>5</a:t>
            </a:r>
            <a:r>
              <a:rPr lang="ca-ES" sz="1800" i="0" u="none" strike="noStrike" cap="none" dirty="0">
                <a:solidFill>
                  <a:schemeClr val="dk1"/>
                </a:solidFill>
              </a:rPr>
              <a:t>-</a:t>
            </a:r>
            <a:r>
              <a:rPr lang="ca-ES" sz="1800" dirty="0"/>
              <a:t>7</a:t>
            </a:r>
            <a:r>
              <a:rPr lang="ca-ES" sz="1800" i="0" u="none" strike="noStrike" cap="none" dirty="0">
                <a:solidFill>
                  <a:schemeClr val="dk1"/>
                </a:solidFill>
              </a:rPr>
              <a:t> dies</a:t>
            </a:r>
            <a:r>
              <a:rPr lang="ca-ES" sz="1800" i="0" u="none" strike="noStrike" cap="none" dirty="0" smtClean="0">
                <a:solidFill>
                  <a:schemeClr val="dk1"/>
                </a:solidFill>
              </a:rPr>
              <a:t>) (FG&gt;45ml/min)</a:t>
            </a:r>
            <a:endParaRPr sz="1800" dirty="0"/>
          </a:p>
          <a:p>
            <a:pPr marL="342900" marR="0" lvl="0" indent="-342900" algn="l" rtl="0">
              <a:lnSpc>
                <a:spcPct val="100000"/>
              </a:lnSpc>
              <a:spcBef>
                <a:spcPts val="380"/>
              </a:spcBef>
              <a:spcAft>
                <a:spcPts val="0"/>
              </a:spcAft>
              <a:buClr>
                <a:schemeClr val="folHlink"/>
              </a:buClr>
              <a:buFont typeface="Noto Sans Symbols"/>
              <a:buNone/>
            </a:pPr>
            <a:r>
              <a:rPr lang="ca-ES" sz="1800" i="0" u="none" strike="noStrike" cap="none" dirty="0">
                <a:solidFill>
                  <a:schemeClr val="dk1"/>
                </a:solidFill>
              </a:rPr>
              <a:t>     Fosfomicina 500 mg/8 hores (7 die</a:t>
            </a:r>
            <a:r>
              <a:rPr lang="ca-ES" sz="1800" dirty="0"/>
              <a:t>s)</a:t>
            </a:r>
            <a:endParaRPr sz="1800" dirty="0"/>
          </a:p>
          <a:p>
            <a:pPr marL="342900" marR="0" lvl="0" indent="-342900" algn="l" rtl="0">
              <a:lnSpc>
                <a:spcPct val="100000"/>
              </a:lnSpc>
              <a:spcBef>
                <a:spcPts val="380"/>
              </a:spcBef>
              <a:spcAft>
                <a:spcPts val="0"/>
              </a:spcAft>
              <a:buClr>
                <a:schemeClr val="folHlink"/>
              </a:buClr>
              <a:buFont typeface="Noto Sans Symbols"/>
              <a:buNone/>
            </a:pPr>
            <a:endParaRPr sz="1800" b="1" i="0" u="none" strike="noStrike" cap="none" dirty="0">
              <a:solidFill>
                <a:schemeClr val="dk1"/>
              </a:solidFill>
            </a:endParaRPr>
          </a:p>
          <a:p>
            <a:pPr marL="342900" marR="0" lvl="0" indent="-342900" algn="l" rtl="0">
              <a:lnSpc>
                <a:spcPct val="90000"/>
              </a:lnSpc>
              <a:spcBef>
                <a:spcPts val="380"/>
              </a:spcBef>
              <a:spcAft>
                <a:spcPts val="0"/>
              </a:spcAft>
              <a:buClr>
                <a:schemeClr val="folHlink"/>
              </a:buClr>
              <a:buFont typeface="Noto Sans Symbols"/>
              <a:buNone/>
            </a:pPr>
            <a:r>
              <a:rPr lang="ca-ES" sz="1800" i="0" u="none" strike="noStrike" cap="none" dirty="0" smtClean="0">
                <a:solidFill>
                  <a:schemeClr val="dk1"/>
                </a:solidFill>
              </a:rPr>
              <a:t>    </a:t>
            </a:r>
            <a:endParaRPr sz="1800" dirty="0"/>
          </a:p>
          <a:p>
            <a:pPr marL="342900" marR="0" lvl="0" indent="-342900" algn="l" rtl="0">
              <a:lnSpc>
                <a:spcPct val="90000"/>
              </a:lnSpc>
              <a:spcBef>
                <a:spcPts val="380"/>
              </a:spcBef>
              <a:spcAft>
                <a:spcPts val="0"/>
              </a:spcAft>
              <a:buClr>
                <a:schemeClr val="folHlink"/>
              </a:buClr>
              <a:buFont typeface="Noto Sans Symbols"/>
              <a:buNone/>
            </a:pPr>
            <a:endParaRPr sz="1800" i="0" u="none" strike="noStrike" cap="none" dirty="0">
              <a:solidFill>
                <a:schemeClr val="dk1"/>
              </a:solidFill>
            </a:endParaRPr>
          </a:p>
          <a:p>
            <a:pPr marL="341999" marR="0" lvl="0" indent="-341999" algn="l" rtl="0">
              <a:lnSpc>
                <a:spcPct val="100000"/>
              </a:lnSpc>
              <a:spcBef>
                <a:spcPts val="320"/>
              </a:spcBef>
              <a:spcAft>
                <a:spcPts val="0"/>
              </a:spcAft>
              <a:buClr>
                <a:schemeClr val="folHlink"/>
              </a:buClr>
              <a:buFont typeface="Noto Sans Symbols"/>
              <a:buNone/>
            </a:pPr>
            <a:r>
              <a:rPr lang="ca-ES" sz="1800" b="1" i="0" u="sng" strike="noStrike" cap="none" dirty="0">
                <a:solidFill>
                  <a:schemeClr val="dk2"/>
                </a:solidFill>
              </a:rPr>
              <a:t>Sospita d‘ITU alta</a:t>
            </a:r>
            <a:r>
              <a:rPr lang="ca-ES" sz="1800" i="0" u="none" strike="noStrike" cap="none" dirty="0">
                <a:solidFill>
                  <a:schemeClr val="dk2"/>
                </a:solidFill>
              </a:rPr>
              <a:t> </a:t>
            </a:r>
            <a:r>
              <a:rPr lang="ca-ES" sz="1800" i="0" u="none" strike="noStrike" cap="none" dirty="0">
                <a:solidFill>
                  <a:schemeClr val="dk1"/>
                </a:solidFill>
              </a:rPr>
              <a:t>⇒ 7-14 dies:		</a:t>
            </a:r>
            <a:br>
              <a:rPr lang="ca-ES" sz="1800" i="0" u="none" strike="noStrike" cap="none" dirty="0">
                <a:solidFill>
                  <a:schemeClr val="dk1"/>
                </a:solidFill>
              </a:rPr>
            </a:br>
            <a:r>
              <a:rPr lang="ca-ES" sz="1800" i="0" u="none" strike="noStrike" cap="none" dirty="0" err="1">
                <a:solidFill>
                  <a:schemeClr val="dk1"/>
                </a:solidFill>
              </a:rPr>
              <a:t>Ofloxacino</a:t>
            </a:r>
            <a:r>
              <a:rPr lang="ca-ES" sz="1800" i="0" u="none" strike="noStrike" cap="none" dirty="0">
                <a:solidFill>
                  <a:schemeClr val="dk1"/>
                </a:solidFill>
              </a:rPr>
              <a:t>		200 mg/12 h.</a:t>
            </a:r>
            <a:br>
              <a:rPr lang="ca-ES" sz="1800" i="0" u="none" strike="noStrike" cap="none" dirty="0">
                <a:solidFill>
                  <a:schemeClr val="dk1"/>
                </a:solidFill>
              </a:rPr>
            </a:br>
            <a:r>
              <a:rPr lang="ca-ES" sz="1800" i="0" u="none" strike="noStrike" cap="none" dirty="0" err="1">
                <a:solidFill>
                  <a:schemeClr val="dk1"/>
                </a:solidFill>
              </a:rPr>
              <a:t>Ciprofloxacino</a:t>
            </a:r>
            <a:r>
              <a:rPr lang="ca-ES" sz="1800" i="0" u="none" strike="noStrike" cap="none" dirty="0">
                <a:solidFill>
                  <a:schemeClr val="dk1"/>
                </a:solidFill>
              </a:rPr>
              <a:t>		500 mg/12 h. </a:t>
            </a:r>
            <a:br>
              <a:rPr lang="ca-ES" sz="1800" i="0" u="none" strike="noStrike" cap="none" dirty="0">
                <a:solidFill>
                  <a:schemeClr val="dk1"/>
                </a:solidFill>
              </a:rPr>
            </a:br>
            <a:r>
              <a:rPr lang="ca-ES" sz="1800" i="0" u="none" strike="noStrike" cap="none" dirty="0" err="1">
                <a:solidFill>
                  <a:schemeClr val="dk1"/>
                </a:solidFill>
              </a:rPr>
              <a:t>Amoxicil·lina-clav</a:t>
            </a:r>
            <a:r>
              <a:rPr lang="ca-ES" sz="1800" dirty="0"/>
              <a:t>.</a:t>
            </a:r>
            <a:r>
              <a:rPr lang="ca-ES" sz="1800" i="0" u="none" strike="noStrike" cap="none" dirty="0">
                <a:solidFill>
                  <a:schemeClr val="dk1"/>
                </a:solidFill>
              </a:rPr>
              <a:t>	500 mg/8 h.</a:t>
            </a:r>
            <a:br>
              <a:rPr lang="ca-ES" sz="1800" i="0" u="none" strike="noStrike" cap="none" dirty="0">
                <a:solidFill>
                  <a:schemeClr val="dk1"/>
                </a:solidFill>
              </a:rPr>
            </a:br>
            <a:r>
              <a:rPr lang="ca-ES" sz="1800" i="0" u="none" strike="noStrike" cap="none" dirty="0" err="1">
                <a:solidFill>
                  <a:schemeClr val="dk1"/>
                </a:solidFill>
              </a:rPr>
              <a:t>Cefuroxima-axetil</a:t>
            </a:r>
            <a:r>
              <a:rPr lang="ca-ES" sz="1800" i="0" u="none" strike="noStrike" cap="none" dirty="0">
                <a:solidFill>
                  <a:schemeClr val="dk1"/>
                </a:solidFill>
              </a:rPr>
              <a:t> 	500 mg/12 h.</a:t>
            </a:r>
            <a:r>
              <a:rPr lang="ca-ES" sz="1800" b="1" i="0" u="none" strike="noStrike" cap="none" dirty="0">
                <a:solidFill>
                  <a:schemeClr val="dk1"/>
                </a:solidFill>
              </a:rPr>
              <a:t> </a:t>
            </a:r>
            <a:endParaRPr sz="1800" dirty="0"/>
          </a:p>
          <a:p>
            <a:pPr marL="341999" marR="0" lvl="0" indent="-341999" algn="l" rtl="0">
              <a:lnSpc>
                <a:spcPct val="100000"/>
              </a:lnSpc>
              <a:spcBef>
                <a:spcPts val="320"/>
              </a:spcBef>
              <a:spcAft>
                <a:spcPts val="0"/>
              </a:spcAft>
              <a:buClr>
                <a:schemeClr val="folHlink"/>
              </a:buClr>
              <a:buFont typeface="Noto Sans Symbols"/>
              <a:buNone/>
            </a:pPr>
            <a:endParaRPr sz="1800" i="0" u="none" strike="noStrike" cap="none" dirty="0">
              <a:solidFill>
                <a:schemeClr val="dk1"/>
              </a:solidFill>
            </a:endParaRPr>
          </a:p>
          <a:p>
            <a:pPr marL="342900" marR="0" lvl="0" indent="-342900" algn="l" rtl="0">
              <a:lnSpc>
                <a:spcPct val="90000"/>
              </a:lnSpc>
              <a:spcBef>
                <a:spcPts val="380"/>
              </a:spcBef>
              <a:spcAft>
                <a:spcPts val="0"/>
              </a:spcAft>
              <a:buClr>
                <a:schemeClr val="folHlink"/>
              </a:buClr>
              <a:buFont typeface="Noto Sans Symbols"/>
              <a:buNone/>
            </a:pPr>
            <a:endParaRPr sz="1900" b="0" i="0" u="none" strike="noStrike" cap="none" dirty="0">
              <a:solidFill>
                <a:schemeClr val="dk1"/>
              </a:solidFill>
              <a:latin typeface="Verdana"/>
              <a:ea typeface="Verdana"/>
              <a:cs typeface="Verdana"/>
              <a:sym typeface="Verdana"/>
            </a:endParaRPr>
          </a:p>
          <a:p>
            <a:pPr marL="342900" marR="0" lvl="0" indent="-342900" algn="l" rtl="0">
              <a:lnSpc>
                <a:spcPct val="90000"/>
              </a:lnSpc>
              <a:spcBef>
                <a:spcPts val="380"/>
              </a:spcBef>
              <a:spcAft>
                <a:spcPts val="0"/>
              </a:spcAft>
              <a:buClr>
                <a:schemeClr val="folHlink"/>
              </a:buClr>
              <a:buFont typeface="Noto Sans Symbols"/>
              <a:buNone/>
            </a:pPr>
            <a:endParaRPr sz="1900" b="0" i="0" u="none" strike="noStrike" cap="none" dirty="0">
              <a:solidFill>
                <a:schemeClr val="dk1"/>
              </a:solidFill>
              <a:latin typeface="Verdana"/>
              <a:ea typeface="Verdana"/>
              <a:cs typeface="Verdana"/>
              <a:sym typeface="Verdana"/>
            </a:endParaRPr>
          </a:p>
        </p:txBody>
      </p:sp>
      <p:sp>
        <p:nvSpPr>
          <p:cNvPr id="1467" name="Shape 1467"/>
          <p:cNvSpPr txBox="1"/>
          <p:nvPr/>
        </p:nvSpPr>
        <p:spPr>
          <a:xfrm>
            <a:off x="5724128" y="3429000"/>
            <a:ext cx="2614500" cy="2031300"/>
          </a:xfrm>
          <a:prstGeom prst="rect">
            <a:avLst/>
          </a:prstGeom>
          <a:solidFill>
            <a:srgbClr val="CCFFCC"/>
          </a:solidFill>
          <a:ln w="25400" cap="flat" cmpd="sng">
            <a:solidFill>
              <a:srgbClr val="FF990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rgbClr val="CC0099"/>
              </a:solidFill>
              <a:latin typeface="Arial"/>
              <a:ea typeface="Arial"/>
              <a:cs typeface="Arial"/>
              <a:sym typeface="Arial"/>
            </a:endParaRPr>
          </a:p>
          <a:p>
            <a:pPr marL="0" marR="0" lvl="0" indent="0" algn="ctr" rtl="0">
              <a:spcBef>
                <a:spcPts val="0"/>
              </a:spcBef>
              <a:spcAft>
                <a:spcPts val="0"/>
              </a:spcAft>
              <a:buNone/>
            </a:pPr>
            <a:r>
              <a:rPr lang="ca-ES" sz="1800" dirty="0">
                <a:solidFill>
                  <a:srgbClr val="CC0099"/>
                </a:solidFill>
                <a:latin typeface="Arial"/>
                <a:ea typeface="Arial"/>
                <a:cs typeface="Arial"/>
                <a:sym typeface="Arial"/>
              </a:rPr>
              <a:t>Les recomanacions</a:t>
            </a:r>
            <a:endParaRPr sz="1800" dirty="0">
              <a:solidFill>
                <a:srgbClr val="CC0099"/>
              </a:solidFill>
              <a:latin typeface="Arial"/>
              <a:ea typeface="Arial"/>
              <a:cs typeface="Arial"/>
              <a:sym typeface="Arial"/>
            </a:endParaRPr>
          </a:p>
          <a:p>
            <a:pPr marL="0" marR="0" lvl="0" indent="0" algn="ctr" rtl="0">
              <a:spcBef>
                <a:spcPts val="0"/>
              </a:spcBef>
              <a:spcAft>
                <a:spcPts val="0"/>
              </a:spcAft>
              <a:buNone/>
            </a:pPr>
            <a:r>
              <a:rPr lang="ca-ES" sz="1800" dirty="0">
                <a:solidFill>
                  <a:srgbClr val="CC0099"/>
                </a:solidFill>
                <a:latin typeface="Arial"/>
                <a:ea typeface="Arial"/>
                <a:cs typeface="Arial"/>
                <a:sym typeface="Arial"/>
              </a:rPr>
              <a:t>de tractament poden</a:t>
            </a:r>
            <a:endParaRPr dirty="0"/>
          </a:p>
          <a:p>
            <a:pPr marL="0" marR="0" lvl="0" indent="0" algn="ctr" rtl="0">
              <a:spcBef>
                <a:spcPts val="0"/>
              </a:spcBef>
              <a:spcAft>
                <a:spcPts val="0"/>
              </a:spcAft>
              <a:buNone/>
            </a:pPr>
            <a:r>
              <a:rPr lang="ca-ES" sz="1800" dirty="0">
                <a:solidFill>
                  <a:srgbClr val="CC0099"/>
                </a:solidFill>
                <a:latin typeface="Arial"/>
                <a:ea typeface="Arial"/>
                <a:cs typeface="Arial"/>
                <a:sym typeface="Arial"/>
              </a:rPr>
              <a:t>variar segons les</a:t>
            </a:r>
            <a:endParaRPr dirty="0"/>
          </a:p>
          <a:p>
            <a:pPr marL="0" marR="0" lvl="0" indent="0" algn="ctr" rtl="0">
              <a:spcBef>
                <a:spcPts val="0"/>
              </a:spcBef>
              <a:spcAft>
                <a:spcPts val="0"/>
              </a:spcAft>
              <a:buNone/>
            </a:pPr>
            <a:r>
              <a:rPr lang="ca-ES" sz="1800" dirty="0">
                <a:solidFill>
                  <a:srgbClr val="CC0099"/>
                </a:solidFill>
                <a:latin typeface="Arial"/>
                <a:ea typeface="Arial"/>
                <a:cs typeface="Arial"/>
                <a:sym typeface="Arial"/>
              </a:rPr>
              <a:t>dades de resistències</a:t>
            </a:r>
            <a:endParaRPr sz="1800" dirty="0">
              <a:solidFill>
                <a:srgbClr val="CC0099"/>
              </a:solidFill>
              <a:latin typeface="Arial"/>
              <a:ea typeface="Arial"/>
              <a:cs typeface="Arial"/>
              <a:sym typeface="Arial"/>
            </a:endParaRPr>
          </a:p>
          <a:p>
            <a:pPr marL="0" marR="0" lvl="0" indent="0" algn="ctr" rtl="0">
              <a:spcBef>
                <a:spcPts val="0"/>
              </a:spcBef>
              <a:spcAft>
                <a:spcPts val="0"/>
              </a:spcAft>
              <a:buNone/>
            </a:pPr>
            <a:r>
              <a:rPr lang="ca-ES" sz="1800" dirty="0">
                <a:solidFill>
                  <a:srgbClr val="CC0099"/>
                </a:solidFill>
                <a:latin typeface="Arial"/>
                <a:ea typeface="Arial"/>
                <a:cs typeface="Arial"/>
                <a:sym typeface="Arial"/>
              </a:rPr>
              <a:t>locals</a:t>
            </a:r>
            <a:endParaRPr sz="1800" dirty="0">
              <a:solidFill>
                <a:srgbClr val="CC0099"/>
              </a:solidFill>
              <a:latin typeface="Arial"/>
              <a:ea typeface="Arial"/>
              <a:cs typeface="Arial"/>
              <a:sym typeface="Arial"/>
            </a:endParaRPr>
          </a:p>
          <a:p>
            <a:pPr marL="0" marR="0" lvl="0" indent="0" algn="l" rtl="0">
              <a:spcBef>
                <a:spcPts val="0"/>
              </a:spcBef>
              <a:spcAft>
                <a:spcPts val="0"/>
              </a:spcAft>
              <a:buNone/>
            </a:pPr>
            <a:endParaRPr sz="1800" dirty="0">
              <a:solidFill>
                <a:srgbClr val="CC0099"/>
              </a:solidFill>
              <a:latin typeface="Arial"/>
              <a:ea typeface="Arial"/>
              <a:cs typeface="Arial"/>
              <a:sym typeface="Arial"/>
            </a:endParaRPr>
          </a:p>
        </p:txBody>
      </p:sp>
      <p:sp>
        <p:nvSpPr>
          <p:cNvPr id="1468" name="Shape 1468"/>
          <p:cNvSpPr txBox="1"/>
          <p:nvPr/>
        </p:nvSpPr>
        <p:spPr>
          <a:xfrm>
            <a:off x="5562600" y="4495800"/>
            <a:ext cx="18415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pic>
        <p:nvPicPr>
          <p:cNvPr id="1469" name="Shape 1469" descr="MC900281141[1]"/>
          <p:cNvPicPr preferRelativeResize="0"/>
          <p:nvPr/>
        </p:nvPicPr>
        <p:blipFill rotWithShape="1">
          <a:blip r:embed="rId3">
            <a:alphaModFix/>
          </a:blip>
          <a:srcRect/>
          <a:stretch/>
        </p:blipFill>
        <p:spPr>
          <a:xfrm>
            <a:off x="6804025" y="76200"/>
            <a:ext cx="1871663" cy="1392238"/>
          </a:xfrm>
          <a:prstGeom prst="rect">
            <a:avLst/>
          </a:prstGeom>
          <a:noFill/>
          <a:ln>
            <a:noFill/>
          </a:ln>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Shape 1476"/>
        <p:cNvGrpSpPr/>
        <p:nvPr/>
      </p:nvGrpSpPr>
      <p:grpSpPr>
        <a:xfrm>
          <a:off x="0" y="0"/>
          <a:ext cx="0" cy="0"/>
          <a:chOff x="0" y="0"/>
          <a:chExt cx="0" cy="0"/>
        </a:xfrm>
      </p:grpSpPr>
      <p:sp>
        <p:nvSpPr>
          <p:cNvPr id="1477" name="Shape 1477"/>
          <p:cNvSpPr txBox="1">
            <a:spLocks noGrp="1"/>
          </p:cNvSpPr>
          <p:nvPr>
            <p:ph type="title"/>
          </p:nvPr>
        </p:nvSpPr>
        <p:spPr>
          <a:xfrm>
            <a:off x="685800" y="260350"/>
            <a:ext cx="8458200" cy="609600"/>
          </a:xfrm>
          <a:prstGeom prst="rect">
            <a:avLst/>
          </a:prstGeom>
          <a:noFill/>
          <a:ln>
            <a:noFill/>
          </a:ln>
        </p:spPr>
        <p:txBody>
          <a:bodyPr spcFirstLastPara="1" wrap="square" lIns="90475" tIns="44450" rIns="90475" bIns="44450" anchor="b" anchorCtr="0">
            <a:noAutofit/>
          </a:bodyPr>
          <a:lstStyle/>
          <a:p>
            <a:pPr marL="0" marR="0" lvl="0" indent="0" algn="l" rtl="0">
              <a:spcBef>
                <a:spcPts val="0"/>
              </a:spcBef>
              <a:spcAft>
                <a:spcPts val="0"/>
              </a:spcAft>
              <a:buNone/>
            </a:pPr>
            <a:r>
              <a:rPr lang="ca-ES" sz="3800" b="0" i="0" u="none" strike="noStrike" cap="none">
                <a:solidFill>
                  <a:schemeClr val="dk2"/>
                </a:solidFill>
                <a:latin typeface="Verdana"/>
                <a:ea typeface="Verdana"/>
                <a:cs typeface="Verdana"/>
                <a:sym typeface="Verdana"/>
              </a:rPr>
              <a:t>Tractament</a:t>
            </a:r>
            <a:endParaRPr/>
          </a:p>
        </p:txBody>
      </p:sp>
      <p:sp>
        <p:nvSpPr>
          <p:cNvPr id="1478" name="Shape 1478"/>
          <p:cNvSpPr txBox="1">
            <a:spLocks noGrp="1"/>
          </p:cNvSpPr>
          <p:nvPr>
            <p:ph type="body" idx="1"/>
          </p:nvPr>
        </p:nvSpPr>
        <p:spPr>
          <a:xfrm>
            <a:off x="827088" y="1500188"/>
            <a:ext cx="8012112" cy="5168900"/>
          </a:xfrm>
          <a:prstGeom prst="rect">
            <a:avLst/>
          </a:prstGeom>
          <a:solidFill>
            <a:srgbClr val="C5D8F1"/>
          </a:solidFill>
          <a:ln>
            <a:noFill/>
          </a:ln>
        </p:spPr>
        <p:txBody>
          <a:bodyPr spcFirstLastPara="1" wrap="square" lIns="90475" tIns="44450" rIns="90475" bIns="44450" anchor="t" anchorCtr="0">
            <a:noAutofit/>
          </a:bodyPr>
          <a:lstStyle/>
          <a:p>
            <a:pPr marL="342900" marR="0" lvl="0" indent="-342900" algn="l" rtl="0">
              <a:lnSpc>
                <a:spcPct val="120000"/>
              </a:lnSpc>
              <a:spcBef>
                <a:spcPts val="0"/>
              </a:spcBef>
              <a:spcAft>
                <a:spcPts val="0"/>
              </a:spcAft>
              <a:buClr>
                <a:schemeClr val="folHlink"/>
              </a:buClr>
              <a:buSzPts val="1710"/>
              <a:buFont typeface="Noto Sans Symbols"/>
              <a:buChar char="■"/>
            </a:pPr>
            <a:r>
              <a:rPr lang="ca-ES" sz="1900" b="1" i="0" u="sng" strike="noStrike" cap="none">
                <a:solidFill>
                  <a:schemeClr val="dk2"/>
                </a:solidFill>
                <a:latin typeface="Verdana"/>
                <a:ea typeface="Verdana"/>
                <a:cs typeface="Verdana"/>
                <a:sym typeface="Verdana"/>
              </a:rPr>
              <a:t>Monodosi</a:t>
            </a:r>
            <a:r>
              <a:rPr lang="ca-ES" sz="1900" b="1" i="0" u="none" strike="noStrike" cap="none">
                <a:solidFill>
                  <a:schemeClr val="dk2"/>
                </a:solidFill>
                <a:latin typeface="Verdana"/>
                <a:ea typeface="Verdana"/>
                <a:cs typeface="Verdana"/>
                <a:sym typeface="Verdana"/>
              </a:rPr>
              <a:t>:</a:t>
            </a:r>
            <a:r>
              <a:rPr lang="ca-ES" sz="1900" b="1" i="0" u="none" strike="noStrike" cap="none">
                <a:solidFill>
                  <a:schemeClr val="accent2"/>
                </a:solidFill>
                <a:latin typeface="Verdana"/>
                <a:ea typeface="Verdana"/>
                <a:cs typeface="Verdana"/>
                <a:sym typeface="Verdana"/>
              </a:rPr>
              <a:t/>
            </a:r>
            <a:br>
              <a:rPr lang="ca-ES" sz="1900" b="1" i="0" u="none" strike="noStrike" cap="none">
                <a:solidFill>
                  <a:schemeClr val="accent2"/>
                </a:solidFill>
                <a:latin typeface="Verdana"/>
                <a:ea typeface="Verdana"/>
                <a:cs typeface="Verdana"/>
                <a:sym typeface="Verdana"/>
              </a:rPr>
            </a:br>
            <a:r>
              <a:rPr lang="ca-ES" sz="1900" b="0" i="0" u="none" strike="noStrike" cap="none">
                <a:solidFill>
                  <a:schemeClr val="dk1"/>
                </a:solidFill>
                <a:latin typeface="Verdana"/>
                <a:ea typeface="Verdana"/>
                <a:cs typeface="Verdana"/>
                <a:sym typeface="Verdana"/>
              </a:rPr>
              <a:t>Fosfomicina-trometamol 3 gr.</a:t>
            </a:r>
            <a:endParaRPr/>
          </a:p>
          <a:p>
            <a:pPr marL="342900" marR="0" lvl="0" indent="-342900" algn="l" rtl="0">
              <a:lnSpc>
                <a:spcPct val="120000"/>
              </a:lnSpc>
              <a:spcBef>
                <a:spcPts val="950"/>
              </a:spcBef>
              <a:spcAft>
                <a:spcPts val="0"/>
              </a:spcAft>
              <a:buClr>
                <a:schemeClr val="folHlink"/>
              </a:buClr>
              <a:buSzPts val="1710"/>
              <a:buFont typeface="Noto Sans Symbols"/>
              <a:buChar char="■"/>
            </a:pPr>
            <a:r>
              <a:rPr lang="ca-ES" sz="1900" b="1" i="0" u="sng" strike="noStrike" cap="none">
                <a:solidFill>
                  <a:schemeClr val="dk2"/>
                </a:solidFill>
                <a:latin typeface="Verdana"/>
                <a:ea typeface="Verdana"/>
                <a:cs typeface="Verdana"/>
                <a:sym typeface="Verdana"/>
              </a:rPr>
              <a:t>Pauta de 3 dies</a:t>
            </a:r>
            <a:r>
              <a:rPr lang="ca-ES" sz="1900" b="0" i="0" u="none" strike="noStrike" cap="none">
                <a:solidFill>
                  <a:schemeClr val="dk2"/>
                </a:solidFill>
                <a:latin typeface="Verdana"/>
                <a:ea typeface="Verdana"/>
                <a:cs typeface="Verdana"/>
                <a:sym typeface="Verdana"/>
              </a:rPr>
              <a:t>:</a:t>
            </a:r>
            <a:r>
              <a:rPr lang="ca-ES" sz="1900" b="0" i="0" u="none" strike="noStrike" cap="none">
                <a:solidFill>
                  <a:schemeClr val="dk1"/>
                </a:solidFill>
                <a:latin typeface="Verdana"/>
                <a:ea typeface="Verdana"/>
                <a:cs typeface="Verdana"/>
                <a:sym typeface="Verdana"/>
              </a:rPr>
              <a:t/>
            </a:r>
            <a:br>
              <a:rPr lang="ca-ES" sz="1900" b="0" i="0" u="none" strike="noStrike" cap="none">
                <a:solidFill>
                  <a:schemeClr val="dk1"/>
                </a:solidFill>
                <a:latin typeface="Verdana"/>
                <a:ea typeface="Verdana"/>
                <a:cs typeface="Verdana"/>
                <a:sym typeface="Verdana"/>
              </a:rPr>
            </a:br>
            <a:r>
              <a:rPr lang="ca-ES" sz="1900" b="0" i="0" u="none" strike="noStrike" cap="none">
                <a:solidFill>
                  <a:schemeClr val="dk1"/>
                </a:solidFill>
                <a:latin typeface="Verdana"/>
                <a:ea typeface="Verdana"/>
                <a:cs typeface="Verdana"/>
                <a:sym typeface="Verdana"/>
              </a:rPr>
              <a:t>Norfloxacino 	400 mg/12 h.</a:t>
            </a:r>
            <a:br>
              <a:rPr lang="ca-ES" sz="1900" b="0" i="0" u="none" strike="noStrike" cap="none">
                <a:solidFill>
                  <a:schemeClr val="dk1"/>
                </a:solidFill>
                <a:latin typeface="Verdana"/>
                <a:ea typeface="Verdana"/>
                <a:cs typeface="Verdana"/>
                <a:sym typeface="Verdana"/>
              </a:rPr>
            </a:br>
            <a:r>
              <a:rPr lang="ca-ES" sz="1900" b="0" i="0" u="none" strike="noStrike" cap="none">
                <a:solidFill>
                  <a:schemeClr val="dk1"/>
                </a:solidFill>
                <a:latin typeface="Verdana"/>
                <a:ea typeface="Verdana"/>
                <a:cs typeface="Verdana"/>
                <a:sym typeface="Verdana"/>
              </a:rPr>
              <a:t>Ofloxacino	200 mg/12 h.</a:t>
            </a:r>
            <a:br>
              <a:rPr lang="ca-ES" sz="1900" b="0" i="0" u="none" strike="noStrike" cap="none">
                <a:solidFill>
                  <a:schemeClr val="dk1"/>
                </a:solidFill>
                <a:latin typeface="Verdana"/>
                <a:ea typeface="Verdana"/>
                <a:cs typeface="Verdana"/>
                <a:sym typeface="Verdana"/>
              </a:rPr>
            </a:br>
            <a:r>
              <a:rPr lang="ca-ES" sz="1900" b="0" i="0" u="none" strike="noStrike" cap="none">
                <a:solidFill>
                  <a:schemeClr val="dk1"/>
                </a:solidFill>
                <a:latin typeface="Verdana"/>
                <a:ea typeface="Verdana"/>
                <a:cs typeface="Verdana"/>
                <a:sym typeface="Verdana"/>
              </a:rPr>
              <a:t>Ciprofloxacino  	100-250 mg/12 h.</a:t>
            </a:r>
            <a:endParaRPr/>
          </a:p>
          <a:p>
            <a:pPr marL="342900" marR="0" lvl="0" indent="-342900" algn="l" rtl="0">
              <a:lnSpc>
                <a:spcPct val="90000"/>
              </a:lnSpc>
              <a:spcBef>
                <a:spcPts val="380"/>
              </a:spcBef>
              <a:spcAft>
                <a:spcPts val="0"/>
              </a:spcAft>
              <a:buClr>
                <a:schemeClr val="folHlink"/>
              </a:buClr>
              <a:buSzPts val="1710"/>
              <a:buFont typeface="Noto Sans Symbols"/>
              <a:buChar char="■"/>
            </a:pPr>
            <a:r>
              <a:rPr lang="ca-ES" sz="1900" b="1" i="0" u="sng" strike="noStrike" cap="none">
                <a:solidFill>
                  <a:schemeClr val="dk2"/>
                </a:solidFill>
                <a:latin typeface="Verdana"/>
                <a:ea typeface="Verdana"/>
                <a:cs typeface="Verdana"/>
                <a:sym typeface="Verdana"/>
              </a:rPr>
              <a:t>Pauta de 5 dies</a:t>
            </a:r>
            <a:r>
              <a:rPr lang="ca-ES" sz="1900" b="1" i="0" u="none" strike="noStrike" cap="none">
                <a:solidFill>
                  <a:schemeClr val="dk2"/>
                </a:solidFill>
                <a:latin typeface="Verdana"/>
                <a:ea typeface="Verdana"/>
                <a:cs typeface="Verdana"/>
                <a:sym typeface="Verdana"/>
              </a:rPr>
              <a:t>: </a:t>
            </a:r>
            <a:r>
              <a:rPr lang="ca-ES" sz="1900" b="1" i="0" u="none" strike="noStrike" cap="none">
                <a:solidFill>
                  <a:schemeClr val="accent2"/>
                </a:solidFill>
                <a:latin typeface="Verdana"/>
                <a:ea typeface="Verdana"/>
                <a:cs typeface="Verdana"/>
                <a:sym typeface="Verdana"/>
              </a:rPr>
              <a:t/>
            </a:r>
            <a:br>
              <a:rPr lang="ca-ES" sz="1900" b="1" i="0" u="none" strike="noStrike" cap="none">
                <a:solidFill>
                  <a:schemeClr val="accent2"/>
                </a:solidFill>
                <a:latin typeface="Verdana"/>
                <a:ea typeface="Verdana"/>
                <a:cs typeface="Verdana"/>
                <a:sym typeface="Verdana"/>
              </a:rPr>
            </a:br>
            <a:r>
              <a:rPr lang="ca-ES" sz="1900" b="0" i="0" u="none" strike="noStrike" cap="none">
                <a:solidFill>
                  <a:schemeClr val="dk1"/>
                </a:solidFill>
                <a:latin typeface="Verdana"/>
                <a:ea typeface="Verdana"/>
                <a:cs typeface="Verdana"/>
                <a:sym typeface="Verdana"/>
              </a:rPr>
              <a:t>Amoxicil·lina-clavulànic 500-125 mg/8 h.</a:t>
            </a:r>
            <a:endParaRPr/>
          </a:p>
          <a:p>
            <a:pPr marL="342900" marR="0" lvl="0" indent="-342900" algn="l" rtl="0">
              <a:lnSpc>
                <a:spcPct val="90000"/>
              </a:lnSpc>
              <a:spcBef>
                <a:spcPts val="380"/>
              </a:spcBef>
              <a:spcAft>
                <a:spcPts val="0"/>
              </a:spcAft>
              <a:buClr>
                <a:schemeClr val="folHlink"/>
              </a:buClr>
              <a:buSzPts val="1710"/>
              <a:buFont typeface="Noto Sans Symbols"/>
              <a:buChar char="■"/>
            </a:pPr>
            <a:r>
              <a:rPr lang="ca-ES" sz="1900" b="1" i="0" u="sng" strike="noStrike" cap="none">
                <a:solidFill>
                  <a:schemeClr val="dk2"/>
                </a:solidFill>
                <a:latin typeface="Verdana"/>
                <a:ea typeface="Verdana"/>
                <a:cs typeface="Verdana"/>
                <a:sym typeface="Verdana"/>
              </a:rPr>
              <a:t>Pauta de 7 dies</a:t>
            </a:r>
            <a:r>
              <a:rPr lang="ca-ES" sz="1900" b="0" i="0" u="none" strike="noStrike" cap="none">
                <a:solidFill>
                  <a:schemeClr val="dk2"/>
                </a:solidFill>
                <a:latin typeface="Verdana"/>
                <a:ea typeface="Verdana"/>
                <a:cs typeface="Verdana"/>
                <a:sym typeface="Verdana"/>
              </a:rPr>
              <a:t>:</a:t>
            </a:r>
            <a:r>
              <a:rPr lang="ca-ES" sz="1900" b="0" i="0" u="none" strike="noStrike" cap="none">
                <a:solidFill>
                  <a:schemeClr val="accent2"/>
                </a:solidFill>
                <a:latin typeface="Verdana"/>
                <a:ea typeface="Verdana"/>
                <a:cs typeface="Verdana"/>
                <a:sym typeface="Verdana"/>
              </a:rPr>
              <a:t/>
            </a:r>
            <a:br>
              <a:rPr lang="ca-ES" sz="1900" b="0" i="0" u="none" strike="noStrike" cap="none">
                <a:solidFill>
                  <a:schemeClr val="accent2"/>
                </a:solidFill>
                <a:latin typeface="Verdana"/>
                <a:ea typeface="Verdana"/>
                <a:cs typeface="Verdana"/>
                <a:sym typeface="Verdana"/>
              </a:rPr>
            </a:br>
            <a:r>
              <a:rPr lang="ca-ES" sz="1900" b="0" i="0" u="none" strike="noStrike" cap="none">
                <a:solidFill>
                  <a:schemeClr val="dk1"/>
                </a:solidFill>
                <a:latin typeface="Verdana"/>
                <a:ea typeface="Verdana"/>
                <a:cs typeface="Verdana"/>
                <a:sym typeface="Verdana"/>
              </a:rPr>
              <a:t>Nitrofurantoïna  50 mg/ 8h.</a:t>
            </a:r>
            <a:r>
              <a:rPr lang="ca-ES" sz="1900" b="1" i="0" u="none" strike="noStrike" cap="none">
                <a:solidFill>
                  <a:schemeClr val="dk1"/>
                </a:solidFill>
                <a:latin typeface="Verdana"/>
                <a:ea typeface="Verdana"/>
                <a:cs typeface="Verdana"/>
                <a:sym typeface="Verdana"/>
              </a:rPr>
              <a:t> </a:t>
            </a:r>
            <a:endParaRPr/>
          </a:p>
          <a:p>
            <a:pPr marL="0" marR="0" lvl="0" indent="0" algn="l" rtl="0">
              <a:lnSpc>
                <a:spcPct val="90000"/>
              </a:lnSpc>
              <a:spcBef>
                <a:spcPts val="380"/>
              </a:spcBef>
              <a:spcAft>
                <a:spcPts val="0"/>
              </a:spcAft>
              <a:buClr>
                <a:schemeClr val="folHlink"/>
              </a:buClr>
              <a:buFont typeface="Noto Sans Symbols"/>
              <a:buNone/>
            </a:pPr>
            <a:r>
              <a:rPr lang="ca-ES" sz="1900" b="1" i="0" u="none" strike="noStrike" cap="none">
                <a:solidFill>
                  <a:schemeClr val="dk1"/>
                </a:solidFill>
                <a:latin typeface="Verdana"/>
                <a:ea typeface="Verdana"/>
                <a:cs typeface="Verdana"/>
                <a:sym typeface="Verdana"/>
              </a:rPr>
              <a:t>    </a:t>
            </a:r>
            <a:r>
              <a:rPr lang="ca-ES" sz="1900" b="0" i="0" u="none" strike="noStrike" cap="none">
                <a:solidFill>
                  <a:schemeClr val="dk1"/>
                </a:solidFill>
                <a:latin typeface="Verdana"/>
                <a:ea typeface="Verdana"/>
                <a:cs typeface="Verdana"/>
                <a:sym typeface="Verdana"/>
              </a:rPr>
              <a:t>Fosfomicina 500 mg/8 hores</a:t>
            </a:r>
            <a:endParaRPr/>
          </a:p>
          <a:p>
            <a:pPr marL="342900" marR="0" lvl="0" indent="-342900" algn="l" rtl="0">
              <a:lnSpc>
                <a:spcPct val="90000"/>
              </a:lnSpc>
              <a:spcBef>
                <a:spcPts val="380"/>
              </a:spcBef>
              <a:spcAft>
                <a:spcPts val="0"/>
              </a:spcAft>
              <a:buClr>
                <a:schemeClr val="folHlink"/>
              </a:buClr>
              <a:buSzPts val="1710"/>
              <a:buFont typeface="Noto Sans Symbols"/>
              <a:buChar char="■"/>
            </a:pPr>
            <a:r>
              <a:rPr lang="ca-ES" sz="1900" b="1" i="0" u="sng" strike="noStrike" cap="none">
                <a:solidFill>
                  <a:schemeClr val="dk2"/>
                </a:solidFill>
                <a:latin typeface="Verdana"/>
                <a:ea typeface="Verdana"/>
                <a:cs typeface="Verdana"/>
                <a:sym typeface="Verdana"/>
              </a:rPr>
              <a:t>Sospita d‘ITU alta</a:t>
            </a:r>
            <a:r>
              <a:rPr lang="ca-ES" sz="1900" b="0" i="0" u="none" strike="noStrike" cap="none">
                <a:solidFill>
                  <a:schemeClr val="dk2"/>
                </a:solidFill>
                <a:latin typeface="Verdana"/>
                <a:ea typeface="Verdana"/>
                <a:cs typeface="Verdana"/>
                <a:sym typeface="Verdana"/>
              </a:rPr>
              <a:t> </a:t>
            </a:r>
            <a:r>
              <a:rPr lang="ca-ES" sz="1900" b="0" i="0" u="none" strike="noStrike" cap="none">
                <a:solidFill>
                  <a:schemeClr val="dk1"/>
                </a:solidFill>
                <a:latin typeface="Verdana"/>
                <a:ea typeface="Verdana"/>
                <a:cs typeface="Verdana"/>
                <a:sym typeface="Verdana"/>
              </a:rPr>
              <a:t>⇒ 7-14 dies:		</a:t>
            </a:r>
            <a:br>
              <a:rPr lang="ca-ES" sz="1900" b="0" i="0" u="none" strike="noStrike" cap="none">
                <a:solidFill>
                  <a:schemeClr val="dk1"/>
                </a:solidFill>
                <a:latin typeface="Verdana"/>
                <a:ea typeface="Verdana"/>
                <a:cs typeface="Verdana"/>
                <a:sym typeface="Verdana"/>
              </a:rPr>
            </a:br>
            <a:r>
              <a:rPr lang="ca-ES" sz="1900" b="0" i="0" u="none" strike="noStrike" cap="none">
                <a:solidFill>
                  <a:schemeClr val="dk1"/>
                </a:solidFill>
                <a:latin typeface="Verdana"/>
                <a:ea typeface="Verdana"/>
                <a:cs typeface="Verdana"/>
                <a:sym typeface="Verdana"/>
              </a:rPr>
              <a:t>Ofloxacino		200 mg/12 h.</a:t>
            </a:r>
            <a:br>
              <a:rPr lang="ca-ES" sz="1900" b="0" i="0" u="none" strike="noStrike" cap="none">
                <a:solidFill>
                  <a:schemeClr val="dk1"/>
                </a:solidFill>
                <a:latin typeface="Verdana"/>
                <a:ea typeface="Verdana"/>
                <a:cs typeface="Verdana"/>
                <a:sym typeface="Verdana"/>
              </a:rPr>
            </a:br>
            <a:r>
              <a:rPr lang="ca-ES" sz="1900" b="0" i="0" u="none" strike="noStrike" cap="none">
                <a:solidFill>
                  <a:schemeClr val="dk1"/>
                </a:solidFill>
                <a:latin typeface="Verdana"/>
                <a:ea typeface="Verdana"/>
                <a:cs typeface="Verdana"/>
                <a:sym typeface="Verdana"/>
              </a:rPr>
              <a:t>Ciprofloxacino		500 mg/12 h. </a:t>
            </a:r>
            <a:br>
              <a:rPr lang="ca-ES" sz="1900" b="0" i="0" u="none" strike="noStrike" cap="none">
                <a:solidFill>
                  <a:schemeClr val="dk1"/>
                </a:solidFill>
                <a:latin typeface="Verdana"/>
                <a:ea typeface="Verdana"/>
                <a:cs typeface="Verdana"/>
                <a:sym typeface="Verdana"/>
              </a:rPr>
            </a:br>
            <a:r>
              <a:rPr lang="ca-ES" sz="1900" b="0" i="0" u="none" strike="noStrike" cap="none">
                <a:solidFill>
                  <a:schemeClr val="dk1"/>
                </a:solidFill>
                <a:latin typeface="Verdana"/>
                <a:ea typeface="Verdana"/>
                <a:cs typeface="Verdana"/>
                <a:sym typeface="Verdana"/>
              </a:rPr>
              <a:t>Amoxicil·lina-clavulànic 	500 mg/8 h.</a:t>
            </a:r>
            <a:br>
              <a:rPr lang="ca-ES" sz="1900" b="0" i="0" u="none" strike="noStrike" cap="none">
                <a:solidFill>
                  <a:schemeClr val="dk1"/>
                </a:solidFill>
                <a:latin typeface="Verdana"/>
                <a:ea typeface="Verdana"/>
                <a:cs typeface="Verdana"/>
                <a:sym typeface="Verdana"/>
              </a:rPr>
            </a:br>
            <a:r>
              <a:rPr lang="ca-ES" sz="1900" b="0" i="0" u="none" strike="noStrike" cap="none">
                <a:solidFill>
                  <a:schemeClr val="dk1"/>
                </a:solidFill>
                <a:latin typeface="Verdana"/>
                <a:ea typeface="Verdana"/>
                <a:cs typeface="Verdana"/>
                <a:sym typeface="Verdana"/>
              </a:rPr>
              <a:t>Cefuroxima-axetil 		500 mg/12 h.</a:t>
            </a:r>
            <a:r>
              <a:rPr lang="ca-ES" sz="1900" b="1" i="0" u="none" strike="noStrike" cap="none">
                <a:solidFill>
                  <a:schemeClr val="dk1"/>
                </a:solidFill>
                <a:latin typeface="Verdana"/>
                <a:ea typeface="Verdana"/>
                <a:cs typeface="Verdana"/>
                <a:sym typeface="Verdana"/>
              </a:rPr>
              <a:t> </a:t>
            </a:r>
            <a:endParaRPr/>
          </a:p>
        </p:txBody>
      </p:sp>
      <p:sp>
        <p:nvSpPr>
          <p:cNvPr id="1479" name="Shape 1479"/>
          <p:cNvSpPr txBox="1"/>
          <p:nvPr/>
        </p:nvSpPr>
        <p:spPr>
          <a:xfrm>
            <a:off x="6156325" y="2349500"/>
            <a:ext cx="2987675" cy="1631950"/>
          </a:xfrm>
          <a:prstGeom prst="rect">
            <a:avLst/>
          </a:prstGeom>
          <a:solidFill>
            <a:srgbClr val="CCFFCC"/>
          </a:solidFill>
          <a:ln w="25400" cap="flat" cmpd="sng">
            <a:solidFill>
              <a:srgbClr val="FF990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ca-ES" sz="2000">
                <a:solidFill>
                  <a:srgbClr val="CC0099"/>
                </a:solidFill>
                <a:latin typeface="Verdana"/>
                <a:ea typeface="Verdana"/>
                <a:cs typeface="Verdana"/>
                <a:sym typeface="Verdana"/>
              </a:rPr>
              <a:t>Les recomanacions</a:t>
            </a:r>
            <a:endParaRPr/>
          </a:p>
          <a:p>
            <a:pPr marL="0" marR="0" lvl="0" indent="0" algn="ctr" rtl="0">
              <a:spcBef>
                <a:spcPts val="0"/>
              </a:spcBef>
              <a:spcAft>
                <a:spcPts val="0"/>
              </a:spcAft>
              <a:buNone/>
            </a:pPr>
            <a:r>
              <a:rPr lang="ca-ES" sz="2000">
                <a:solidFill>
                  <a:srgbClr val="CC0099"/>
                </a:solidFill>
                <a:latin typeface="Verdana"/>
                <a:ea typeface="Verdana"/>
                <a:cs typeface="Verdana"/>
                <a:sym typeface="Verdana"/>
              </a:rPr>
              <a:t>de tractament poden</a:t>
            </a:r>
            <a:endParaRPr/>
          </a:p>
          <a:p>
            <a:pPr marL="0" marR="0" lvl="0" indent="0" algn="ctr" rtl="0">
              <a:spcBef>
                <a:spcPts val="0"/>
              </a:spcBef>
              <a:spcAft>
                <a:spcPts val="0"/>
              </a:spcAft>
              <a:buNone/>
            </a:pPr>
            <a:r>
              <a:rPr lang="ca-ES" sz="2000">
                <a:solidFill>
                  <a:srgbClr val="CC0099"/>
                </a:solidFill>
                <a:latin typeface="Verdana"/>
                <a:ea typeface="Verdana"/>
                <a:cs typeface="Verdana"/>
                <a:sym typeface="Verdana"/>
              </a:rPr>
              <a:t>variar segons les</a:t>
            </a:r>
            <a:endParaRPr/>
          </a:p>
          <a:p>
            <a:pPr marL="0" marR="0" lvl="0" indent="0" algn="ctr" rtl="0">
              <a:spcBef>
                <a:spcPts val="0"/>
              </a:spcBef>
              <a:spcAft>
                <a:spcPts val="0"/>
              </a:spcAft>
              <a:buNone/>
            </a:pPr>
            <a:r>
              <a:rPr lang="ca-ES" sz="2000">
                <a:solidFill>
                  <a:srgbClr val="CC0099"/>
                </a:solidFill>
                <a:latin typeface="Verdana"/>
                <a:ea typeface="Verdana"/>
                <a:cs typeface="Verdana"/>
                <a:sym typeface="Verdana"/>
              </a:rPr>
              <a:t>dades de resistències</a:t>
            </a:r>
            <a:endParaRPr/>
          </a:p>
          <a:p>
            <a:pPr marL="0" marR="0" lvl="0" indent="0" algn="ctr" rtl="0">
              <a:spcBef>
                <a:spcPts val="0"/>
              </a:spcBef>
              <a:spcAft>
                <a:spcPts val="0"/>
              </a:spcAft>
              <a:buNone/>
            </a:pPr>
            <a:r>
              <a:rPr lang="ca-ES" sz="2000">
                <a:solidFill>
                  <a:srgbClr val="CC0099"/>
                </a:solidFill>
                <a:latin typeface="Verdana"/>
                <a:ea typeface="Verdana"/>
                <a:cs typeface="Verdana"/>
                <a:sym typeface="Verdana"/>
              </a:rPr>
              <a:t>locals</a:t>
            </a:r>
            <a:endParaRPr/>
          </a:p>
        </p:txBody>
      </p:sp>
      <p:sp>
        <p:nvSpPr>
          <p:cNvPr id="1480" name="Shape 1480"/>
          <p:cNvSpPr txBox="1"/>
          <p:nvPr/>
        </p:nvSpPr>
        <p:spPr>
          <a:xfrm>
            <a:off x="5562600" y="4495800"/>
            <a:ext cx="18415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400">
              <a:solidFill>
                <a:schemeClr val="dk1"/>
              </a:solidFill>
              <a:latin typeface="Verdana"/>
              <a:ea typeface="Verdana"/>
              <a:cs typeface="Verdana"/>
              <a:sym typeface="Verdana"/>
            </a:endParaRPr>
          </a:p>
        </p:txBody>
      </p:sp>
      <p:pic>
        <p:nvPicPr>
          <p:cNvPr id="1481" name="Shape 1481" descr="MC900281141[1]"/>
          <p:cNvPicPr preferRelativeResize="0"/>
          <p:nvPr/>
        </p:nvPicPr>
        <p:blipFill rotWithShape="1">
          <a:blip r:embed="rId3">
            <a:alphaModFix/>
          </a:blip>
          <a:srcRect/>
          <a:stretch/>
        </p:blipFill>
        <p:spPr>
          <a:xfrm>
            <a:off x="6804025" y="76200"/>
            <a:ext cx="1871663" cy="1392238"/>
          </a:xfrm>
          <a:prstGeom prst="rect">
            <a:avLst/>
          </a:prstGeom>
          <a:noFill/>
          <a:ln>
            <a:noFill/>
          </a:ln>
        </p:spPr>
      </p:pic>
    </p:spTree>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Shape 1486"/>
        <p:cNvGrpSpPr/>
        <p:nvPr/>
      </p:nvGrpSpPr>
      <p:grpSpPr>
        <a:xfrm>
          <a:off x="0" y="0"/>
          <a:ext cx="0" cy="0"/>
          <a:chOff x="0" y="0"/>
          <a:chExt cx="0" cy="0"/>
        </a:xfrm>
      </p:grpSpPr>
      <p:sp>
        <p:nvSpPr>
          <p:cNvPr id="1487" name="Shape 1487"/>
          <p:cNvSpPr txBox="1">
            <a:spLocks noGrp="1"/>
          </p:cNvSpPr>
          <p:nvPr>
            <p:ph type="title"/>
          </p:nvPr>
        </p:nvSpPr>
        <p:spPr>
          <a:xfrm>
            <a:off x="900113" y="0"/>
            <a:ext cx="7862887" cy="6096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ca-ES" sz="3200" b="0" i="0" u="none" strike="noStrike" cap="none">
                <a:solidFill>
                  <a:schemeClr val="dk2"/>
                </a:solidFill>
                <a:latin typeface="Verdana"/>
                <a:ea typeface="Verdana"/>
                <a:cs typeface="Verdana"/>
                <a:sym typeface="Verdana"/>
              </a:rPr>
              <a:t>Disúria a la dona</a:t>
            </a:r>
            <a:endParaRPr/>
          </a:p>
        </p:txBody>
      </p:sp>
      <p:grpSp>
        <p:nvGrpSpPr>
          <p:cNvPr id="1488" name="Shape 1488"/>
          <p:cNvGrpSpPr/>
          <p:nvPr/>
        </p:nvGrpSpPr>
        <p:grpSpPr>
          <a:xfrm>
            <a:off x="452438" y="1052513"/>
            <a:ext cx="8391525" cy="5195887"/>
            <a:chOff x="1821" y="810"/>
            <a:chExt cx="7660" cy="6837"/>
          </a:xfrm>
        </p:grpSpPr>
        <p:sp>
          <p:nvSpPr>
            <p:cNvPr id="1489" name="Shape 1489"/>
            <p:cNvSpPr/>
            <p:nvPr/>
          </p:nvSpPr>
          <p:spPr>
            <a:xfrm>
              <a:off x="1821" y="1011"/>
              <a:ext cx="7660" cy="663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cxnSp>
          <p:nvCxnSpPr>
            <p:cNvPr id="1490" name="Shape 1490"/>
            <p:cNvCxnSpPr/>
            <p:nvPr/>
          </p:nvCxnSpPr>
          <p:spPr>
            <a:xfrm>
              <a:off x="5798" y="1313"/>
              <a:ext cx="6" cy="262"/>
            </a:xfrm>
            <a:prstGeom prst="straightConnector1">
              <a:avLst/>
            </a:prstGeom>
            <a:noFill/>
            <a:ln w="9525" cap="flat" cmpd="sng">
              <a:solidFill>
                <a:srgbClr val="000000"/>
              </a:solidFill>
              <a:prstDash val="solid"/>
              <a:round/>
              <a:headEnd type="none" w="sm" len="sm"/>
              <a:tailEnd type="triangle" w="med" len="med"/>
            </a:ln>
          </p:spPr>
        </p:cxnSp>
        <p:sp>
          <p:nvSpPr>
            <p:cNvPr id="1491" name="Shape 1491"/>
            <p:cNvSpPr txBox="1"/>
            <p:nvPr/>
          </p:nvSpPr>
          <p:spPr>
            <a:xfrm>
              <a:off x="5063" y="1612"/>
              <a:ext cx="1611" cy="518"/>
            </a:xfrm>
            <a:prstGeom prst="rect">
              <a:avLst/>
            </a:prstGeom>
            <a:solidFill>
              <a:srgbClr val="C2D59B"/>
            </a:solidFill>
            <a:ln w="9525" cap="flat" cmpd="sng">
              <a:solidFill>
                <a:srgbClr val="76923C"/>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ca-ES" sz="1200" b="1">
                  <a:solidFill>
                    <a:srgbClr val="000000"/>
                  </a:solidFill>
                  <a:latin typeface="Arial"/>
                  <a:ea typeface="Arial"/>
                  <a:cs typeface="Arial"/>
                  <a:sym typeface="Arial"/>
                </a:rPr>
                <a:t>Simptomatologia</a:t>
              </a:r>
              <a:r>
                <a:rPr lang="ca-ES" sz="1200">
                  <a:solidFill>
                    <a:srgbClr val="000000"/>
                  </a:solidFill>
                  <a:latin typeface="Arial"/>
                  <a:ea typeface="Arial"/>
                  <a:cs typeface="Arial"/>
                  <a:sym typeface="Arial"/>
                </a:rPr>
                <a:t> </a:t>
              </a:r>
              <a:r>
                <a:rPr lang="ca-ES" sz="1200" b="1">
                  <a:solidFill>
                    <a:srgbClr val="000000"/>
                  </a:solidFill>
                  <a:latin typeface="Arial"/>
                  <a:ea typeface="Arial"/>
                  <a:cs typeface="Arial"/>
                  <a:sym typeface="Arial"/>
                </a:rPr>
                <a:t>de</a:t>
              </a:r>
              <a:r>
                <a:rPr lang="ca-ES" sz="1200">
                  <a:solidFill>
                    <a:srgbClr val="000000"/>
                  </a:solidFill>
                  <a:latin typeface="Arial"/>
                  <a:ea typeface="Arial"/>
                  <a:cs typeface="Arial"/>
                  <a:sym typeface="Arial"/>
                </a:rPr>
                <a:t> </a:t>
              </a:r>
              <a:r>
                <a:rPr lang="ca-ES" sz="1200" b="1">
                  <a:solidFill>
                    <a:srgbClr val="000000"/>
                  </a:solidFill>
                  <a:latin typeface="Arial"/>
                  <a:ea typeface="Arial"/>
                  <a:cs typeface="Arial"/>
                  <a:sym typeface="Arial"/>
                </a:rPr>
                <a:t>vaginitis</a:t>
              </a:r>
              <a:endParaRPr sz="1200" b="1">
                <a:solidFill>
                  <a:srgbClr val="000000"/>
                </a:solidFill>
                <a:latin typeface="Verdana"/>
                <a:ea typeface="Verdana"/>
                <a:cs typeface="Verdana"/>
                <a:sym typeface="Verdana"/>
              </a:endParaRPr>
            </a:p>
          </p:txBody>
        </p:sp>
        <p:cxnSp>
          <p:nvCxnSpPr>
            <p:cNvPr id="1492" name="Shape 1492"/>
            <p:cNvCxnSpPr/>
            <p:nvPr/>
          </p:nvCxnSpPr>
          <p:spPr>
            <a:xfrm>
              <a:off x="6724" y="1883"/>
              <a:ext cx="153" cy="0"/>
            </a:xfrm>
            <a:prstGeom prst="straightConnector1">
              <a:avLst/>
            </a:prstGeom>
            <a:noFill/>
            <a:ln w="9525" cap="flat" cmpd="sng">
              <a:solidFill>
                <a:srgbClr val="000000"/>
              </a:solidFill>
              <a:prstDash val="solid"/>
              <a:round/>
              <a:headEnd type="none" w="sm" len="sm"/>
              <a:tailEnd type="triangle" w="med" len="med"/>
            </a:ln>
          </p:spPr>
        </p:cxnSp>
        <p:sp>
          <p:nvSpPr>
            <p:cNvPr id="1493" name="Shape 1493"/>
            <p:cNvSpPr txBox="1"/>
            <p:nvPr/>
          </p:nvSpPr>
          <p:spPr>
            <a:xfrm>
              <a:off x="6903" y="1715"/>
              <a:ext cx="459" cy="309"/>
            </a:xfrm>
            <a:prstGeom prst="rect">
              <a:avLst/>
            </a:prstGeom>
            <a:solidFill>
              <a:srgbClr val="FFFF99"/>
            </a:solidFill>
            <a:ln w="9525" cap="flat" cmpd="sng">
              <a:solidFill>
                <a:srgbClr val="00000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ca-ES" sz="1200" b="1">
                  <a:solidFill>
                    <a:srgbClr val="000000"/>
                  </a:solidFill>
                  <a:latin typeface="Arial"/>
                  <a:ea typeface="Arial"/>
                  <a:cs typeface="Arial"/>
                  <a:sym typeface="Arial"/>
                </a:rPr>
                <a:t>SI</a:t>
              </a:r>
              <a:endParaRPr sz="1200" b="1">
                <a:solidFill>
                  <a:srgbClr val="000000"/>
                </a:solidFill>
                <a:latin typeface="Verdana"/>
                <a:ea typeface="Verdana"/>
                <a:cs typeface="Verdana"/>
                <a:sym typeface="Verdana"/>
              </a:endParaRPr>
            </a:p>
          </p:txBody>
        </p:sp>
        <p:cxnSp>
          <p:nvCxnSpPr>
            <p:cNvPr id="1494" name="Shape 1494"/>
            <p:cNvCxnSpPr/>
            <p:nvPr/>
          </p:nvCxnSpPr>
          <p:spPr>
            <a:xfrm rot="10800000">
              <a:off x="4885" y="1883"/>
              <a:ext cx="153" cy="0"/>
            </a:xfrm>
            <a:prstGeom prst="straightConnector1">
              <a:avLst/>
            </a:prstGeom>
            <a:noFill/>
            <a:ln w="9525" cap="flat" cmpd="sng">
              <a:solidFill>
                <a:srgbClr val="000000"/>
              </a:solidFill>
              <a:prstDash val="solid"/>
              <a:round/>
              <a:headEnd type="none" w="sm" len="sm"/>
              <a:tailEnd type="triangle" w="med" len="med"/>
            </a:ln>
          </p:spPr>
        </p:cxnSp>
        <p:sp>
          <p:nvSpPr>
            <p:cNvPr id="1495" name="Shape 1495"/>
            <p:cNvSpPr txBox="1"/>
            <p:nvPr/>
          </p:nvSpPr>
          <p:spPr>
            <a:xfrm>
              <a:off x="4272" y="1729"/>
              <a:ext cx="613" cy="309"/>
            </a:xfrm>
            <a:prstGeom prst="rect">
              <a:avLst/>
            </a:prstGeom>
            <a:solidFill>
              <a:srgbClr val="FFFF99"/>
            </a:solidFill>
            <a:ln w="9525" cap="flat" cmpd="sng">
              <a:solidFill>
                <a:srgbClr val="00000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ca-ES" sz="1200" b="1">
                  <a:solidFill>
                    <a:srgbClr val="000000"/>
                  </a:solidFill>
                  <a:latin typeface="Arial"/>
                  <a:ea typeface="Arial"/>
                  <a:cs typeface="Arial"/>
                  <a:sym typeface="Arial"/>
                </a:rPr>
                <a:t>NO</a:t>
              </a:r>
              <a:endParaRPr sz="1200" b="1">
                <a:solidFill>
                  <a:srgbClr val="000000"/>
                </a:solidFill>
                <a:latin typeface="Verdana"/>
                <a:ea typeface="Verdana"/>
                <a:cs typeface="Verdana"/>
                <a:sym typeface="Verdana"/>
              </a:endParaRPr>
            </a:p>
          </p:txBody>
        </p:sp>
        <p:cxnSp>
          <p:nvCxnSpPr>
            <p:cNvPr id="1496" name="Shape 1496"/>
            <p:cNvCxnSpPr/>
            <p:nvPr/>
          </p:nvCxnSpPr>
          <p:spPr>
            <a:xfrm flipH="1">
              <a:off x="3506" y="1883"/>
              <a:ext cx="766" cy="1"/>
            </a:xfrm>
            <a:prstGeom prst="straightConnector1">
              <a:avLst/>
            </a:prstGeom>
            <a:noFill/>
            <a:ln w="9525" cap="flat" cmpd="sng">
              <a:solidFill>
                <a:srgbClr val="000000"/>
              </a:solidFill>
              <a:prstDash val="solid"/>
              <a:round/>
              <a:headEnd type="none" w="sm" len="sm"/>
              <a:tailEnd type="triangle" w="med" len="med"/>
            </a:ln>
          </p:spPr>
        </p:cxnSp>
        <p:sp>
          <p:nvSpPr>
            <p:cNvPr id="1497" name="Shape 1497"/>
            <p:cNvSpPr txBox="1"/>
            <p:nvPr/>
          </p:nvSpPr>
          <p:spPr>
            <a:xfrm>
              <a:off x="2851" y="3122"/>
              <a:ext cx="1533" cy="620"/>
            </a:xfrm>
            <a:prstGeom prst="rect">
              <a:avLst/>
            </a:prstGeom>
            <a:solidFill>
              <a:srgbClr val="D6E3BC"/>
            </a:solidFill>
            <a:ln w="9525" cap="flat" cmpd="sng">
              <a:solidFill>
                <a:srgbClr val="76923C"/>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ca-ES" sz="1200" b="1">
                  <a:solidFill>
                    <a:srgbClr val="000000"/>
                  </a:solidFill>
                  <a:latin typeface="Arial"/>
                  <a:ea typeface="Arial"/>
                  <a:cs typeface="Arial"/>
                  <a:sym typeface="Arial"/>
                </a:rPr>
                <a:t>≥3 símp. de ITU i</a:t>
              </a:r>
              <a:endParaRPr/>
            </a:p>
            <a:p>
              <a:pPr marL="0" marR="0" lvl="0" indent="0" algn="ctr" rtl="0">
                <a:spcBef>
                  <a:spcPts val="0"/>
                </a:spcBef>
                <a:spcAft>
                  <a:spcPts val="0"/>
                </a:spcAft>
                <a:buNone/>
              </a:pPr>
              <a:r>
                <a:rPr lang="ca-ES" sz="1200" b="1">
                  <a:solidFill>
                    <a:srgbClr val="000000"/>
                  </a:solidFill>
                  <a:latin typeface="Arial"/>
                  <a:ea typeface="Arial"/>
                  <a:cs typeface="Arial"/>
                  <a:sym typeface="Arial"/>
                </a:rPr>
                <a:t>no símp. vaginitis</a:t>
              </a:r>
              <a:endParaRPr sz="1200" b="1">
                <a:solidFill>
                  <a:srgbClr val="000000"/>
                </a:solidFill>
                <a:latin typeface="Verdana"/>
                <a:ea typeface="Verdana"/>
                <a:cs typeface="Verdana"/>
                <a:sym typeface="Verdana"/>
              </a:endParaRPr>
            </a:p>
          </p:txBody>
        </p:sp>
        <p:cxnSp>
          <p:nvCxnSpPr>
            <p:cNvPr id="1498" name="Shape 1498"/>
            <p:cNvCxnSpPr/>
            <p:nvPr/>
          </p:nvCxnSpPr>
          <p:spPr>
            <a:xfrm>
              <a:off x="3353" y="2501"/>
              <a:ext cx="2" cy="153"/>
            </a:xfrm>
            <a:prstGeom prst="straightConnector1">
              <a:avLst/>
            </a:prstGeom>
            <a:noFill/>
            <a:ln w="9525" cap="flat" cmpd="sng">
              <a:solidFill>
                <a:srgbClr val="000000"/>
              </a:solidFill>
              <a:prstDash val="solid"/>
              <a:round/>
              <a:headEnd type="none" w="sm" len="sm"/>
              <a:tailEnd type="triangle" w="med" len="med"/>
            </a:ln>
          </p:spPr>
        </p:cxnSp>
        <p:sp>
          <p:nvSpPr>
            <p:cNvPr id="1499" name="Shape 1499"/>
            <p:cNvSpPr txBox="1"/>
            <p:nvPr/>
          </p:nvSpPr>
          <p:spPr>
            <a:xfrm>
              <a:off x="2043" y="1267"/>
              <a:ext cx="1464" cy="1235"/>
            </a:xfrm>
            <a:prstGeom prst="rect">
              <a:avLst/>
            </a:prstGeom>
            <a:solidFill>
              <a:srgbClr val="C2D59B"/>
            </a:solidFill>
            <a:ln w="9525" cap="flat" cmpd="sng">
              <a:solidFill>
                <a:srgbClr val="76923C"/>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ca-ES" sz="1200" b="1">
                  <a:solidFill>
                    <a:srgbClr val="000000"/>
                  </a:solidFill>
                  <a:latin typeface="Arial"/>
                  <a:ea typeface="Arial"/>
                  <a:cs typeface="Arial"/>
                  <a:sym typeface="Arial"/>
                </a:rPr>
                <a:t>Febre o </a:t>
              </a:r>
              <a:endParaRPr/>
            </a:p>
            <a:p>
              <a:pPr marL="0" marR="0" lvl="0" indent="0" algn="ctr" rtl="0">
                <a:spcBef>
                  <a:spcPts val="0"/>
                </a:spcBef>
                <a:spcAft>
                  <a:spcPts val="0"/>
                </a:spcAft>
                <a:buNone/>
              </a:pPr>
              <a:r>
                <a:rPr lang="ca-ES" sz="1200" b="1">
                  <a:solidFill>
                    <a:srgbClr val="000000"/>
                  </a:solidFill>
                  <a:latin typeface="Arial"/>
                  <a:ea typeface="Arial"/>
                  <a:cs typeface="Arial"/>
                  <a:sym typeface="Arial"/>
                </a:rPr>
                <a:t>factors de risc de pielonefritis subclínica</a:t>
              </a:r>
              <a:endParaRPr sz="1200" b="1">
                <a:solidFill>
                  <a:srgbClr val="000000"/>
                </a:solidFill>
                <a:latin typeface="Verdana"/>
                <a:ea typeface="Verdana"/>
                <a:cs typeface="Verdana"/>
                <a:sym typeface="Verdana"/>
              </a:endParaRPr>
            </a:p>
          </p:txBody>
        </p:sp>
        <p:cxnSp>
          <p:nvCxnSpPr>
            <p:cNvPr id="1500" name="Shape 1500"/>
            <p:cNvCxnSpPr/>
            <p:nvPr/>
          </p:nvCxnSpPr>
          <p:spPr>
            <a:xfrm>
              <a:off x="2434" y="2501"/>
              <a:ext cx="1" cy="154"/>
            </a:xfrm>
            <a:prstGeom prst="straightConnector1">
              <a:avLst/>
            </a:prstGeom>
            <a:noFill/>
            <a:ln w="9525" cap="flat" cmpd="sng">
              <a:solidFill>
                <a:srgbClr val="000000"/>
              </a:solidFill>
              <a:prstDash val="solid"/>
              <a:round/>
              <a:headEnd type="none" w="sm" len="sm"/>
              <a:tailEnd type="triangle" w="med" len="med"/>
            </a:ln>
          </p:spPr>
        </p:cxnSp>
        <p:sp>
          <p:nvSpPr>
            <p:cNvPr id="1501" name="Shape 1501"/>
            <p:cNvSpPr txBox="1"/>
            <p:nvPr/>
          </p:nvSpPr>
          <p:spPr>
            <a:xfrm>
              <a:off x="2281" y="2655"/>
              <a:ext cx="459" cy="309"/>
            </a:xfrm>
            <a:prstGeom prst="rect">
              <a:avLst/>
            </a:prstGeom>
            <a:solidFill>
              <a:srgbClr val="FFFF99"/>
            </a:solidFill>
            <a:ln w="9525" cap="flat" cmpd="sng">
              <a:solidFill>
                <a:srgbClr val="00000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ca-ES" sz="1200" b="1">
                  <a:solidFill>
                    <a:srgbClr val="000000"/>
                  </a:solidFill>
                  <a:latin typeface="Arial"/>
                  <a:ea typeface="Arial"/>
                  <a:cs typeface="Arial"/>
                  <a:sym typeface="Arial"/>
                </a:rPr>
                <a:t>SI</a:t>
              </a:r>
              <a:endParaRPr sz="1200" b="1">
                <a:solidFill>
                  <a:srgbClr val="000000"/>
                </a:solidFill>
                <a:latin typeface="Verdana"/>
                <a:ea typeface="Verdana"/>
                <a:cs typeface="Verdana"/>
                <a:sym typeface="Verdana"/>
              </a:endParaRPr>
            </a:p>
          </p:txBody>
        </p:sp>
        <p:cxnSp>
          <p:nvCxnSpPr>
            <p:cNvPr id="1502" name="Shape 1502"/>
            <p:cNvCxnSpPr/>
            <p:nvPr/>
          </p:nvCxnSpPr>
          <p:spPr>
            <a:xfrm>
              <a:off x="2434" y="2964"/>
              <a:ext cx="1" cy="3704"/>
            </a:xfrm>
            <a:prstGeom prst="straightConnector1">
              <a:avLst/>
            </a:prstGeom>
            <a:noFill/>
            <a:ln w="9525" cap="flat" cmpd="sng">
              <a:solidFill>
                <a:srgbClr val="000000"/>
              </a:solidFill>
              <a:prstDash val="solid"/>
              <a:round/>
              <a:headEnd type="none" w="sm" len="sm"/>
              <a:tailEnd type="triangle" w="med" len="med"/>
            </a:ln>
          </p:spPr>
        </p:cxnSp>
        <p:sp>
          <p:nvSpPr>
            <p:cNvPr id="1503" name="Shape 1503"/>
            <p:cNvSpPr txBox="1"/>
            <p:nvPr/>
          </p:nvSpPr>
          <p:spPr>
            <a:xfrm>
              <a:off x="2280" y="6667"/>
              <a:ext cx="1685" cy="773"/>
            </a:xfrm>
            <a:prstGeom prst="rect">
              <a:avLst/>
            </a:prstGeom>
            <a:solidFill>
              <a:srgbClr val="C2D59B"/>
            </a:solidFill>
            <a:ln w="9525" cap="flat" cmpd="sng">
              <a:solidFill>
                <a:srgbClr val="76923C"/>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ca-ES" sz="1200" b="1">
                  <a:solidFill>
                    <a:srgbClr val="000000"/>
                  </a:solidFill>
                  <a:latin typeface="Arial"/>
                  <a:ea typeface="Arial"/>
                  <a:cs typeface="Arial"/>
                  <a:sym typeface="Arial"/>
                </a:rPr>
                <a:t>Urocultiu</a:t>
              </a:r>
              <a:endParaRPr/>
            </a:p>
            <a:p>
              <a:pPr marL="0" marR="0" lvl="0" indent="0" algn="ctr" rtl="0">
                <a:spcBef>
                  <a:spcPts val="0"/>
                </a:spcBef>
                <a:spcAft>
                  <a:spcPts val="0"/>
                </a:spcAft>
                <a:buNone/>
              </a:pPr>
              <a:r>
                <a:rPr lang="ca-ES" sz="1200" b="1">
                  <a:solidFill>
                    <a:srgbClr val="000000"/>
                  </a:solidFill>
                  <a:latin typeface="Arial"/>
                  <a:ea typeface="Arial"/>
                  <a:cs typeface="Arial"/>
                  <a:sym typeface="Arial"/>
                </a:rPr>
                <a:t>Tractament 10-14dies</a:t>
              </a:r>
              <a:endParaRPr/>
            </a:p>
          </p:txBody>
        </p:sp>
        <p:cxnSp>
          <p:nvCxnSpPr>
            <p:cNvPr id="1504" name="Shape 1504"/>
            <p:cNvCxnSpPr/>
            <p:nvPr/>
          </p:nvCxnSpPr>
          <p:spPr>
            <a:xfrm>
              <a:off x="4885" y="3889"/>
              <a:ext cx="1" cy="464"/>
            </a:xfrm>
            <a:prstGeom prst="straightConnector1">
              <a:avLst/>
            </a:prstGeom>
            <a:noFill/>
            <a:ln w="9525" cap="flat" cmpd="sng">
              <a:solidFill>
                <a:srgbClr val="000000"/>
              </a:solidFill>
              <a:prstDash val="solid"/>
              <a:round/>
              <a:headEnd type="none" w="sm" len="sm"/>
              <a:tailEnd type="triangle" w="med" len="med"/>
            </a:ln>
          </p:spPr>
        </p:cxnSp>
        <p:sp>
          <p:nvSpPr>
            <p:cNvPr id="1505" name="Shape 1505"/>
            <p:cNvSpPr txBox="1"/>
            <p:nvPr/>
          </p:nvSpPr>
          <p:spPr>
            <a:xfrm>
              <a:off x="4620" y="3525"/>
              <a:ext cx="612" cy="309"/>
            </a:xfrm>
            <a:prstGeom prst="rect">
              <a:avLst/>
            </a:prstGeom>
            <a:solidFill>
              <a:srgbClr val="FFFF99"/>
            </a:solidFill>
            <a:ln w="9525" cap="flat" cmpd="sng">
              <a:solidFill>
                <a:srgbClr val="00000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ca-ES" sz="1200" b="1">
                  <a:solidFill>
                    <a:srgbClr val="000000"/>
                  </a:solidFill>
                  <a:latin typeface="Arial"/>
                  <a:ea typeface="Arial"/>
                  <a:cs typeface="Arial"/>
                  <a:sym typeface="Arial"/>
                </a:rPr>
                <a:t>SI</a:t>
              </a:r>
              <a:endParaRPr sz="1200" b="1">
                <a:solidFill>
                  <a:srgbClr val="000000"/>
                </a:solidFill>
                <a:latin typeface="Verdana"/>
                <a:ea typeface="Verdana"/>
                <a:cs typeface="Verdana"/>
                <a:sym typeface="Verdana"/>
              </a:endParaRPr>
            </a:p>
          </p:txBody>
        </p:sp>
        <p:cxnSp>
          <p:nvCxnSpPr>
            <p:cNvPr id="1506" name="Shape 1506"/>
            <p:cNvCxnSpPr/>
            <p:nvPr/>
          </p:nvCxnSpPr>
          <p:spPr>
            <a:xfrm>
              <a:off x="6417" y="3889"/>
              <a:ext cx="1" cy="464"/>
            </a:xfrm>
            <a:prstGeom prst="straightConnector1">
              <a:avLst/>
            </a:prstGeom>
            <a:noFill/>
            <a:ln w="9525" cap="flat" cmpd="sng">
              <a:solidFill>
                <a:srgbClr val="000000"/>
              </a:solidFill>
              <a:prstDash val="solid"/>
              <a:round/>
              <a:headEnd type="none" w="sm" len="sm"/>
              <a:tailEnd type="triangle" w="med" len="med"/>
            </a:ln>
          </p:spPr>
        </p:cxnSp>
        <p:sp>
          <p:nvSpPr>
            <p:cNvPr id="1507" name="Shape 1507"/>
            <p:cNvSpPr txBox="1"/>
            <p:nvPr/>
          </p:nvSpPr>
          <p:spPr>
            <a:xfrm>
              <a:off x="4620" y="3022"/>
              <a:ext cx="612" cy="309"/>
            </a:xfrm>
            <a:prstGeom prst="rect">
              <a:avLst/>
            </a:prstGeom>
            <a:solidFill>
              <a:srgbClr val="FFFF99"/>
            </a:solidFill>
            <a:ln w="9525" cap="flat" cmpd="sng">
              <a:solidFill>
                <a:srgbClr val="00000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ca-ES" sz="1200" b="1">
                  <a:solidFill>
                    <a:srgbClr val="000000"/>
                  </a:solidFill>
                  <a:latin typeface="Arial"/>
                  <a:ea typeface="Arial"/>
                  <a:cs typeface="Arial"/>
                  <a:sym typeface="Arial"/>
                </a:rPr>
                <a:t>NO</a:t>
              </a:r>
              <a:endParaRPr sz="1200" b="1">
                <a:solidFill>
                  <a:srgbClr val="000000"/>
                </a:solidFill>
                <a:latin typeface="Verdana"/>
                <a:ea typeface="Verdana"/>
                <a:cs typeface="Verdana"/>
                <a:sym typeface="Verdana"/>
              </a:endParaRPr>
            </a:p>
          </p:txBody>
        </p:sp>
        <p:cxnSp>
          <p:nvCxnSpPr>
            <p:cNvPr id="1508" name="Shape 1508"/>
            <p:cNvCxnSpPr/>
            <p:nvPr/>
          </p:nvCxnSpPr>
          <p:spPr>
            <a:xfrm>
              <a:off x="5253" y="3057"/>
              <a:ext cx="920" cy="0"/>
            </a:xfrm>
            <a:prstGeom prst="straightConnector1">
              <a:avLst/>
            </a:prstGeom>
            <a:noFill/>
            <a:ln w="9525" cap="flat" cmpd="sng">
              <a:solidFill>
                <a:srgbClr val="000000"/>
              </a:solidFill>
              <a:prstDash val="solid"/>
              <a:round/>
              <a:headEnd type="none" w="sm" len="sm"/>
              <a:tailEnd type="triangle" w="med" len="med"/>
            </a:ln>
          </p:spPr>
        </p:cxnSp>
        <p:sp>
          <p:nvSpPr>
            <p:cNvPr id="1509" name="Shape 1509"/>
            <p:cNvSpPr txBox="1"/>
            <p:nvPr/>
          </p:nvSpPr>
          <p:spPr>
            <a:xfrm>
              <a:off x="6239" y="2822"/>
              <a:ext cx="1380" cy="403"/>
            </a:xfrm>
            <a:prstGeom prst="rect">
              <a:avLst/>
            </a:prstGeom>
            <a:solidFill>
              <a:srgbClr val="C2D59B"/>
            </a:solidFill>
            <a:ln w="9525" cap="flat" cmpd="sng">
              <a:solidFill>
                <a:srgbClr val="76923C"/>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ca-ES" sz="1200" b="1">
                  <a:solidFill>
                    <a:srgbClr val="000000"/>
                  </a:solidFill>
                  <a:latin typeface="Arial"/>
                  <a:ea typeface="Arial"/>
                  <a:cs typeface="Arial"/>
                  <a:sym typeface="Arial"/>
                </a:rPr>
                <a:t>Tira</a:t>
              </a:r>
              <a:r>
                <a:rPr lang="ca-ES" sz="1200">
                  <a:solidFill>
                    <a:srgbClr val="000000"/>
                  </a:solidFill>
                  <a:latin typeface="Arial"/>
                  <a:ea typeface="Arial"/>
                  <a:cs typeface="Arial"/>
                  <a:sym typeface="Arial"/>
                </a:rPr>
                <a:t> </a:t>
              </a:r>
              <a:r>
                <a:rPr lang="ca-ES" sz="1200" b="1">
                  <a:solidFill>
                    <a:srgbClr val="000000"/>
                  </a:solidFill>
                  <a:latin typeface="Arial"/>
                  <a:ea typeface="Arial"/>
                  <a:cs typeface="Arial"/>
                  <a:sym typeface="Arial"/>
                </a:rPr>
                <a:t>reactiva</a:t>
              </a:r>
              <a:endParaRPr sz="1200" b="1">
                <a:solidFill>
                  <a:srgbClr val="000000"/>
                </a:solidFill>
                <a:latin typeface="Verdana"/>
                <a:ea typeface="Verdana"/>
                <a:cs typeface="Verdana"/>
                <a:sym typeface="Verdana"/>
              </a:endParaRPr>
            </a:p>
          </p:txBody>
        </p:sp>
        <p:cxnSp>
          <p:nvCxnSpPr>
            <p:cNvPr id="1510" name="Shape 1510"/>
            <p:cNvCxnSpPr/>
            <p:nvPr/>
          </p:nvCxnSpPr>
          <p:spPr>
            <a:xfrm>
              <a:off x="6417" y="3272"/>
              <a:ext cx="1" cy="154"/>
            </a:xfrm>
            <a:prstGeom prst="straightConnector1">
              <a:avLst/>
            </a:prstGeom>
            <a:noFill/>
            <a:ln w="9525" cap="flat" cmpd="sng">
              <a:solidFill>
                <a:srgbClr val="000000"/>
              </a:solidFill>
              <a:prstDash val="solid"/>
              <a:round/>
              <a:headEnd type="none" w="sm" len="sm"/>
              <a:tailEnd type="triangle" w="med" len="med"/>
            </a:ln>
          </p:spPr>
        </p:cxnSp>
        <p:sp>
          <p:nvSpPr>
            <p:cNvPr id="1511" name="Shape 1511"/>
            <p:cNvSpPr txBox="1"/>
            <p:nvPr/>
          </p:nvSpPr>
          <p:spPr>
            <a:xfrm>
              <a:off x="6264" y="3427"/>
              <a:ext cx="919" cy="462"/>
            </a:xfrm>
            <a:prstGeom prst="rect">
              <a:avLst/>
            </a:prstGeom>
            <a:solidFill>
              <a:srgbClr val="C2D59B"/>
            </a:solidFill>
            <a:ln w="9525" cap="flat" cmpd="sng">
              <a:solidFill>
                <a:srgbClr val="76923C"/>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ca-ES" sz="1200" b="1">
                  <a:solidFill>
                    <a:srgbClr val="000000"/>
                  </a:solidFill>
                  <a:latin typeface="Arial"/>
                  <a:ea typeface="Arial"/>
                  <a:cs typeface="Arial"/>
                  <a:sym typeface="Arial"/>
                </a:rPr>
                <a:t>positiva</a:t>
              </a:r>
              <a:endParaRPr sz="1200" b="1">
                <a:solidFill>
                  <a:srgbClr val="000000"/>
                </a:solidFill>
                <a:latin typeface="Verdana"/>
                <a:ea typeface="Verdana"/>
                <a:cs typeface="Verdana"/>
                <a:sym typeface="Verdana"/>
              </a:endParaRPr>
            </a:p>
          </p:txBody>
        </p:sp>
        <p:cxnSp>
          <p:nvCxnSpPr>
            <p:cNvPr id="1512" name="Shape 1512"/>
            <p:cNvCxnSpPr/>
            <p:nvPr/>
          </p:nvCxnSpPr>
          <p:spPr>
            <a:xfrm>
              <a:off x="7489" y="3272"/>
              <a:ext cx="1" cy="152"/>
            </a:xfrm>
            <a:prstGeom prst="straightConnector1">
              <a:avLst/>
            </a:prstGeom>
            <a:noFill/>
            <a:ln w="9525" cap="flat" cmpd="sng">
              <a:solidFill>
                <a:srgbClr val="000000"/>
              </a:solidFill>
              <a:prstDash val="solid"/>
              <a:round/>
              <a:headEnd type="none" w="sm" len="sm"/>
              <a:tailEnd type="triangle" w="med" len="med"/>
            </a:ln>
          </p:spPr>
        </p:cxnSp>
        <p:sp>
          <p:nvSpPr>
            <p:cNvPr id="1513" name="Shape 1513"/>
            <p:cNvSpPr txBox="1"/>
            <p:nvPr/>
          </p:nvSpPr>
          <p:spPr>
            <a:xfrm>
              <a:off x="7336" y="3427"/>
              <a:ext cx="919" cy="462"/>
            </a:xfrm>
            <a:prstGeom prst="rect">
              <a:avLst/>
            </a:prstGeom>
            <a:solidFill>
              <a:srgbClr val="C2D59B"/>
            </a:solidFill>
            <a:ln w="9525" cap="flat" cmpd="sng">
              <a:solidFill>
                <a:srgbClr val="76923C"/>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ca-ES" sz="1200" b="1">
                  <a:solidFill>
                    <a:srgbClr val="000000"/>
                  </a:solidFill>
                  <a:latin typeface="Arial"/>
                  <a:ea typeface="Arial"/>
                  <a:cs typeface="Arial"/>
                  <a:sym typeface="Arial"/>
                </a:rPr>
                <a:t>negativa</a:t>
              </a:r>
              <a:endParaRPr sz="1200" b="1">
                <a:solidFill>
                  <a:srgbClr val="000000"/>
                </a:solidFill>
                <a:latin typeface="Verdana"/>
                <a:ea typeface="Verdana"/>
                <a:cs typeface="Verdana"/>
                <a:sym typeface="Verdana"/>
              </a:endParaRPr>
            </a:p>
          </p:txBody>
        </p:sp>
        <p:sp>
          <p:nvSpPr>
            <p:cNvPr id="1514" name="Shape 1514"/>
            <p:cNvSpPr txBox="1"/>
            <p:nvPr/>
          </p:nvSpPr>
          <p:spPr>
            <a:xfrm>
              <a:off x="2893" y="2655"/>
              <a:ext cx="613" cy="309"/>
            </a:xfrm>
            <a:prstGeom prst="rect">
              <a:avLst/>
            </a:prstGeom>
            <a:solidFill>
              <a:srgbClr val="FFFF99"/>
            </a:solidFill>
            <a:ln w="9525" cap="flat" cmpd="sng">
              <a:solidFill>
                <a:srgbClr val="00000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ca-ES" sz="1200" b="1">
                  <a:solidFill>
                    <a:srgbClr val="000000"/>
                  </a:solidFill>
                  <a:latin typeface="Arial"/>
                  <a:ea typeface="Arial"/>
                  <a:cs typeface="Arial"/>
                  <a:sym typeface="Arial"/>
                </a:rPr>
                <a:t>NO</a:t>
              </a:r>
              <a:endParaRPr sz="1200" b="1">
                <a:solidFill>
                  <a:srgbClr val="000000"/>
                </a:solidFill>
                <a:latin typeface="Verdana"/>
                <a:ea typeface="Verdana"/>
                <a:cs typeface="Verdana"/>
                <a:sym typeface="Verdana"/>
              </a:endParaRPr>
            </a:p>
          </p:txBody>
        </p:sp>
        <p:cxnSp>
          <p:nvCxnSpPr>
            <p:cNvPr id="1515" name="Shape 1515"/>
            <p:cNvCxnSpPr/>
            <p:nvPr/>
          </p:nvCxnSpPr>
          <p:spPr>
            <a:xfrm>
              <a:off x="3353" y="2964"/>
              <a:ext cx="0" cy="154"/>
            </a:xfrm>
            <a:prstGeom prst="straightConnector1">
              <a:avLst/>
            </a:prstGeom>
            <a:noFill/>
            <a:ln w="9525" cap="flat" cmpd="sng">
              <a:solidFill>
                <a:srgbClr val="000000"/>
              </a:solidFill>
              <a:prstDash val="solid"/>
              <a:round/>
              <a:headEnd type="none" w="sm" len="sm"/>
              <a:tailEnd type="triangle" w="med" len="med"/>
            </a:ln>
          </p:spPr>
        </p:cxnSp>
        <p:cxnSp>
          <p:nvCxnSpPr>
            <p:cNvPr id="1516" name="Shape 1516"/>
            <p:cNvCxnSpPr/>
            <p:nvPr/>
          </p:nvCxnSpPr>
          <p:spPr>
            <a:xfrm>
              <a:off x="4425" y="3272"/>
              <a:ext cx="154" cy="0"/>
            </a:xfrm>
            <a:prstGeom prst="straightConnector1">
              <a:avLst/>
            </a:prstGeom>
            <a:noFill/>
            <a:ln w="9525" cap="flat" cmpd="sng">
              <a:solidFill>
                <a:srgbClr val="000000"/>
              </a:solidFill>
              <a:prstDash val="solid"/>
              <a:round/>
              <a:headEnd type="none" w="sm" len="sm"/>
              <a:tailEnd type="triangle" w="med" len="med"/>
            </a:ln>
          </p:spPr>
        </p:cxnSp>
        <p:cxnSp>
          <p:nvCxnSpPr>
            <p:cNvPr id="1517" name="Shape 1517"/>
            <p:cNvCxnSpPr/>
            <p:nvPr/>
          </p:nvCxnSpPr>
          <p:spPr>
            <a:xfrm>
              <a:off x="4425" y="3581"/>
              <a:ext cx="154" cy="0"/>
            </a:xfrm>
            <a:prstGeom prst="straightConnector1">
              <a:avLst/>
            </a:prstGeom>
            <a:noFill/>
            <a:ln w="9525" cap="flat" cmpd="sng">
              <a:solidFill>
                <a:srgbClr val="000000"/>
              </a:solidFill>
              <a:prstDash val="solid"/>
              <a:round/>
              <a:headEnd type="none" w="sm" len="sm"/>
              <a:tailEnd type="triangle" w="med" len="med"/>
            </a:ln>
          </p:spPr>
        </p:cxnSp>
        <p:sp>
          <p:nvSpPr>
            <p:cNvPr id="1518" name="Shape 1518"/>
            <p:cNvSpPr txBox="1"/>
            <p:nvPr/>
          </p:nvSpPr>
          <p:spPr>
            <a:xfrm>
              <a:off x="4545" y="4330"/>
              <a:ext cx="2298" cy="340"/>
            </a:xfrm>
            <a:prstGeom prst="rect">
              <a:avLst/>
            </a:prstGeom>
            <a:solidFill>
              <a:srgbClr val="C2D59B"/>
            </a:solidFill>
            <a:ln w="9525" cap="flat" cmpd="sng">
              <a:solidFill>
                <a:srgbClr val="76923C"/>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ca-ES" sz="1200" b="1">
                  <a:solidFill>
                    <a:srgbClr val="000000"/>
                  </a:solidFill>
                  <a:latin typeface="Arial"/>
                  <a:ea typeface="Arial"/>
                  <a:cs typeface="Arial"/>
                  <a:sym typeface="Arial"/>
                </a:rPr>
                <a:t>Monodosi/Pauta curta </a:t>
              </a:r>
              <a:endParaRPr sz="1200" b="1">
                <a:solidFill>
                  <a:srgbClr val="000000"/>
                </a:solidFill>
                <a:latin typeface="Verdana"/>
                <a:ea typeface="Verdana"/>
                <a:cs typeface="Verdana"/>
                <a:sym typeface="Verdana"/>
              </a:endParaRPr>
            </a:p>
          </p:txBody>
        </p:sp>
        <p:cxnSp>
          <p:nvCxnSpPr>
            <p:cNvPr id="1519" name="Shape 1519"/>
            <p:cNvCxnSpPr/>
            <p:nvPr/>
          </p:nvCxnSpPr>
          <p:spPr>
            <a:xfrm>
              <a:off x="8102" y="3889"/>
              <a:ext cx="0" cy="155"/>
            </a:xfrm>
            <a:prstGeom prst="straightConnector1">
              <a:avLst/>
            </a:prstGeom>
            <a:noFill/>
            <a:ln w="9525" cap="flat" cmpd="sng">
              <a:solidFill>
                <a:srgbClr val="000000"/>
              </a:solidFill>
              <a:prstDash val="solid"/>
              <a:round/>
              <a:headEnd type="none" w="sm" len="sm"/>
              <a:tailEnd type="triangle" w="med" len="med"/>
            </a:ln>
          </p:spPr>
        </p:cxnSp>
        <p:sp>
          <p:nvSpPr>
            <p:cNvPr id="1520" name="Shape 1520"/>
            <p:cNvSpPr txBox="1"/>
            <p:nvPr/>
          </p:nvSpPr>
          <p:spPr>
            <a:xfrm>
              <a:off x="7199" y="4029"/>
              <a:ext cx="2145" cy="616"/>
            </a:xfrm>
            <a:prstGeom prst="rect">
              <a:avLst/>
            </a:prstGeom>
            <a:solidFill>
              <a:srgbClr val="C2D59B"/>
            </a:solidFill>
            <a:ln w="9525" cap="flat" cmpd="sng">
              <a:solidFill>
                <a:srgbClr val="76923C"/>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ca-ES" sz="1200" b="1">
                  <a:solidFill>
                    <a:srgbClr val="000000"/>
                  </a:solidFill>
                  <a:latin typeface="Arial"/>
                  <a:ea typeface="Arial"/>
                  <a:cs typeface="Arial"/>
                  <a:sym typeface="Arial"/>
                </a:rPr>
                <a:t>Replantejar diagnòstic i tractament</a:t>
              </a:r>
              <a:endParaRPr sz="1200" b="1">
                <a:solidFill>
                  <a:srgbClr val="000000"/>
                </a:solidFill>
                <a:latin typeface="Verdana"/>
                <a:ea typeface="Verdana"/>
                <a:cs typeface="Verdana"/>
                <a:sym typeface="Verdana"/>
              </a:endParaRPr>
            </a:p>
          </p:txBody>
        </p:sp>
        <p:cxnSp>
          <p:nvCxnSpPr>
            <p:cNvPr id="1521" name="Shape 1521"/>
            <p:cNvCxnSpPr/>
            <p:nvPr/>
          </p:nvCxnSpPr>
          <p:spPr>
            <a:xfrm>
              <a:off x="5651" y="4662"/>
              <a:ext cx="1" cy="463"/>
            </a:xfrm>
            <a:prstGeom prst="straightConnector1">
              <a:avLst/>
            </a:prstGeom>
            <a:noFill/>
            <a:ln w="9525" cap="flat" cmpd="sng">
              <a:solidFill>
                <a:srgbClr val="000000"/>
              </a:solidFill>
              <a:prstDash val="solid"/>
              <a:round/>
              <a:headEnd type="none" w="sm" len="sm"/>
              <a:tailEnd type="triangle" w="med" len="med"/>
            </a:ln>
          </p:spPr>
        </p:cxnSp>
        <p:sp>
          <p:nvSpPr>
            <p:cNvPr id="1522" name="Shape 1522"/>
            <p:cNvSpPr txBox="1"/>
            <p:nvPr/>
          </p:nvSpPr>
          <p:spPr>
            <a:xfrm>
              <a:off x="4545" y="5134"/>
              <a:ext cx="2298" cy="307"/>
            </a:xfrm>
            <a:prstGeom prst="rect">
              <a:avLst/>
            </a:prstGeom>
            <a:solidFill>
              <a:srgbClr val="C2D59B"/>
            </a:solidFill>
            <a:ln w="9525" cap="flat" cmpd="sng">
              <a:solidFill>
                <a:srgbClr val="76923C"/>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ca-ES" sz="1200" b="1">
                  <a:solidFill>
                    <a:srgbClr val="000000"/>
                  </a:solidFill>
                  <a:latin typeface="Arial"/>
                  <a:ea typeface="Arial"/>
                  <a:cs typeface="Arial"/>
                  <a:sym typeface="Arial"/>
                </a:rPr>
                <a:t>Resolució de símptomes</a:t>
              </a:r>
              <a:endParaRPr sz="1200" b="1">
                <a:solidFill>
                  <a:srgbClr val="000000"/>
                </a:solidFill>
                <a:latin typeface="Verdana"/>
                <a:ea typeface="Verdana"/>
                <a:cs typeface="Verdana"/>
                <a:sym typeface="Verdana"/>
              </a:endParaRPr>
            </a:p>
          </p:txBody>
        </p:sp>
        <p:cxnSp>
          <p:nvCxnSpPr>
            <p:cNvPr id="1523" name="Shape 1523"/>
            <p:cNvCxnSpPr/>
            <p:nvPr/>
          </p:nvCxnSpPr>
          <p:spPr>
            <a:xfrm>
              <a:off x="4858" y="5480"/>
              <a:ext cx="1" cy="155"/>
            </a:xfrm>
            <a:prstGeom prst="straightConnector1">
              <a:avLst/>
            </a:prstGeom>
            <a:noFill/>
            <a:ln w="9525" cap="flat" cmpd="sng">
              <a:solidFill>
                <a:srgbClr val="000000"/>
              </a:solidFill>
              <a:prstDash val="solid"/>
              <a:round/>
              <a:headEnd type="none" w="sm" len="sm"/>
              <a:tailEnd type="triangle" w="med" len="med"/>
            </a:ln>
          </p:spPr>
        </p:cxnSp>
        <p:sp>
          <p:nvSpPr>
            <p:cNvPr id="1524" name="Shape 1524"/>
            <p:cNvSpPr txBox="1"/>
            <p:nvPr/>
          </p:nvSpPr>
          <p:spPr>
            <a:xfrm>
              <a:off x="4546" y="5636"/>
              <a:ext cx="612" cy="308"/>
            </a:xfrm>
            <a:prstGeom prst="rect">
              <a:avLst/>
            </a:prstGeom>
            <a:solidFill>
              <a:srgbClr val="FFFF99"/>
            </a:solidFill>
            <a:ln w="9525" cap="flat" cmpd="sng">
              <a:solidFill>
                <a:srgbClr val="00000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ca-ES" sz="1200" b="1">
                  <a:solidFill>
                    <a:srgbClr val="000000"/>
                  </a:solidFill>
                  <a:latin typeface="Arial"/>
                  <a:ea typeface="Arial"/>
                  <a:cs typeface="Arial"/>
                  <a:sym typeface="Arial"/>
                </a:rPr>
                <a:t>SI</a:t>
              </a:r>
              <a:endParaRPr sz="1200" b="1">
                <a:solidFill>
                  <a:srgbClr val="000000"/>
                </a:solidFill>
                <a:latin typeface="Verdana"/>
                <a:ea typeface="Verdana"/>
                <a:cs typeface="Verdana"/>
                <a:sym typeface="Verdana"/>
              </a:endParaRPr>
            </a:p>
          </p:txBody>
        </p:sp>
        <p:cxnSp>
          <p:nvCxnSpPr>
            <p:cNvPr id="1525" name="Shape 1525"/>
            <p:cNvCxnSpPr/>
            <p:nvPr/>
          </p:nvCxnSpPr>
          <p:spPr>
            <a:xfrm>
              <a:off x="6570" y="5433"/>
              <a:ext cx="1" cy="155"/>
            </a:xfrm>
            <a:prstGeom prst="straightConnector1">
              <a:avLst/>
            </a:prstGeom>
            <a:noFill/>
            <a:ln w="9525" cap="flat" cmpd="sng">
              <a:solidFill>
                <a:srgbClr val="000000"/>
              </a:solidFill>
              <a:prstDash val="solid"/>
              <a:round/>
              <a:headEnd type="none" w="sm" len="sm"/>
              <a:tailEnd type="triangle" w="med" len="med"/>
            </a:ln>
          </p:spPr>
        </p:cxnSp>
        <p:sp>
          <p:nvSpPr>
            <p:cNvPr id="1526" name="Shape 1526"/>
            <p:cNvSpPr txBox="1"/>
            <p:nvPr/>
          </p:nvSpPr>
          <p:spPr>
            <a:xfrm>
              <a:off x="6264" y="5587"/>
              <a:ext cx="613" cy="308"/>
            </a:xfrm>
            <a:prstGeom prst="rect">
              <a:avLst/>
            </a:prstGeom>
            <a:solidFill>
              <a:srgbClr val="FFFF99"/>
            </a:solidFill>
            <a:ln w="9525" cap="flat" cmpd="sng">
              <a:solidFill>
                <a:srgbClr val="00000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ca-ES" sz="1200" b="1">
                  <a:solidFill>
                    <a:srgbClr val="000000"/>
                  </a:solidFill>
                  <a:latin typeface="Arial"/>
                  <a:ea typeface="Arial"/>
                  <a:cs typeface="Arial"/>
                  <a:sym typeface="Arial"/>
                </a:rPr>
                <a:t>NO</a:t>
              </a:r>
              <a:endParaRPr sz="1200" b="1">
                <a:solidFill>
                  <a:srgbClr val="000000"/>
                </a:solidFill>
                <a:latin typeface="Verdana"/>
                <a:ea typeface="Verdana"/>
                <a:cs typeface="Verdana"/>
                <a:sym typeface="Verdana"/>
              </a:endParaRPr>
            </a:p>
          </p:txBody>
        </p:sp>
        <p:cxnSp>
          <p:nvCxnSpPr>
            <p:cNvPr id="1527" name="Shape 1527"/>
            <p:cNvCxnSpPr/>
            <p:nvPr/>
          </p:nvCxnSpPr>
          <p:spPr>
            <a:xfrm>
              <a:off x="6877" y="5742"/>
              <a:ext cx="153" cy="1"/>
            </a:xfrm>
            <a:prstGeom prst="straightConnector1">
              <a:avLst/>
            </a:prstGeom>
            <a:noFill/>
            <a:ln w="9525" cap="flat" cmpd="sng">
              <a:solidFill>
                <a:srgbClr val="000000"/>
              </a:solidFill>
              <a:prstDash val="solid"/>
              <a:round/>
              <a:headEnd type="none" w="sm" len="sm"/>
              <a:tailEnd type="triangle" w="med" len="med"/>
            </a:ln>
          </p:spPr>
        </p:cxnSp>
        <p:sp>
          <p:nvSpPr>
            <p:cNvPr id="1528" name="Shape 1528"/>
            <p:cNvSpPr txBox="1"/>
            <p:nvPr/>
          </p:nvSpPr>
          <p:spPr>
            <a:xfrm>
              <a:off x="7049" y="5535"/>
              <a:ext cx="1226" cy="309"/>
            </a:xfrm>
            <a:prstGeom prst="rect">
              <a:avLst/>
            </a:prstGeom>
            <a:solidFill>
              <a:srgbClr val="C2D59B"/>
            </a:solidFill>
            <a:ln w="9525" cap="flat" cmpd="sng">
              <a:solidFill>
                <a:srgbClr val="76923C"/>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ca-ES" sz="1200" b="1">
                  <a:solidFill>
                    <a:srgbClr val="000000"/>
                  </a:solidFill>
                  <a:latin typeface="Arial"/>
                  <a:ea typeface="Arial"/>
                  <a:cs typeface="Arial"/>
                  <a:sym typeface="Arial"/>
                </a:rPr>
                <a:t>Urocultiu</a:t>
              </a:r>
              <a:endParaRPr sz="1200" b="1">
                <a:solidFill>
                  <a:srgbClr val="000000"/>
                </a:solidFill>
                <a:latin typeface="Verdana"/>
                <a:ea typeface="Verdana"/>
                <a:cs typeface="Verdana"/>
                <a:sym typeface="Verdana"/>
              </a:endParaRPr>
            </a:p>
          </p:txBody>
        </p:sp>
        <p:cxnSp>
          <p:nvCxnSpPr>
            <p:cNvPr id="1529" name="Shape 1529"/>
            <p:cNvCxnSpPr/>
            <p:nvPr/>
          </p:nvCxnSpPr>
          <p:spPr>
            <a:xfrm>
              <a:off x="7183" y="5896"/>
              <a:ext cx="1" cy="154"/>
            </a:xfrm>
            <a:prstGeom prst="straightConnector1">
              <a:avLst/>
            </a:prstGeom>
            <a:noFill/>
            <a:ln w="9525" cap="flat" cmpd="sng">
              <a:solidFill>
                <a:srgbClr val="000000"/>
              </a:solidFill>
              <a:prstDash val="solid"/>
              <a:round/>
              <a:headEnd type="none" w="sm" len="sm"/>
              <a:tailEnd type="triangle" w="med" len="med"/>
            </a:ln>
          </p:spPr>
        </p:cxnSp>
        <p:cxnSp>
          <p:nvCxnSpPr>
            <p:cNvPr id="1530" name="Shape 1530"/>
            <p:cNvCxnSpPr/>
            <p:nvPr/>
          </p:nvCxnSpPr>
          <p:spPr>
            <a:xfrm>
              <a:off x="8102" y="5896"/>
              <a:ext cx="1" cy="156"/>
            </a:xfrm>
            <a:prstGeom prst="straightConnector1">
              <a:avLst/>
            </a:prstGeom>
            <a:noFill/>
            <a:ln w="9525" cap="flat" cmpd="sng">
              <a:solidFill>
                <a:srgbClr val="000000"/>
              </a:solidFill>
              <a:prstDash val="solid"/>
              <a:round/>
              <a:headEnd type="none" w="sm" len="sm"/>
              <a:tailEnd type="triangle" w="med" len="med"/>
            </a:ln>
          </p:spPr>
        </p:cxnSp>
        <p:sp>
          <p:nvSpPr>
            <p:cNvPr id="1531" name="Shape 1531"/>
            <p:cNvSpPr txBox="1"/>
            <p:nvPr/>
          </p:nvSpPr>
          <p:spPr>
            <a:xfrm>
              <a:off x="6570" y="6051"/>
              <a:ext cx="919" cy="464"/>
            </a:xfrm>
            <a:prstGeom prst="rect">
              <a:avLst/>
            </a:prstGeom>
            <a:solidFill>
              <a:srgbClr val="C2D59B"/>
            </a:solidFill>
            <a:ln w="9525" cap="flat" cmpd="sng">
              <a:solidFill>
                <a:srgbClr val="76923C"/>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ca-ES" sz="1200" b="1">
                  <a:solidFill>
                    <a:srgbClr val="000000"/>
                  </a:solidFill>
                  <a:latin typeface="Arial"/>
                  <a:ea typeface="Arial"/>
                  <a:cs typeface="Arial"/>
                  <a:sym typeface="Arial"/>
                </a:rPr>
                <a:t>positiu</a:t>
              </a:r>
              <a:endParaRPr sz="1200" b="1">
                <a:solidFill>
                  <a:srgbClr val="000000"/>
                </a:solidFill>
                <a:latin typeface="Verdana"/>
                <a:ea typeface="Verdana"/>
                <a:cs typeface="Verdana"/>
                <a:sym typeface="Verdana"/>
              </a:endParaRPr>
            </a:p>
          </p:txBody>
        </p:sp>
        <p:sp>
          <p:nvSpPr>
            <p:cNvPr id="1532" name="Shape 1532"/>
            <p:cNvSpPr txBox="1"/>
            <p:nvPr/>
          </p:nvSpPr>
          <p:spPr>
            <a:xfrm>
              <a:off x="7787" y="6039"/>
              <a:ext cx="919" cy="464"/>
            </a:xfrm>
            <a:prstGeom prst="rect">
              <a:avLst/>
            </a:prstGeom>
            <a:solidFill>
              <a:srgbClr val="C2D59B"/>
            </a:solidFill>
            <a:ln w="9525" cap="flat" cmpd="sng">
              <a:solidFill>
                <a:srgbClr val="76923C"/>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ca-ES" sz="1200" b="1">
                  <a:solidFill>
                    <a:srgbClr val="000000"/>
                  </a:solidFill>
                  <a:latin typeface="Arial"/>
                  <a:ea typeface="Arial"/>
                  <a:cs typeface="Arial"/>
                  <a:sym typeface="Arial"/>
                </a:rPr>
                <a:t>negatiu</a:t>
              </a:r>
              <a:endParaRPr sz="1200" b="1">
                <a:solidFill>
                  <a:srgbClr val="000000"/>
                </a:solidFill>
                <a:latin typeface="Verdana"/>
                <a:ea typeface="Verdana"/>
                <a:cs typeface="Verdana"/>
                <a:sym typeface="Verdana"/>
              </a:endParaRPr>
            </a:p>
          </p:txBody>
        </p:sp>
        <p:cxnSp>
          <p:nvCxnSpPr>
            <p:cNvPr id="1533" name="Shape 1533"/>
            <p:cNvCxnSpPr/>
            <p:nvPr/>
          </p:nvCxnSpPr>
          <p:spPr>
            <a:xfrm>
              <a:off x="7183" y="6513"/>
              <a:ext cx="1" cy="309"/>
            </a:xfrm>
            <a:prstGeom prst="straightConnector1">
              <a:avLst/>
            </a:prstGeom>
            <a:noFill/>
            <a:ln w="9525" cap="flat" cmpd="sng">
              <a:solidFill>
                <a:srgbClr val="000000"/>
              </a:solidFill>
              <a:prstDash val="solid"/>
              <a:round/>
              <a:headEnd type="none" w="sm" len="sm"/>
              <a:tailEnd type="triangle" w="med" len="med"/>
            </a:ln>
          </p:spPr>
        </p:cxnSp>
        <p:sp>
          <p:nvSpPr>
            <p:cNvPr id="1534" name="Shape 1534"/>
            <p:cNvSpPr txBox="1"/>
            <p:nvPr/>
          </p:nvSpPr>
          <p:spPr>
            <a:xfrm>
              <a:off x="5844" y="6822"/>
              <a:ext cx="1775" cy="616"/>
            </a:xfrm>
            <a:prstGeom prst="rect">
              <a:avLst/>
            </a:prstGeom>
            <a:solidFill>
              <a:srgbClr val="C2D59B"/>
            </a:solidFill>
            <a:ln w="9525" cap="flat" cmpd="sng">
              <a:solidFill>
                <a:srgbClr val="76923C"/>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ca-ES" sz="1200" b="1">
                  <a:solidFill>
                    <a:srgbClr val="000000"/>
                  </a:solidFill>
                  <a:latin typeface="Arial"/>
                  <a:ea typeface="Arial"/>
                  <a:cs typeface="Arial"/>
                  <a:sym typeface="Arial"/>
                </a:rPr>
                <a:t>Tractament 10-14 dies</a:t>
              </a:r>
              <a:endParaRPr sz="1200" b="1">
                <a:solidFill>
                  <a:srgbClr val="000000"/>
                </a:solidFill>
                <a:latin typeface="Verdana"/>
                <a:ea typeface="Verdana"/>
                <a:cs typeface="Verdana"/>
                <a:sym typeface="Verdana"/>
              </a:endParaRPr>
            </a:p>
          </p:txBody>
        </p:sp>
        <p:cxnSp>
          <p:nvCxnSpPr>
            <p:cNvPr id="1535" name="Shape 1535"/>
            <p:cNvCxnSpPr/>
            <p:nvPr/>
          </p:nvCxnSpPr>
          <p:spPr>
            <a:xfrm>
              <a:off x="8102" y="6513"/>
              <a:ext cx="1" cy="309"/>
            </a:xfrm>
            <a:prstGeom prst="straightConnector1">
              <a:avLst/>
            </a:prstGeom>
            <a:noFill/>
            <a:ln w="9525" cap="flat" cmpd="sng">
              <a:solidFill>
                <a:srgbClr val="000000"/>
              </a:solidFill>
              <a:prstDash val="solid"/>
              <a:round/>
              <a:headEnd type="none" w="sm" len="sm"/>
              <a:tailEnd type="triangle" w="med" len="med"/>
            </a:ln>
          </p:spPr>
        </p:cxnSp>
        <p:sp>
          <p:nvSpPr>
            <p:cNvPr id="1536" name="Shape 1536"/>
            <p:cNvSpPr txBox="1"/>
            <p:nvPr/>
          </p:nvSpPr>
          <p:spPr>
            <a:xfrm>
              <a:off x="7796" y="6822"/>
              <a:ext cx="1226" cy="616"/>
            </a:xfrm>
            <a:prstGeom prst="rect">
              <a:avLst/>
            </a:prstGeom>
            <a:solidFill>
              <a:srgbClr val="D6E3BC"/>
            </a:solidFill>
            <a:ln w="9525" cap="flat" cmpd="sng">
              <a:solidFill>
                <a:srgbClr val="76923C"/>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ca-ES" sz="1200" b="1">
                  <a:solidFill>
                    <a:srgbClr val="000000"/>
                  </a:solidFill>
                  <a:latin typeface="Arial"/>
                  <a:ea typeface="Arial"/>
                  <a:cs typeface="Arial"/>
                  <a:sym typeface="Arial"/>
                </a:rPr>
                <a:t>Replantejar</a:t>
              </a:r>
              <a:r>
                <a:rPr lang="ca-ES" sz="1200">
                  <a:solidFill>
                    <a:srgbClr val="000000"/>
                  </a:solidFill>
                  <a:latin typeface="Arial"/>
                  <a:ea typeface="Arial"/>
                  <a:cs typeface="Arial"/>
                  <a:sym typeface="Arial"/>
                </a:rPr>
                <a:t> </a:t>
              </a:r>
              <a:r>
                <a:rPr lang="ca-ES" sz="1200" b="1">
                  <a:solidFill>
                    <a:srgbClr val="000000"/>
                  </a:solidFill>
                  <a:latin typeface="Arial"/>
                  <a:ea typeface="Arial"/>
                  <a:cs typeface="Arial"/>
                  <a:sym typeface="Arial"/>
                </a:rPr>
                <a:t>diagnòstic</a:t>
              </a:r>
              <a:endParaRPr sz="1200" b="1">
                <a:solidFill>
                  <a:srgbClr val="000000"/>
                </a:solidFill>
                <a:latin typeface="Verdana"/>
                <a:ea typeface="Verdana"/>
                <a:cs typeface="Verdana"/>
                <a:sym typeface="Verdana"/>
              </a:endParaRPr>
            </a:p>
          </p:txBody>
        </p:sp>
        <p:sp>
          <p:nvSpPr>
            <p:cNvPr id="1537" name="Shape 1537"/>
            <p:cNvSpPr txBox="1"/>
            <p:nvPr/>
          </p:nvSpPr>
          <p:spPr>
            <a:xfrm>
              <a:off x="5063" y="810"/>
              <a:ext cx="1546" cy="510"/>
            </a:xfrm>
            <a:prstGeom prst="rect">
              <a:avLst/>
            </a:prstGeom>
            <a:solidFill>
              <a:srgbClr val="C3D69B"/>
            </a:solidFill>
            <a:ln w="25400" cap="flat" cmpd="sng">
              <a:solidFill>
                <a:srgbClr val="76923C"/>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ca-ES" sz="1600" b="1">
                  <a:solidFill>
                    <a:srgbClr val="000000"/>
                  </a:solidFill>
                  <a:latin typeface="Arial"/>
                  <a:ea typeface="Arial"/>
                  <a:cs typeface="Arial"/>
                  <a:sym typeface="Arial"/>
                </a:rPr>
                <a:t>Disúria</a:t>
              </a:r>
              <a:endParaRPr sz="1600" b="1">
                <a:solidFill>
                  <a:srgbClr val="000000"/>
                </a:solidFill>
                <a:latin typeface="Verdana"/>
                <a:ea typeface="Verdana"/>
                <a:cs typeface="Verdana"/>
                <a:sym typeface="Verdana"/>
              </a:endParaRPr>
            </a:p>
          </p:txBody>
        </p:sp>
        <p:cxnSp>
          <p:nvCxnSpPr>
            <p:cNvPr id="1538" name="Shape 1538"/>
            <p:cNvCxnSpPr/>
            <p:nvPr/>
          </p:nvCxnSpPr>
          <p:spPr>
            <a:xfrm>
              <a:off x="7422" y="1890"/>
              <a:ext cx="217" cy="6"/>
            </a:xfrm>
            <a:prstGeom prst="straightConnector1">
              <a:avLst/>
            </a:prstGeom>
            <a:noFill/>
            <a:ln w="9525" cap="flat" cmpd="sng">
              <a:solidFill>
                <a:srgbClr val="000000"/>
              </a:solidFill>
              <a:prstDash val="solid"/>
              <a:round/>
              <a:headEnd type="none" w="sm" len="sm"/>
              <a:tailEnd type="triangle" w="med" len="med"/>
            </a:ln>
          </p:spPr>
        </p:cxnSp>
        <p:sp>
          <p:nvSpPr>
            <p:cNvPr id="1539" name="Shape 1539"/>
            <p:cNvSpPr txBox="1"/>
            <p:nvPr/>
          </p:nvSpPr>
          <p:spPr>
            <a:xfrm>
              <a:off x="7686" y="1620"/>
              <a:ext cx="1381" cy="618"/>
            </a:xfrm>
            <a:prstGeom prst="rect">
              <a:avLst/>
            </a:prstGeom>
            <a:solidFill>
              <a:srgbClr val="C2D59B"/>
            </a:solidFill>
            <a:ln w="9525" cap="flat" cmpd="sng">
              <a:solidFill>
                <a:srgbClr val="76923C"/>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ca-ES" sz="1200" b="1">
                  <a:solidFill>
                    <a:srgbClr val="000000"/>
                  </a:solidFill>
                  <a:latin typeface="Arial"/>
                  <a:ea typeface="Arial"/>
                  <a:cs typeface="Arial"/>
                  <a:sym typeface="Arial"/>
                </a:rPr>
                <a:t>Tractament de vaginitis</a:t>
              </a:r>
              <a:endParaRPr sz="1200" b="1">
                <a:solidFill>
                  <a:srgbClr val="000000"/>
                </a:solidFill>
                <a:latin typeface="Verdana"/>
                <a:ea typeface="Verdana"/>
                <a:cs typeface="Verdana"/>
                <a:sym typeface="Verdana"/>
              </a:endParaRPr>
            </a:p>
          </p:txBody>
        </p:sp>
        <p:sp>
          <p:nvSpPr>
            <p:cNvPr id="1540" name="Shape 1540"/>
            <p:cNvSpPr txBox="1"/>
            <p:nvPr/>
          </p:nvSpPr>
          <p:spPr>
            <a:xfrm>
              <a:off x="4425" y="6822"/>
              <a:ext cx="1072" cy="616"/>
            </a:xfrm>
            <a:prstGeom prst="rect">
              <a:avLst/>
            </a:prstGeom>
            <a:solidFill>
              <a:srgbClr val="C2D59B"/>
            </a:solidFill>
            <a:ln w="9525" cap="flat" cmpd="sng">
              <a:solidFill>
                <a:srgbClr val="76923C"/>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ca-ES" sz="1200" b="1">
                  <a:solidFill>
                    <a:srgbClr val="000000"/>
                  </a:solidFill>
                  <a:latin typeface="Arial"/>
                  <a:ea typeface="Arial"/>
                  <a:cs typeface="Arial"/>
                  <a:sym typeface="Arial"/>
                </a:rPr>
                <a:t>Episodi resolt</a:t>
              </a:r>
              <a:endParaRPr sz="1200" b="1">
                <a:solidFill>
                  <a:srgbClr val="000000"/>
                </a:solidFill>
                <a:latin typeface="Verdana"/>
                <a:ea typeface="Verdana"/>
                <a:cs typeface="Verdana"/>
                <a:sym typeface="Verdana"/>
              </a:endParaRPr>
            </a:p>
          </p:txBody>
        </p:sp>
      </p:grpSp>
      <p:pic>
        <p:nvPicPr>
          <p:cNvPr id="1541" name="Shape 1541" descr="camfic blanc"/>
          <p:cNvPicPr preferRelativeResize="0"/>
          <p:nvPr/>
        </p:nvPicPr>
        <p:blipFill rotWithShape="1">
          <a:blip r:embed="rId3">
            <a:alphaModFix/>
          </a:blip>
          <a:srcRect/>
          <a:stretch/>
        </p:blipFill>
        <p:spPr>
          <a:xfrm>
            <a:off x="8356600" y="6237288"/>
            <a:ext cx="463550" cy="576262"/>
          </a:xfrm>
          <a:prstGeom prst="rect">
            <a:avLst/>
          </a:prstGeom>
          <a:noFill/>
          <a:ln>
            <a:noFill/>
          </a:ln>
        </p:spPr>
      </p:pic>
      <p:sp>
        <p:nvSpPr>
          <p:cNvPr id="1542" name="Shape 1542"/>
          <p:cNvSpPr txBox="1">
            <a:spLocks noGrp="1"/>
          </p:cNvSpPr>
          <p:nvPr>
            <p:ph type="sldNum" idx="12"/>
          </p:nvPr>
        </p:nvSpPr>
        <p:spPr>
          <a:xfrm>
            <a:off x="6781800" y="6248400"/>
            <a:ext cx="1905000" cy="457200"/>
          </a:xfrm>
          <a:prstGeom prst="rect">
            <a:avLst/>
          </a:prstGeom>
          <a:noFill/>
          <a:ln>
            <a:noFill/>
          </a:ln>
        </p:spPr>
        <p:txBody>
          <a:bodyPr spcFirstLastPara="1" wrap="square" lIns="91425" tIns="45700" rIns="91425" bIns="45700" anchor="t" anchorCtr="1">
            <a:noAutofit/>
          </a:bodyPr>
          <a:lstStyle/>
          <a:p>
            <a:pPr marL="0" marR="0" lvl="0" indent="0" algn="r" rtl="0">
              <a:spcBef>
                <a:spcPts val="0"/>
              </a:spcBef>
              <a:spcAft>
                <a:spcPts val="0"/>
              </a:spcAft>
              <a:buNone/>
            </a:pPr>
            <a:fld id="{00000000-1234-1234-1234-123412341234}" type="slidenum">
              <a:rPr lang="ca-ES" sz="1000">
                <a:solidFill>
                  <a:schemeClr val="dk1"/>
                </a:solidFill>
                <a:latin typeface="Arial"/>
                <a:ea typeface="Arial"/>
                <a:cs typeface="Arial"/>
                <a:sym typeface="Arial"/>
              </a:rPr>
              <a:pPr marL="0" marR="0" lvl="0" indent="0" algn="r" rtl="0">
                <a:spcBef>
                  <a:spcPts val="0"/>
                </a:spcBef>
                <a:spcAft>
                  <a:spcPts val="0"/>
                </a:spcAft>
                <a:buNone/>
              </a:pPr>
              <a:t>68</a:t>
            </a:fld>
            <a:endParaRPr sz="1000">
              <a:solidFill>
                <a:schemeClr val="dk1"/>
              </a:solidFill>
              <a:latin typeface="Arial"/>
              <a:ea typeface="Arial"/>
              <a:cs typeface="Arial"/>
              <a:sym typeface="Arial"/>
            </a:endParaRPr>
          </a:p>
        </p:txBody>
      </p:sp>
      <p:pic>
        <p:nvPicPr>
          <p:cNvPr id="1543" name="Shape 1543" descr="C:\Program Files (x86)\Microsoft Office\MEDIA\CAGCAT10\j0293236.wmf"/>
          <p:cNvPicPr preferRelativeResize="0"/>
          <p:nvPr/>
        </p:nvPicPr>
        <p:blipFill rotWithShape="1">
          <a:blip r:embed="rId4">
            <a:alphaModFix/>
          </a:blip>
          <a:srcRect/>
          <a:stretch/>
        </p:blipFill>
        <p:spPr>
          <a:xfrm>
            <a:off x="7667625" y="260350"/>
            <a:ext cx="1081088" cy="796925"/>
          </a:xfrm>
          <a:prstGeom prst="rect">
            <a:avLst/>
          </a:prstGeom>
          <a:noFill/>
          <a:ln>
            <a:noFill/>
          </a:ln>
        </p:spPr>
      </p:pic>
      <p:cxnSp>
        <p:nvCxnSpPr>
          <p:cNvPr id="1544" name="Shape 1544"/>
          <p:cNvCxnSpPr/>
          <p:nvPr/>
        </p:nvCxnSpPr>
        <p:spPr>
          <a:xfrm>
            <a:off x="3779838" y="4941888"/>
            <a:ext cx="0" cy="574675"/>
          </a:xfrm>
          <a:prstGeom prst="straightConnector1">
            <a:avLst/>
          </a:prstGeom>
          <a:noFill/>
          <a:ln w="9525" cap="flat" cmpd="sng">
            <a:solidFill>
              <a:srgbClr val="000000"/>
            </a:solidFill>
            <a:prstDash val="solid"/>
            <a:round/>
            <a:headEnd type="none" w="sm" len="sm"/>
            <a:tailEnd type="triangle" w="med" len="med"/>
          </a:ln>
        </p:spPr>
      </p:cxn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Shape 1548"/>
        <p:cNvGrpSpPr/>
        <p:nvPr/>
      </p:nvGrpSpPr>
      <p:grpSpPr>
        <a:xfrm>
          <a:off x="0" y="0"/>
          <a:ext cx="0" cy="0"/>
          <a:chOff x="0" y="0"/>
          <a:chExt cx="0" cy="0"/>
        </a:xfrm>
      </p:grpSpPr>
      <p:sp>
        <p:nvSpPr>
          <p:cNvPr id="1549" name="Shape 1549"/>
          <p:cNvSpPr txBox="1">
            <a:spLocks noGrp="1"/>
          </p:cNvSpPr>
          <p:nvPr>
            <p:ph type="title"/>
          </p:nvPr>
        </p:nvSpPr>
        <p:spPr>
          <a:xfrm>
            <a:off x="914400" y="277813"/>
            <a:ext cx="7772400" cy="1143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ca-ES" sz="4200" b="0" i="0" u="none" strike="noStrike" cap="none">
                <a:solidFill>
                  <a:schemeClr val="dk2"/>
                </a:solidFill>
                <a:latin typeface="Verdana"/>
                <a:ea typeface="Verdana"/>
                <a:cs typeface="Verdana"/>
                <a:sym typeface="Verdana"/>
              </a:rPr>
              <a:t>Cistitis simple</a:t>
            </a:r>
            <a:endParaRPr/>
          </a:p>
        </p:txBody>
      </p:sp>
      <p:sp>
        <p:nvSpPr>
          <p:cNvPr id="1550" name="Shape 1550"/>
          <p:cNvSpPr txBox="1">
            <a:spLocks noGrp="1"/>
          </p:cNvSpPr>
          <p:nvPr>
            <p:ph type="body" idx="1"/>
          </p:nvPr>
        </p:nvSpPr>
        <p:spPr>
          <a:xfrm>
            <a:off x="914400" y="1600200"/>
            <a:ext cx="7772400" cy="4530725"/>
          </a:xfrm>
          <a:prstGeom prst="rect">
            <a:avLst/>
          </a:prstGeom>
          <a:noFill/>
          <a:ln>
            <a:noFill/>
          </a:ln>
        </p:spPr>
        <p:txBody>
          <a:bodyPr spcFirstLastPara="1" wrap="square" lIns="91425" tIns="45700" rIns="91425" bIns="45700" anchor="t" anchorCtr="0">
            <a:noAutofit/>
          </a:bodyPr>
          <a:lstStyle/>
          <a:p>
            <a:pPr marL="342900" marR="0" lvl="0" indent="-205740" algn="l" rtl="0">
              <a:spcBef>
                <a:spcPts val="0"/>
              </a:spcBef>
              <a:spcAft>
                <a:spcPts val="0"/>
              </a:spcAft>
              <a:buClr>
                <a:schemeClr val="folHlink"/>
              </a:buClr>
              <a:buSzPts val="2160"/>
              <a:buFont typeface="Noto Sans Symbols"/>
              <a:buNone/>
            </a:pPr>
            <a:endParaRPr sz="2400" b="0" i="0" u="none" strike="noStrike" cap="none" dirty="0">
              <a:solidFill>
                <a:schemeClr val="dk1"/>
              </a:solidFill>
              <a:latin typeface="Arial"/>
              <a:ea typeface="Arial"/>
              <a:cs typeface="Arial"/>
              <a:sym typeface="Arial"/>
            </a:endParaRPr>
          </a:p>
          <a:p>
            <a:pPr marL="342900" marR="0" lvl="0" indent="-342900" algn="l" rtl="0">
              <a:spcBef>
                <a:spcPts val="800"/>
              </a:spcBef>
              <a:spcAft>
                <a:spcPts val="0"/>
              </a:spcAft>
              <a:buClr>
                <a:schemeClr val="folHlink"/>
              </a:buClr>
              <a:buFont typeface="Noto Sans Symbols"/>
              <a:buNone/>
            </a:pPr>
            <a:r>
              <a:rPr lang="ca-ES" sz="4000" b="0" i="0" u="none" strike="noStrike" cap="none" dirty="0">
                <a:solidFill>
                  <a:schemeClr val="dk1"/>
                </a:solidFill>
                <a:latin typeface="Arial"/>
                <a:ea typeface="Arial"/>
                <a:cs typeface="Arial"/>
                <a:sym typeface="Arial"/>
              </a:rPr>
              <a:t>         </a:t>
            </a:r>
            <a:endParaRPr sz="3600" b="0" i="0" u="none" strike="noStrike" cap="none" dirty="0">
              <a:solidFill>
                <a:schemeClr val="dk1"/>
              </a:solidFill>
              <a:latin typeface="Verdana"/>
              <a:ea typeface="Verdana"/>
              <a:cs typeface="Verdana"/>
              <a:sym typeface="Verdana"/>
            </a:endParaRPr>
          </a:p>
          <a:p>
            <a:pPr marL="342900" marR="0" lvl="0" indent="-342900" algn="l" rtl="0">
              <a:spcBef>
                <a:spcPts val="720"/>
              </a:spcBef>
              <a:spcAft>
                <a:spcPts val="0"/>
              </a:spcAft>
              <a:buClr>
                <a:schemeClr val="folHlink"/>
              </a:buClr>
              <a:buSzPts val="3240"/>
              <a:buNone/>
            </a:pPr>
            <a:r>
              <a:rPr lang="ca-ES" sz="3600" b="0" i="0" u="none" strike="noStrike" cap="none" dirty="0" smtClean="0">
                <a:solidFill>
                  <a:schemeClr val="dk1"/>
                </a:solidFill>
                <a:latin typeface="Verdana"/>
                <a:ea typeface="Verdana"/>
                <a:cs typeface="Verdana"/>
                <a:sym typeface="Verdana"/>
              </a:rPr>
              <a:t>Quins </a:t>
            </a:r>
            <a:r>
              <a:rPr lang="ca-ES" sz="3600" b="0" i="0" u="none" strike="noStrike" cap="none" dirty="0">
                <a:solidFill>
                  <a:schemeClr val="dk1"/>
                </a:solidFill>
                <a:latin typeface="Verdana"/>
                <a:ea typeface="Verdana"/>
                <a:cs typeface="Verdana"/>
                <a:sym typeface="Verdana"/>
              </a:rPr>
              <a:t>consells i normes d’higiene li donaries?</a:t>
            </a:r>
            <a:endParaRPr dirty="0"/>
          </a:p>
        </p:txBody>
      </p:sp>
      <p:pic>
        <p:nvPicPr>
          <p:cNvPr id="1551" name="Shape 1551" descr="MC900434411[1]"/>
          <p:cNvPicPr preferRelativeResize="0"/>
          <p:nvPr/>
        </p:nvPicPr>
        <p:blipFill rotWithShape="1">
          <a:blip r:embed="rId3">
            <a:alphaModFix/>
          </a:blip>
          <a:srcRect/>
          <a:stretch/>
        </p:blipFill>
        <p:spPr>
          <a:xfrm>
            <a:off x="7235825" y="0"/>
            <a:ext cx="1241425" cy="1397000"/>
          </a:xfrm>
          <a:prstGeom prst="rect">
            <a:avLst/>
          </a:prstGeom>
          <a:noFill/>
          <a:ln>
            <a:noFill/>
          </a:ln>
        </p:spPr>
      </p:pic>
      <p:pic>
        <p:nvPicPr>
          <p:cNvPr id="1553" name="Shape 1553" descr="https://encrypted-tbn1.gstatic.com/images?q=tbn:ANd9GcQQm0bH6UPapUYM2MrAYmNYBF1hr8Hbq5Q6btGD2qof4u_RftAJmw"/>
          <p:cNvPicPr preferRelativeResize="0"/>
          <p:nvPr/>
        </p:nvPicPr>
        <p:blipFill rotWithShape="1">
          <a:blip r:embed="rId4">
            <a:alphaModFix/>
          </a:blip>
          <a:srcRect/>
          <a:stretch/>
        </p:blipFill>
        <p:spPr>
          <a:xfrm>
            <a:off x="1259632" y="4005064"/>
            <a:ext cx="2466975" cy="1558925"/>
          </a:xfrm>
          <a:prstGeom prst="rect">
            <a:avLst/>
          </a:prstGeom>
          <a:noFill/>
          <a:ln>
            <a:noFill/>
          </a:ln>
        </p:spPr>
      </p:pic>
      <p:pic>
        <p:nvPicPr>
          <p:cNvPr id="1554" name="Shape 1554" descr="https://encrypted-tbn0.gstatic.com/images?q=tbn:ANd9GcTwve7kkCSZeMRTFQc1fTTwasolIEFLIrRvnP6_auW0T0_d9jgJ"/>
          <p:cNvPicPr preferRelativeResize="0"/>
          <p:nvPr/>
        </p:nvPicPr>
        <p:blipFill rotWithShape="1">
          <a:blip r:embed="rId5">
            <a:alphaModFix/>
          </a:blip>
          <a:srcRect/>
          <a:stretch/>
        </p:blipFill>
        <p:spPr>
          <a:xfrm>
            <a:off x="6660232" y="2924944"/>
            <a:ext cx="2286000" cy="1944688"/>
          </a:xfrm>
          <a:prstGeom prst="rect">
            <a:avLst/>
          </a:prstGeom>
          <a:noFill/>
          <a:ln>
            <a:noFill/>
          </a:ln>
        </p:spPr>
      </p:pic>
      <p:pic>
        <p:nvPicPr>
          <p:cNvPr id="1555" name="Shape 1555" descr="https://encrypted-tbn3.gstatic.com/images?q=tbn:ANd9GcRI2-x3sWsZSCYP_ynWWPEVuhucDlj0X3GFeoGDPWE1wFXwVBFz"/>
          <p:cNvPicPr preferRelativeResize="0"/>
          <p:nvPr/>
        </p:nvPicPr>
        <p:blipFill rotWithShape="1">
          <a:blip r:embed="rId6">
            <a:alphaModFix/>
          </a:blip>
          <a:srcRect/>
          <a:stretch/>
        </p:blipFill>
        <p:spPr>
          <a:xfrm>
            <a:off x="1259632" y="1268760"/>
            <a:ext cx="2088232" cy="1566738"/>
          </a:xfrm>
          <a:prstGeom prst="rect">
            <a:avLst/>
          </a:prstGeom>
          <a:noFill/>
          <a:ln>
            <a:noFill/>
          </a:ln>
        </p:spPr>
      </p:pic>
      <p:sp>
        <p:nvSpPr>
          <p:cNvPr id="9" name="8 CuadroTexto"/>
          <p:cNvSpPr txBox="1"/>
          <p:nvPr/>
        </p:nvSpPr>
        <p:spPr>
          <a:xfrm>
            <a:off x="755576" y="5877272"/>
            <a:ext cx="8064896" cy="415498"/>
          </a:xfrm>
          <a:prstGeom prst="rect">
            <a:avLst/>
          </a:prstGeom>
          <a:noFill/>
        </p:spPr>
        <p:txBody>
          <a:bodyPr wrap="square" rtlCol="0">
            <a:spAutoFit/>
          </a:bodyPr>
          <a:lstStyle/>
          <a:p>
            <a:r>
              <a:rPr lang="en-US" sz="1050" dirty="0" smtClean="0">
                <a:latin typeface="Verdana" pitchFamily="34" charset="0"/>
                <a:ea typeface="Verdana" pitchFamily="34" charset="0"/>
              </a:rPr>
              <a:t>Hooton TM, </a:t>
            </a:r>
            <a:r>
              <a:rPr lang="en-US" sz="1050" dirty="0" err="1" smtClean="0">
                <a:latin typeface="Verdana" pitchFamily="34" charset="0"/>
                <a:ea typeface="Verdana" pitchFamily="34" charset="0"/>
              </a:rPr>
              <a:t>Vecchio</a:t>
            </a:r>
            <a:r>
              <a:rPr lang="en-US" sz="1050" dirty="0" smtClean="0">
                <a:latin typeface="Verdana" pitchFamily="34" charset="0"/>
                <a:ea typeface="Verdana" pitchFamily="34" charset="0"/>
              </a:rPr>
              <a:t> M, </a:t>
            </a:r>
            <a:r>
              <a:rPr lang="en-US" sz="1050" dirty="0" err="1" smtClean="0">
                <a:latin typeface="Verdana" pitchFamily="34" charset="0"/>
                <a:ea typeface="Verdana" pitchFamily="34" charset="0"/>
              </a:rPr>
              <a:t>Iroz</a:t>
            </a:r>
            <a:r>
              <a:rPr lang="en-US" sz="1050" dirty="0" smtClean="0">
                <a:latin typeface="Verdana" pitchFamily="34" charset="0"/>
                <a:ea typeface="Verdana" pitchFamily="34" charset="0"/>
              </a:rPr>
              <a:t> A, et al. Effect of Increased Daily Water Intake in Premenopausal Women With Recurrent Urinary Tract Infections: A Randomized Clinical Trial. JAMA Intern Med. 2018 Oct</a:t>
            </a:r>
            <a:endParaRPr lang="ca-ES" sz="1050" dirty="0">
              <a:latin typeface="Verdana" pitchFamily="34" charset="0"/>
              <a:ea typeface="Verdana" pitchFamily="34" charset="0"/>
            </a:endParaRP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Shape 140"/>
          <p:cNvSpPr txBox="1">
            <a:spLocks noGrp="1"/>
          </p:cNvSpPr>
          <p:nvPr>
            <p:ph type="title"/>
          </p:nvPr>
        </p:nvSpPr>
        <p:spPr>
          <a:xfrm>
            <a:off x="900113" y="-531813"/>
            <a:ext cx="7786687" cy="1952626"/>
          </a:xfrm>
          <a:prstGeom prst="rect">
            <a:avLst/>
          </a:prstGeom>
          <a:noFill/>
          <a:ln>
            <a:noFill/>
          </a:ln>
        </p:spPr>
        <p:txBody>
          <a:bodyPr spcFirstLastPara="1" wrap="square" lIns="90475" tIns="44450" rIns="90475" bIns="44450" anchor="b" anchorCtr="0">
            <a:noAutofit/>
          </a:bodyPr>
          <a:lstStyle/>
          <a:p>
            <a:pPr marL="0" marR="0" lvl="0" indent="0" algn="l" rtl="0">
              <a:spcBef>
                <a:spcPts val="0"/>
              </a:spcBef>
              <a:spcAft>
                <a:spcPts val="0"/>
              </a:spcAft>
              <a:buNone/>
            </a:pPr>
            <a:r>
              <a:rPr lang="ca-ES" sz="3600" b="0" i="0" u="none" strike="noStrike" cap="none" dirty="0">
                <a:solidFill>
                  <a:schemeClr val="dk2"/>
                </a:solidFill>
                <a:latin typeface="Verdana"/>
                <a:ea typeface="Verdana"/>
                <a:cs typeface="Verdana"/>
                <a:sym typeface="Verdana"/>
              </a:rPr>
              <a:t>Causes infeccioses de molèsties urinàries en la dona</a:t>
            </a:r>
            <a:endParaRPr dirty="0"/>
          </a:p>
        </p:txBody>
      </p:sp>
      <p:sp>
        <p:nvSpPr>
          <p:cNvPr id="141" name="Shape 141"/>
          <p:cNvSpPr txBox="1"/>
          <p:nvPr/>
        </p:nvSpPr>
        <p:spPr>
          <a:xfrm>
            <a:off x="684213" y="1628775"/>
            <a:ext cx="7920037" cy="1836738"/>
          </a:xfrm>
          <a:prstGeom prst="rect">
            <a:avLst/>
          </a:prstGeom>
          <a:solidFill>
            <a:srgbClr val="92D050"/>
          </a:solidFill>
          <a:ln>
            <a:noFill/>
          </a:ln>
        </p:spPr>
        <p:txBody>
          <a:bodyPr spcFirstLastPara="1" wrap="square" lIns="91425" tIns="45700" rIns="91425" bIns="45700" anchor="t" anchorCtr="0">
            <a:noAutofit/>
          </a:bodyPr>
          <a:lstStyle/>
          <a:p>
            <a:pPr marL="0" marR="0" lvl="0" indent="0" algn="l" rtl="0">
              <a:lnSpc>
                <a:spcPct val="130000"/>
              </a:lnSpc>
              <a:spcBef>
                <a:spcPts val="0"/>
              </a:spcBef>
              <a:spcAft>
                <a:spcPts val="0"/>
              </a:spcAft>
              <a:buNone/>
            </a:pPr>
            <a:r>
              <a:rPr lang="ca-ES" sz="1800" b="0" i="0" u="none" strike="noStrike" cap="none" dirty="0">
                <a:solidFill>
                  <a:schemeClr val="dk1"/>
                </a:solidFill>
                <a:latin typeface="Verdana"/>
                <a:ea typeface="Verdana"/>
                <a:cs typeface="Verdana"/>
                <a:sym typeface="Verdana"/>
              </a:rPr>
              <a:t>Cistitis amb bacteriúria significativa (10</a:t>
            </a:r>
            <a:r>
              <a:rPr lang="ca-ES" sz="1800" b="0" i="0" u="none" strike="noStrike" cap="none" baseline="30000" dirty="0">
                <a:solidFill>
                  <a:schemeClr val="dk1"/>
                </a:solidFill>
                <a:latin typeface="Verdana"/>
                <a:ea typeface="Verdana"/>
                <a:cs typeface="Verdana"/>
                <a:sym typeface="Verdana"/>
              </a:rPr>
              <a:t>5</a:t>
            </a:r>
            <a:r>
              <a:rPr lang="ca-ES" sz="1800" b="0" i="0" u="none" strike="noStrike" cap="none" dirty="0">
                <a:solidFill>
                  <a:schemeClr val="dk1"/>
                </a:solidFill>
                <a:latin typeface="Verdana"/>
                <a:ea typeface="Verdana"/>
                <a:cs typeface="Verdana"/>
                <a:sym typeface="Verdana"/>
              </a:rPr>
              <a:t> UFC/ml)	20-35%</a:t>
            </a:r>
            <a:endParaRPr dirty="0"/>
          </a:p>
          <a:p>
            <a:pPr marL="0" marR="0" lvl="0" indent="0" algn="l" rtl="0">
              <a:lnSpc>
                <a:spcPct val="130000"/>
              </a:lnSpc>
              <a:spcBef>
                <a:spcPts val="2160"/>
              </a:spcBef>
              <a:spcAft>
                <a:spcPts val="0"/>
              </a:spcAft>
              <a:buNone/>
            </a:pPr>
            <a:r>
              <a:rPr lang="ca-ES" sz="1800" b="0" i="0" u="none" strike="noStrike" cap="none" dirty="0">
                <a:solidFill>
                  <a:schemeClr val="dk1"/>
                </a:solidFill>
                <a:latin typeface="Verdana"/>
                <a:ea typeface="Verdana"/>
                <a:cs typeface="Verdana"/>
                <a:sym typeface="Verdana"/>
              </a:rPr>
              <a:t>Cistitis amb recomptes baixos	</a:t>
            </a:r>
            <a:r>
              <a:rPr lang="ca-ES" sz="1800" b="0" i="0" u="none" strike="noStrike" cap="none" dirty="0" smtClean="0">
                <a:solidFill>
                  <a:schemeClr val="dk1"/>
                </a:solidFill>
                <a:latin typeface="Verdana"/>
                <a:ea typeface="Verdana"/>
                <a:cs typeface="Verdana"/>
                <a:sym typeface="Verdana"/>
              </a:rPr>
              <a:t>			15-25</a:t>
            </a:r>
            <a:r>
              <a:rPr lang="ca-ES" sz="1800" b="0" i="0" u="none" strike="noStrike" cap="none" dirty="0">
                <a:solidFill>
                  <a:schemeClr val="dk1"/>
                </a:solidFill>
                <a:latin typeface="Verdana"/>
                <a:ea typeface="Verdana"/>
                <a:cs typeface="Verdana"/>
                <a:sym typeface="Verdana"/>
              </a:rPr>
              <a:t>%</a:t>
            </a:r>
            <a:endParaRPr dirty="0"/>
          </a:p>
          <a:p>
            <a:pPr marL="0" marR="0" lvl="0" indent="0" algn="l" rtl="0">
              <a:lnSpc>
                <a:spcPct val="130000"/>
              </a:lnSpc>
              <a:spcBef>
                <a:spcPts val="2160"/>
              </a:spcBef>
              <a:spcAft>
                <a:spcPts val="0"/>
              </a:spcAft>
              <a:buNone/>
            </a:pPr>
            <a:r>
              <a:rPr lang="ca-ES" sz="1800" b="0" i="0" u="none" strike="noStrike" cap="none" dirty="0">
                <a:solidFill>
                  <a:schemeClr val="dk1"/>
                </a:solidFill>
                <a:latin typeface="Verdana"/>
                <a:ea typeface="Verdana"/>
                <a:cs typeface="Verdana"/>
                <a:sym typeface="Verdana"/>
              </a:rPr>
              <a:t>Pielonefritis subclínica	           </a:t>
            </a:r>
            <a:r>
              <a:rPr lang="ca-ES" sz="1800" b="0" i="0" u="none" strike="noStrike" cap="none" dirty="0" smtClean="0">
                <a:solidFill>
                  <a:schemeClr val="dk1"/>
                </a:solidFill>
                <a:latin typeface="Verdana"/>
                <a:ea typeface="Verdana"/>
                <a:cs typeface="Verdana"/>
                <a:sym typeface="Verdana"/>
              </a:rPr>
              <a:t>				10-20</a:t>
            </a:r>
            <a:r>
              <a:rPr lang="ca-ES" sz="1800" b="0" i="0" u="none" strike="noStrike" cap="none" dirty="0">
                <a:solidFill>
                  <a:schemeClr val="dk1"/>
                </a:solidFill>
                <a:latin typeface="Verdana"/>
                <a:ea typeface="Verdana"/>
                <a:cs typeface="Verdana"/>
                <a:sym typeface="Verdana"/>
              </a:rPr>
              <a:t>%</a:t>
            </a:r>
            <a:endParaRPr sz="1800" b="0" i="0" u="none" strike="noStrike" cap="none" dirty="0">
              <a:solidFill>
                <a:schemeClr val="dk1"/>
              </a:solidFill>
              <a:latin typeface="Verdana"/>
              <a:ea typeface="Verdana"/>
              <a:cs typeface="Verdana"/>
              <a:sym typeface="Verdana"/>
            </a:endParaRPr>
          </a:p>
        </p:txBody>
      </p:sp>
      <p:sp>
        <p:nvSpPr>
          <p:cNvPr id="142" name="Shape 142"/>
          <p:cNvSpPr txBox="1"/>
          <p:nvPr/>
        </p:nvSpPr>
        <p:spPr>
          <a:xfrm>
            <a:off x="684213" y="3573463"/>
            <a:ext cx="7848600" cy="452437"/>
          </a:xfrm>
          <a:prstGeom prst="rect">
            <a:avLst/>
          </a:prstGeom>
          <a:solidFill>
            <a:srgbClr val="FFC000"/>
          </a:solidFill>
          <a:ln>
            <a:noFill/>
          </a:ln>
        </p:spPr>
        <p:txBody>
          <a:bodyPr spcFirstLastPara="1" wrap="square" lIns="91425" tIns="45700" rIns="91425" bIns="45700" anchor="t" anchorCtr="0">
            <a:noAutofit/>
          </a:bodyPr>
          <a:lstStyle/>
          <a:p>
            <a:pPr marL="0" marR="0" lvl="0" indent="0" algn="l" rtl="0">
              <a:lnSpc>
                <a:spcPct val="130000"/>
              </a:lnSpc>
              <a:spcBef>
                <a:spcPts val="0"/>
              </a:spcBef>
              <a:spcAft>
                <a:spcPts val="0"/>
              </a:spcAft>
              <a:buNone/>
            </a:pPr>
            <a:r>
              <a:rPr lang="ca-ES" sz="1800" b="0" i="0" u="none" strike="noStrike" cap="none" dirty="0">
                <a:solidFill>
                  <a:schemeClr val="dk1"/>
                </a:solidFill>
                <a:latin typeface="Verdana"/>
                <a:ea typeface="Verdana"/>
                <a:cs typeface="Verdana"/>
                <a:sym typeface="Verdana"/>
              </a:rPr>
              <a:t>Vulvitis / Vaginitis / Cervicitis	</a:t>
            </a:r>
            <a:r>
              <a:rPr lang="ca-ES" sz="1800" b="0" i="0" u="none" strike="noStrike" cap="none" dirty="0" smtClean="0">
                <a:solidFill>
                  <a:schemeClr val="dk1"/>
                </a:solidFill>
                <a:latin typeface="Verdana"/>
                <a:ea typeface="Verdana"/>
                <a:cs typeface="Verdana"/>
                <a:sym typeface="Verdana"/>
              </a:rPr>
              <a:t>			10-40</a:t>
            </a:r>
            <a:r>
              <a:rPr lang="ca-ES" sz="1800" b="0" i="0" u="none" strike="noStrike" cap="none" dirty="0">
                <a:solidFill>
                  <a:schemeClr val="dk1"/>
                </a:solidFill>
                <a:latin typeface="Verdana"/>
                <a:ea typeface="Verdana"/>
                <a:cs typeface="Verdana"/>
                <a:sym typeface="Verdana"/>
              </a:rPr>
              <a:t>%</a:t>
            </a:r>
            <a:endParaRPr sz="1800" b="0" i="0" u="none" strike="noStrike" cap="none" dirty="0">
              <a:solidFill>
                <a:schemeClr val="dk1"/>
              </a:solidFill>
              <a:latin typeface="Verdana"/>
              <a:ea typeface="Verdana"/>
              <a:cs typeface="Verdana"/>
              <a:sym typeface="Verdana"/>
            </a:endParaRPr>
          </a:p>
        </p:txBody>
      </p:sp>
      <p:sp>
        <p:nvSpPr>
          <p:cNvPr id="143" name="Shape 143"/>
          <p:cNvSpPr txBox="1"/>
          <p:nvPr/>
        </p:nvSpPr>
        <p:spPr>
          <a:xfrm>
            <a:off x="684213" y="4076700"/>
            <a:ext cx="7848600" cy="1144588"/>
          </a:xfrm>
          <a:prstGeom prst="rect">
            <a:avLst/>
          </a:prstGeom>
          <a:solidFill>
            <a:srgbClr val="F2DADA"/>
          </a:solidFill>
          <a:ln>
            <a:noFill/>
          </a:ln>
        </p:spPr>
        <p:txBody>
          <a:bodyPr spcFirstLastPara="1" wrap="square" lIns="91425" tIns="45700" rIns="91425" bIns="45700" anchor="t" anchorCtr="0">
            <a:noAutofit/>
          </a:bodyPr>
          <a:lstStyle/>
          <a:p>
            <a:pPr marL="0" marR="0" lvl="0" indent="0" algn="l" rtl="0">
              <a:lnSpc>
                <a:spcPct val="130000"/>
              </a:lnSpc>
              <a:spcBef>
                <a:spcPts val="0"/>
              </a:spcBef>
              <a:spcAft>
                <a:spcPts val="0"/>
              </a:spcAft>
              <a:buNone/>
            </a:pPr>
            <a:r>
              <a:rPr lang="ca-ES" sz="1800" b="0" i="0" u="none" strike="noStrike" cap="none" dirty="0">
                <a:solidFill>
                  <a:schemeClr val="dk1"/>
                </a:solidFill>
                <a:latin typeface="Verdana"/>
                <a:ea typeface="Verdana"/>
                <a:cs typeface="Verdana"/>
                <a:sym typeface="Verdana"/>
              </a:rPr>
              <a:t>Uretritis per </a:t>
            </a:r>
            <a:r>
              <a:rPr lang="ca-ES" sz="1800" b="0" i="0" u="none" strike="noStrike" cap="none" dirty="0" err="1">
                <a:solidFill>
                  <a:schemeClr val="dk1"/>
                </a:solidFill>
                <a:latin typeface="Verdana"/>
                <a:ea typeface="Verdana"/>
                <a:cs typeface="Verdana"/>
                <a:sym typeface="Verdana"/>
              </a:rPr>
              <a:t>C</a:t>
            </a:r>
            <a:r>
              <a:rPr lang="ca-ES" sz="1800" dirty="0" err="1">
                <a:solidFill>
                  <a:schemeClr val="dk1"/>
                </a:solidFill>
                <a:latin typeface="Verdana"/>
                <a:ea typeface="Verdana"/>
                <a:cs typeface="Verdana"/>
                <a:sym typeface="Verdana"/>
              </a:rPr>
              <a:t>h</a:t>
            </a:r>
            <a:r>
              <a:rPr lang="ca-ES" sz="1800" b="0" i="0" u="none" strike="noStrike" cap="none" dirty="0" err="1">
                <a:solidFill>
                  <a:schemeClr val="dk1"/>
                </a:solidFill>
                <a:latin typeface="Verdana"/>
                <a:ea typeface="Verdana"/>
                <a:cs typeface="Verdana"/>
                <a:sym typeface="Verdana"/>
              </a:rPr>
              <a:t>lamydia</a:t>
            </a:r>
            <a:r>
              <a:rPr lang="ca-ES" sz="1800" b="0" i="0" u="none" strike="noStrike" cap="none" dirty="0">
                <a:solidFill>
                  <a:schemeClr val="dk1"/>
                </a:solidFill>
                <a:latin typeface="Verdana"/>
                <a:ea typeface="Verdana"/>
                <a:cs typeface="Verdana"/>
                <a:sym typeface="Verdana"/>
              </a:rPr>
              <a:t>	           </a:t>
            </a:r>
            <a:r>
              <a:rPr lang="ca-ES" sz="1800" b="0" i="0" u="none" strike="noStrike" cap="none" dirty="0" smtClean="0">
                <a:solidFill>
                  <a:schemeClr val="dk1"/>
                </a:solidFill>
                <a:latin typeface="Verdana"/>
                <a:ea typeface="Verdana"/>
                <a:cs typeface="Verdana"/>
                <a:sym typeface="Verdana"/>
              </a:rPr>
              <a:t>				 </a:t>
            </a:r>
            <a:r>
              <a:rPr lang="ca-ES" sz="1800" b="0" i="0" u="none" strike="noStrike" cap="none" dirty="0">
                <a:solidFill>
                  <a:schemeClr val="dk1"/>
                </a:solidFill>
                <a:latin typeface="Verdana"/>
                <a:ea typeface="Verdana"/>
                <a:cs typeface="Verdana"/>
                <a:sym typeface="Verdana"/>
              </a:rPr>
              <a:t>5-20%</a:t>
            </a:r>
            <a:endParaRPr dirty="0"/>
          </a:p>
          <a:p>
            <a:pPr marL="0" marR="0" lvl="0" indent="0" algn="l" rtl="0">
              <a:lnSpc>
                <a:spcPct val="130000"/>
              </a:lnSpc>
              <a:spcBef>
                <a:spcPts val="2160"/>
              </a:spcBef>
              <a:spcAft>
                <a:spcPts val="0"/>
              </a:spcAft>
              <a:buNone/>
            </a:pPr>
            <a:r>
              <a:rPr lang="ca-ES" sz="1800" b="0" i="0" u="none" strike="noStrike" cap="none" dirty="0">
                <a:solidFill>
                  <a:schemeClr val="dk1"/>
                </a:solidFill>
                <a:latin typeface="Verdana"/>
                <a:ea typeface="Verdana"/>
                <a:cs typeface="Verdana"/>
                <a:sym typeface="Verdana"/>
              </a:rPr>
              <a:t>Uretritis per Gonococ / </a:t>
            </a:r>
            <a:r>
              <a:rPr lang="ca-ES" sz="1800" b="0" i="0" u="none" strike="noStrike" cap="none" dirty="0" err="1">
                <a:solidFill>
                  <a:schemeClr val="dk1"/>
                </a:solidFill>
                <a:latin typeface="Verdana"/>
                <a:ea typeface="Verdana"/>
                <a:cs typeface="Verdana"/>
                <a:sym typeface="Verdana"/>
              </a:rPr>
              <a:t>Mycoplasma</a:t>
            </a:r>
            <a:r>
              <a:rPr lang="ca-ES" sz="1800" b="0" i="0" u="none" strike="noStrike" cap="none" dirty="0">
                <a:solidFill>
                  <a:schemeClr val="dk1"/>
                </a:solidFill>
                <a:latin typeface="Verdana"/>
                <a:ea typeface="Verdana"/>
                <a:cs typeface="Verdana"/>
                <a:sym typeface="Verdana"/>
              </a:rPr>
              <a:t>	</a:t>
            </a:r>
            <a:r>
              <a:rPr lang="ca-ES" sz="1800" b="0" i="0" u="none" strike="noStrike" cap="none" dirty="0" smtClean="0">
                <a:solidFill>
                  <a:schemeClr val="dk1"/>
                </a:solidFill>
                <a:latin typeface="Verdana"/>
                <a:ea typeface="Verdana"/>
                <a:cs typeface="Verdana"/>
                <a:sym typeface="Verdana"/>
              </a:rPr>
              <a:t>		 </a:t>
            </a:r>
            <a:r>
              <a:rPr lang="ca-ES" sz="1800" b="0" i="0" u="none" strike="noStrike" cap="none" dirty="0">
                <a:solidFill>
                  <a:schemeClr val="dk1"/>
                </a:solidFill>
                <a:latin typeface="Verdana"/>
                <a:ea typeface="Verdana"/>
                <a:cs typeface="Verdana"/>
                <a:sym typeface="Verdana"/>
              </a:rPr>
              <a:t>1-5%</a:t>
            </a:r>
            <a:endParaRPr dirty="0"/>
          </a:p>
        </p:txBody>
      </p:sp>
      <p:sp>
        <p:nvSpPr>
          <p:cNvPr id="144" name="Shape 144"/>
          <p:cNvSpPr txBox="1"/>
          <p:nvPr/>
        </p:nvSpPr>
        <p:spPr>
          <a:xfrm>
            <a:off x="684213" y="5300663"/>
            <a:ext cx="7848600" cy="452437"/>
          </a:xfrm>
          <a:prstGeom prst="rect">
            <a:avLst/>
          </a:prstGeom>
          <a:solidFill>
            <a:srgbClr val="DAE5F1"/>
          </a:solidFill>
          <a:ln>
            <a:noFill/>
          </a:ln>
        </p:spPr>
        <p:txBody>
          <a:bodyPr spcFirstLastPara="1" wrap="square" lIns="91425" tIns="45700" rIns="91425" bIns="45700" anchor="t" anchorCtr="0">
            <a:noAutofit/>
          </a:bodyPr>
          <a:lstStyle/>
          <a:p>
            <a:pPr marL="0" marR="0" lvl="0" indent="0" algn="l" rtl="0">
              <a:lnSpc>
                <a:spcPct val="130000"/>
              </a:lnSpc>
              <a:spcBef>
                <a:spcPts val="0"/>
              </a:spcBef>
              <a:spcAft>
                <a:spcPts val="0"/>
              </a:spcAft>
              <a:buNone/>
            </a:pPr>
            <a:r>
              <a:rPr lang="ca-ES" sz="1800" b="0" i="0" u="none" strike="noStrike" cap="none" dirty="0">
                <a:solidFill>
                  <a:schemeClr val="dk1"/>
                </a:solidFill>
                <a:latin typeface="Arial"/>
                <a:ea typeface="Arial"/>
                <a:cs typeface="Arial"/>
                <a:sym typeface="Arial"/>
              </a:rPr>
              <a:t>Altres 			   </a:t>
            </a:r>
            <a:r>
              <a:rPr lang="ca-ES" sz="1800" b="0" i="0" u="none" strike="noStrike" cap="none" dirty="0" smtClean="0">
                <a:solidFill>
                  <a:schemeClr val="dk1"/>
                </a:solidFill>
                <a:latin typeface="Arial"/>
                <a:ea typeface="Arial"/>
                <a:cs typeface="Arial"/>
                <a:sym typeface="Arial"/>
              </a:rPr>
              <a:t>				 </a:t>
            </a:r>
            <a:r>
              <a:rPr lang="ca-ES" sz="1800" b="0" i="0" u="none" strike="noStrike" cap="none" dirty="0">
                <a:solidFill>
                  <a:schemeClr val="dk1"/>
                </a:solidFill>
                <a:latin typeface="Arial"/>
                <a:ea typeface="Arial"/>
                <a:cs typeface="Arial"/>
                <a:sym typeface="Arial"/>
              </a:rPr>
              <a:t>10%</a:t>
            </a:r>
            <a:endParaRPr sz="1800" b="0" i="0" u="none" strike="noStrike" cap="none" dirty="0">
              <a:solidFill>
                <a:schemeClr val="dk1"/>
              </a:solidFill>
              <a:latin typeface="Verdana"/>
              <a:ea typeface="Verdana"/>
              <a:cs typeface="Verdana"/>
              <a:sym typeface="Verdana"/>
            </a:endParaRPr>
          </a:p>
        </p:txBody>
      </p:sp>
      <p:pic>
        <p:nvPicPr>
          <p:cNvPr id="145" name="Shape 145" descr="camfic blanc"/>
          <p:cNvPicPr preferRelativeResize="0"/>
          <p:nvPr/>
        </p:nvPicPr>
        <p:blipFill rotWithShape="1">
          <a:blip r:embed="rId3">
            <a:alphaModFix/>
          </a:blip>
          <a:srcRect/>
          <a:stretch/>
        </p:blipFill>
        <p:spPr>
          <a:xfrm>
            <a:off x="8785225" y="6281738"/>
            <a:ext cx="358775" cy="576262"/>
          </a:xfrm>
          <a:prstGeom prst="rect">
            <a:avLst/>
          </a:prstGeom>
          <a:noFill/>
          <a:ln>
            <a:noFill/>
          </a:ln>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1559"/>
        <p:cNvGrpSpPr/>
        <p:nvPr/>
      </p:nvGrpSpPr>
      <p:grpSpPr>
        <a:xfrm>
          <a:off x="0" y="0"/>
          <a:ext cx="0" cy="0"/>
          <a:chOff x="0" y="0"/>
          <a:chExt cx="0" cy="0"/>
        </a:xfrm>
      </p:grpSpPr>
      <p:sp>
        <p:nvSpPr>
          <p:cNvPr id="1560" name="Shape 1560"/>
          <p:cNvSpPr txBox="1">
            <a:spLocks noGrp="1"/>
          </p:cNvSpPr>
          <p:nvPr>
            <p:ph type="title"/>
          </p:nvPr>
        </p:nvSpPr>
        <p:spPr>
          <a:xfrm>
            <a:off x="914400" y="277813"/>
            <a:ext cx="7772400" cy="1143000"/>
          </a:xfrm>
          <a:prstGeom prst="rect">
            <a:avLst/>
          </a:prstGeom>
          <a:noFill/>
          <a:ln>
            <a:noFill/>
          </a:ln>
        </p:spPr>
        <p:txBody>
          <a:bodyPr spcFirstLastPara="1" wrap="square" lIns="90475" tIns="44450" rIns="90475" bIns="44450" anchor="b" anchorCtr="0">
            <a:noAutofit/>
          </a:bodyPr>
          <a:lstStyle/>
          <a:p>
            <a:pPr marL="0" marR="0" lvl="0" indent="0" algn="l" rtl="0">
              <a:spcBef>
                <a:spcPts val="0"/>
              </a:spcBef>
              <a:spcAft>
                <a:spcPts val="0"/>
              </a:spcAft>
              <a:buNone/>
            </a:pPr>
            <a:r>
              <a:rPr lang="ca-ES" sz="4200" b="0" i="0" u="none" strike="noStrike" cap="none">
                <a:solidFill>
                  <a:schemeClr val="dk2"/>
                </a:solidFill>
                <a:latin typeface="Verdana"/>
                <a:ea typeface="Verdana"/>
                <a:cs typeface="Verdana"/>
                <a:sym typeface="Verdana"/>
              </a:rPr>
              <a:t>Causes de fracàs terapèutic</a:t>
            </a:r>
            <a:endParaRPr/>
          </a:p>
        </p:txBody>
      </p:sp>
      <p:sp>
        <p:nvSpPr>
          <p:cNvPr id="4" name="3 Marcador de texto"/>
          <p:cNvSpPr>
            <a:spLocks noGrp="1"/>
          </p:cNvSpPr>
          <p:nvPr>
            <p:ph type="body" idx="1"/>
          </p:nvPr>
        </p:nvSpPr>
        <p:spPr/>
        <p:txBody>
          <a:bodyPr/>
          <a:lstStyle/>
          <a:p>
            <a:endParaRPr lang="ca-ES"/>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1559"/>
        <p:cNvGrpSpPr/>
        <p:nvPr/>
      </p:nvGrpSpPr>
      <p:grpSpPr>
        <a:xfrm>
          <a:off x="0" y="0"/>
          <a:ext cx="0" cy="0"/>
          <a:chOff x="0" y="0"/>
          <a:chExt cx="0" cy="0"/>
        </a:xfrm>
      </p:grpSpPr>
      <p:sp>
        <p:nvSpPr>
          <p:cNvPr id="1560" name="Shape 1560"/>
          <p:cNvSpPr txBox="1">
            <a:spLocks noGrp="1"/>
          </p:cNvSpPr>
          <p:nvPr>
            <p:ph type="title"/>
          </p:nvPr>
        </p:nvSpPr>
        <p:spPr>
          <a:xfrm>
            <a:off x="914400" y="277813"/>
            <a:ext cx="7772400" cy="1143000"/>
          </a:xfrm>
          <a:prstGeom prst="rect">
            <a:avLst/>
          </a:prstGeom>
          <a:noFill/>
          <a:ln>
            <a:noFill/>
          </a:ln>
        </p:spPr>
        <p:txBody>
          <a:bodyPr spcFirstLastPara="1" wrap="square" lIns="90475" tIns="44450" rIns="90475" bIns="44450" anchor="b" anchorCtr="0">
            <a:noAutofit/>
          </a:bodyPr>
          <a:lstStyle/>
          <a:p>
            <a:pPr marL="0" marR="0" lvl="0" indent="0" algn="l" rtl="0">
              <a:spcBef>
                <a:spcPts val="0"/>
              </a:spcBef>
              <a:spcAft>
                <a:spcPts val="0"/>
              </a:spcAft>
              <a:buNone/>
            </a:pPr>
            <a:r>
              <a:rPr lang="ca-ES" sz="4200" b="0" i="0" u="none" strike="noStrike" cap="none">
                <a:solidFill>
                  <a:schemeClr val="dk2"/>
                </a:solidFill>
                <a:latin typeface="Verdana"/>
                <a:ea typeface="Verdana"/>
                <a:cs typeface="Verdana"/>
                <a:sym typeface="Verdana"/>
              </a:rPr>
              <a:t>Causes de fracàs terapèutic</a:t>
            </a:r>
            <a:endParaRPr/>
          </a:p>
        </p:txBody>
      </p:sp>
      <p:sp>
        <p:nvSpPr>
          <p:cNvPr id="1561" name="Shape 1561"/>
          <p:cNvSpPr txBox="1">
            <a:spLocks noGrp="1"/>
          </p:cNvSpPr>
          <p:nvPr>
            <p:ph type="body" idx="1"/>
          </p:nvPr>
        </p:nvSpPr>
        <p:spPr>
          <a:xfrm>
            <a:off x="685800" y="2362200"/>
            <a:ext cx="7772400" cy="3299048"/>
          </a:xfrm>
          <a:prstGeom prst="rect">
            <a:avLst/>
          </a:prstGeom>
          <a:solidFill>
            <a:srgbClr val="C5D8F1"/>
          </a:solidFill>
          <a:ln>
            <a:noFill/>
          </a:ln>
        </p:spPr>
        <p:txBody>
          <a:bodyPr spcFirstLastPara="1" wrap="square" lIns="90475" tIns="44450" rIns="90475" bIns="44450" anchor="t" anchorCtr="0">
            <a:noAutofit/>
          </a:bodyPr>
          <a:lstStyle/>
          <a:p>
            <a:pPr marL="342900" marR="0" lvl="0" indent="-342900" algn="l" rtl="0">
              <a:spcBef>
                <a:spcPts val="0"/>
              </a:spcBef>
              <a:spcAft>
                <a:spcPts val="0"/>
              </a:spcAft>
              <a:buClr>
                <a:schemeClr val="folHlink"/>
              </a:buClr>
              <a:buSzPts val="2520"/>
              <a:buFont typeface="Noto Sans Symbols"/>
              <a:buChar char="■"/>
            </a:pPr>
            <a:r>
              <a:rPr lang="ca-ES" sz="2800" b="0" i="0" u="none" strike="noStrike" cap="none">
                <a:solidFill>
                  <a:schemeClr val="dk1"/>
                </a:solidFill>
                <a:latin typeface="Verdana"/>
                <a:ea typeface="Verdana"/>
                <a:cs typeface="Verdana"/>
                <a:sym typeface="Verdana"/>
              </a:rPr>
              <a:t>No compliment del tractament.</a:t>
            </a:r>
            <a:endParaRPr/>
          </a:p>
          <a:p>
            <a:pPr marL="342900" marR="0" lvl="0" indent="-342900" algn="l" rtl="0">
              <a:spcBef>
                <a:spcPts val="2800"/>
              </a:spcBef>
              <a:spcAft>
                <a:spcPts val="0"/>
              </a:spcAft>
              <a:buClr>
                <a:schemeClr val="folHlink"/>
              </a:buClr>
              <a:buSzPts val="2520"/>
              <a:buFont typeface="Noto Sans Symbols"/>
              <a:buChar char="■"/>
            </a:pPr>
            <a:r>
              <a:rPr lang="ca-ES" sz="2800" b="0" i="0" u="none" strike="noStrike" cap="none">
                <a:solidFill>
                  <a:schemeClr val="dk1"/>
                </a:solidFill>
                <a:latin typeface="Verdana"/>
                <a:ea typeface="Verdana"/>
                <a:cs typeface="Verdana"/>
                <a:sym typeface="Verdana"/>
              </a:rPr>
              <a:t>Probable ITU alta.</a:t>
            </a:r>
            <a:endParaRPr/>
          </a:p>
          <a:p>
            <a:pPr marL="342900" marR="0" lvl="0" indent="-342900" algn="l" rtl="0">
              <a:spcBef>
                <a:spcPts val="2800"/>
              </a:spcBef>
              <a:spcAft>
                <a:spcPts val="0"/>
              </a:spcAft>
              <a:buClr>
                <a:schemeClr val="folHlink"/>
              </a:buClr>
              <a:buSzPts val="2520"/>
              <a:buFont typeface="Noto Sans Symbols"/>
              <a:buChar char="■"/>
            </a:pPr>
            <a:r>
              <a:rPr lang="ca-ES" sz="2800" b="0" i="0" u="none" strike="noStrike" cap="none">
                <a:solidFill>
                  <a:schemeClr val="dk1"/>
                </a:solidFill>
                <a:latin typeface="Verdana"/>
                <a:ea typeface="Verdana"/>
                <a:cs typeface="Verdana"/>
                <a:sym typeface="Verdana"/>
              </a:rPr>
              <a:t>Error diagnòstic (vaginitis, uretritis...).</a:t>
            </a:r>
            <a:endParaRPr/>
          </a:p>
          <a:p>
            <a:pPr marL="342900" marR="0" lvl="0" indent="-342900" algn="l" rtl="0">
              <a:spcBef>
                <a:spcPts val="2800"/>
              </a:spcBef>
              <a:spcAft>
                <a:spcPts val="0"/>
              </a:spcAft>
              <a:buClr>
                <a:schemeClr val="folHlink"/>
              </a:buClr>
              <a:buSzPts val="2520"/>
              <a:buFont typeface="Noto Sans Symbols"/>
              <a:buChar char="■"/>
            </a:pPr>
            <a:r>
              <a:rPr lang="ca-ES" sz="2800" b="0" i="0" u="none" strike="noStrike" cap="none">
                <a:solidFill>
                  <a:schemeClr val="dk1"/>
                </a:solidFill>
                <a:latin typeface="Verdana"/>
                <a:ea typeface="Verdana"/>
                <a:cs typeface="Verdana"/>
                <a:sym typeface="Verdana"/>
              </a:rPr>
              <a:t>Germen resistent a l'antibiòtic utilitzat.</a:t>
            </a:r>
            <a:endParaRPr/>
          </a:p>
          <a:p>
            <a:pPr marL="342900" marR="0" lvl="0" indent="-182880" algn="l" rtl="0">
              <a:spcBef>
                <a:spcPts val="2800"/>
              </a:spcBef>
              <a:spcAft>
                <a:spcPts val="0"/>
              </a:spcAft>
              <a:buClr>
                <a:schemeClr val="folHlink"/>
              </a:buClr>
              <a:buSzPts val="2520"/>
              <a:buFont typeface="Noto Sans Symbols"/>
              <a:buNone/>
            </a:pPr>
            <a:endParaRPr sz="2800" b="0" i="0" u="none" strike="noStrike" cap="none">
              <a:solidFill>
                <a:schemeClr val="dk1"/>
              </a:solidFill>
              <a:latin typeface="Verdana"/>
              <a:ea typeface="Verdana"/>
              <a:cs typeface="Verdana"/>
              <a:sym typeface="Verdana"/>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1565"/>
        <p:cNvGrpSpPr/>
        <p:nvPr/>
      </p:nvGrpSpPr>
      <p:grpSpPr>
        <a:xfrm>
          <a:off x="0" y="0"/>
          <a:ext cx="0" cy="0"/>
          <a:chOff x="0" y="0"/>
          <a:chExt cx="0" cy="0"/>
        </a:xfrm>
      </p:grpSpPr>
      <p:sp>
        <p:nvSpPr>
          <p:cNvPr id="1566" name="Shape 1566"/>
          <p:cNvSpPr txBox="1">
            <a:spLocks noGrp="1"/>
          </p:cNvSpPr>
          <p:nvPr>
            <p:ph type="title"/>
          </p:nvPr>
        </p:nvSpPr>
        <p:spPr>
          <a:xfrm>
            <a:off x="914400" y="277813"/>
            <a:ext cx="7772400" cy="1143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ca-ES" sz="4200" b="0" i="0" u="none" strike="noStrike" cap="none">
                <a:solidFill>
                  <a:schemeClr val="dk2"/>
                </a:solidFill>
                <a:latin typeface="Verdana"/>
                <a:ea typeface="Verdana"/>
                <a:cs typeface="Verdana"/>
                <a:sym typeface="Verdana"/>
              </a:rPr>
              <a:t>Com ho fem nosaltres?</a:t>
            </a:r>
            <a:endParaRPr/>
          </a:p>
        </p:txBody>
      </p:sp>
      <p:pic>
        <p:nvPicPr>
          <p:cNvPr id="1567" name="Shape 1567"/>
          <p:cNvPicPr preferRelativeResize="0"/>
          <p:nvPr/>
        </p:nvPicPr>
        <p:blipFill rotWithShape="1">
          <a:blip r:embed="rId3">
            <a:alphaModFix/>
          </a:blip>
          <a:srcRect/>
          <a:stretch/>
        </p:blipFill>
        <p:spPr>
          <a:xfrm>
            <a:off x="611188" y="2397125"/>
            <a:ext cx="8532812" cy="2660650"/>
          </a:xfrm>
          <a:prstGeom prst="rect">
            <a:avLst/>
          </a:prstGeom>
          <a:noFill/>
          <a:ln>
            <a:noFill/>
          </a:ln>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1571"/>
        <p:cNvGrpSpPr/>
        <p:nvPr/>
      </p:nvGrpSpPr>
      <p:grpSpPr>
        <a:xfrm>
          <a:off x="0" y="0"/>
          <a:ext cx="0" cy="0"/>
          <a:chOff x="0" y="0"/>
          <a:chExt cx="0" cy="0"/>
        </a:xfrm>
      </p:grpSpPr>
      <p:sp>
        <p:nvSpPr>
          <p:cNvPr id="1572" name="Shape 1572"/>
          <p:cNvSpPr txBox="1">
            <a:spLocks noGrp="1"/>
          </p:cNvSpPr>
          <p:nvPr>
            <p:ph type="title" idx="4294967295"/>
          </p:nvPr>
        </p:nvSpPr>
        <p:spPr>
          <a:xfrm>
            <a:off x="1720850" y="277813"/>
            <a:ext cx="7423150" cy="11461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ca-ES" sz="4200" b="1" i="0" u="none" strike="noStrike" cap="none">
                <a:solidFill>
                  <a:schemeClr val="dk2"/>
                </a:solidFill>
                <a:latin typeface="Verdana"/>
                <a:ea typeface="Verdana"/>
                <a:cs typeface="Verdana"/>
                <a:sym typeface="Verdana"/>
              </a:rPr>
              <a:t>Estudi INURA</a:t>
            </a:r>
            <a:endParaRPr sz="4200" b="1" i="0" u="none" strike="noStrike" cap="none">
              <a:solidFill>
                <a:schemeClr val="dk2"/>
              </a:solidFill>
              <a:latin typeface="Verdana"/>
              <a:ea typeface="Verdana"/>
              <a:cs typeface="Verdana"/>
              <a:sym typeface="Verdana"/>
            </a:endParaRPr>
          </a:p>
        </p:txBody>
      </p:sp>
      <p:sp>
        <p:nvSpPr>
          <p:cNvPr id="1573" name="Shape 1573"/>
          <p:cNvSpPr txBox="1">
            <a:spLocks noGrp="1"/>
          </p:cNvSpPr>
          <p:nvPr>
            <p:ph type="body" idx="4294967295"/>
          </p:nvPr>
        </p:nvSpPr>
        <p:spPr>
          <a:xfrm>
            <a:off x="827088" y="1844675"/>
            <a:ext cx="8316912" cy="428625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folHlink"/>
              </a:buClr>
              <a:buSzPts val="1980"/>
              <a:buFont typeface="Noto Sans Symbols"/>
              <a:buChar char="■"/>
            </a:pPr>
            <a:r>
              <a:rPr lang="ca-ES" sz="2200" b="0" i="0" u="none" strike="noStrike" cap="none">
                <a:solidFill>
                  <a:schemeClr val="dk1"/>
                </a:solidFill>
                <a:latin typeface="Verdana"/>
                <a:ea typeface="Verdana"/>
                <a:cs typeface="Verdana"/>
                <a:sym typeface="Verdana"/>
              </a:rPr>
              <a:t>Avaluar el maneig de les ITUs per part del MF i l’adherència a les guies de pràctica clínica</a:t>
            </a:r>
            <a:endParaRPr/>
          </a:p>
          <a:p>
            <a:pPr marL="342900" marR="0" lvl="0" indent="-342900" algn="l" rtl="0">
              <a:spcBef>
                <a:spcPts val="440"/>
              </a:spcBef>
              <a:spcAft>
                <a:spcPts val="0"/>
              </a:spcAft>
              <a:buClr>
                <a:schemeClr val="folHlink"/>
              </a:buClr>
              <a:buFont typeface="Noto Sans Symbols"/>
              <a:buNone/>
            </a:pPr>
            <a:endParaRPr sz="2200" b="0" i="0" u="none" strike="noStrike" cap="none">
              <a:solidFill>
                <a:schemeClr val="dk1"/>
              </a:solidFill>
              <a:latin typeface="Verdana"/>
              <a:ea typeface="Verdana"/>
              <a:cs typeface="Verdana"/>
              <a:sym typeface="Verdana"/>
            </a:endParaRPr>
          </a:p>
          <a:p>
            <a:pPr marL="342900" marR="0" lvl="0" indent="-342900" algn="l" rtl="0">
              <a:spcBef>
                <a:spcPts val="440"/>
              </a:spcBef>
              <a:spcAft>
                <a:spcPts val="0"/>
              </a:spcAft>
              <a:buClr>
                <a:schemeClr val="folHlink"/>
              </a:buClr>
              <a:buSzPts val="1980"/>
              <a:buFont typeface="Noto Sans Symbols"/>
              <a:buChar char="■"/>
            </a:pPr>
            <a:r>
              <a:rPr lang="ca-ES" sz="2200" b="0" i="0" u="none" strike="noStrike" cap="none">
                <a:solidFill>
                  <a:schemeClr val="dk1"/>
                </a:solidFill>
                <a:latin typeface="Verdana"/>
                <a:ea typeface="Verdana"/>
                <a:cs typeface="Verdana"/>
                <a:sym typeface="Verdana"/>
              </a:rPr>
              <a:t>Registre amb metodologia </a:t>
            </a:r>
            <a:r>
              <a:rPr lang="ca-ES" sz="2200" b="0" i="1" u="none" strike="noStrike" cap="none">
                <a:solidFill>
                  <a:schemeClr val="dk1"/>
                </a:solidFill>
                <a:latin typeface="Verdana"/>
                <a:ea typeface="Verdana"/>
                <a:cs typeface="Verdana"/>
                <a:sym typeface="Verdana"/>
              </a:rPr>
              <a:t>Audit Project Odense</a:t>
            </a:r>
            <a:r>
              <a:rPr lang="ca-ES" sz="2200" b="0" i="0" u="none" strike="noStrike" cap="none">
                <a:solidFill>
                  <a:schemeClr val="dk1"/>
                </a:solidFill>
                <a:latin typeface="Verdana"/>
                <a:ea typeface="Verdana"/>
                <a:cs typeface="Verdana"/>
                <a:sym typeface="Verdana"/>
              </a:rPr>
              <a:t>, 8 setmanes, les 6 primeres ITU de dones no embarassades &gt;14 anys.</a:t>
            </a:r>
            <a:endParaRPr/>
          </a:p>
          <a:p>
            <a:pPr marL="342900" marR="0" lvl="0" indent="-342900" algn="l" rtl="0">
              <a:spcBef>
                <a:spcPts val="440"/>
              </a:spcBef>
              <a:spcAft>
                <a:spcPts val="0"/>
              </a:spcAft>
              <a:buClr>
                <a:schemeClr val="folHlink"/>
              </a:buClr>
              <a:buFont typeface="Noto Sans Symbols"/>
              <a:buNone/>
            </a:pPr>
            <a:endParaRPr sz="2200" b="0" i="0" u="none" strike="noStrike" cap="none">
              <a:solidFill>
                <a:schemeClr val="dk1"/>
              </a:solidFill>
              <a:latin typeface="Verdana"/>
              <a:ea typeface="Verdana"/>
              <a:cs typeface="Verdana"/>
              <a:sym typeface="Verdana"/>
            </a:endParaRPr>
          </a:p>
          <a:p>
            <a:pPr marL="342900" marR="0" lvl="0" indent="-342900" algn="l" rtl="0">
              <a:spcBef>
                <a:spcPts val="440"/>
              </a:spcBef>
              <a:spcAft>
                <a:spcPts val="0"/>
              </a:spcAft>
              <a:buClr>
                <a:schemeClr val="folHlink"/>
              </a:buClr>
              <a:buSzPts val="1980"/>
              <a:buFont typeface="Noto Sans Symbols"/>
              <a:buChar char="■"/>
            </a:pPr>
            <a:r>
              <a:rPr lang="ca-ES" sz="2200" b="0" i="0" u="none" strike="noStrike" cap="none">
                <a:solidFill>
                  <a:schemeClr val="dk1"/>
                </a:solidFill>
                <a:latin typeface="Verdana"/>
                <a:ea typeface="Verdana"/>
                <a:cs typeface="Verdana"/>
                <a:sym typeface="Verdana"/>
              </a:rPr>
              <a:t>Participen 110 metges de 15 comunitats autònomes i inclouen 658 dones amb ITU no complicada.</a:t>
            </a:r>
            <a:endParaRPr sz="2200" b="0" i="0" u="none" strike="noStrike" cap="none">
              <a:solidFill>
                <a:schemeClr val="dk1"/>
              </a:solidFill>
              <a:latin typeface="Verdana"/>
              <a:ea typeface="Verdana"/>
              <a:cs typeface="Verdana"/>
              <a:sym typeface="Verdana"/>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1577"/>
        <p:cNvGrpSpPr/>
        <p:nvPr/>
      </p:nvGrpSpPr>
      <p:grpSpPr>
        <a:xfrm>
          <a:off x="0" y="0"/>
          <a:ext cx="0" cy="0"/>
          <a:chOff x="0" y="0"/>
          <a:chExt cx="0" cy="0"/>
        </a:xfrm>
      </p:grpSpPr>
      <p:sp>
        <p:nvSpPr>
          <p:cNvPr id="1578" name="Shape 1578"/>
          <p:cNvSpPr txBox="1">
            <a:spLocks noGrp="1"/>
          </p:cNvSpPr>
          <p:nvPr>
            <p:ph type="title" idx="4294967295"/>
          </p:nvPr>
        </p:nvSpPr>
        <p:spPr>
          <a:xfrm>
            <a:off x="1371600" y="277813"/>
            <a:ext cx="7772400" cy="1143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ca-ES" sz="4200" b="1" i="0" u="none" strike="noStrike" cap="none">
                <a:solidFill>
                  <a:schemeClr val="dk2"/>
                </a:solidFill>
                <a:latin typeface="Verdana"/>
                <a:ea typeface="Verdana"/>
                <a:cs typeface="Verdana"/>
                <a:sym typeface="Verdana"/>
              </a:rPr>
              <a:t>Proves diagnòstiques</a:t>
            </a:r>
            <a:endParaRPr sz="4200" b="1" i="0" u="none" strike="noStrike" cap="none">
              <a:solidFill>
                <a:schemeClr val="dk2"/>
              </a:solidFill>
              <a:latin typeface="Verdana"/>
              <a:ea typeface="Verdana"/>
              <a:cs typeface="Verdana"/>
              <a:sym typeface="Verdana"/>
            </a:endParaRPr>
          </a:p>
        </p:txBody>
      </p:sp>
      <p:sp>
        <p:nvSpPr>
          <p:cNvPr id="1579" name="Shape 1579"/>
          <p:cNvSpPr txBox="1">
            <a:spLocks noGrp="1"/>
          </p:cNvSpPr>
          <p:nvPr>
            <p:ph type="body" idx="4294967295"/>
          </p:nvPr>
        </p:nvSpPr>
        <p:spPr>
          <a:xfrm>
            <a:off x="1371600" y="2810300"/>
            <a:ext cx="7772400" cy="3320700"/>
          </a:xfrm>
          <a:prstGeom prst="rect">
            <a:avLst/>
          </a:prstGeom>
          <a:noFill/>
          <a:ln>
            <a:noFill/>
          </a:ln>
        </p:spPr>
        <p:txBody>
          <a:bodyPr spcFirstLastPara="1" wrap="square" lIns="91425" tIns="45700" rIns="91425" bIns="45700" anchor="t" anchorCtr="0">
            <a:noAutofit/>
          </a:bodyPr>
          <a:lstStyle/>
          <a:p>
            <a:pPr marL="457200" marR="0" lvl="0" indent="-381000" algn="l" rtl="0">
              <a:spcBef>
                <a:spcPts val="0"/>
              </a:spcBef>
              <a:spcAft>
                <a:spcPts val="0"/>
              </a:spcAft>
              <a:buClr>
                <a:schemeClr val="dk1"/>
              </a:buClr>
              <a:buSzPts val="2400"/>
              <a:buFont typeface="Verdana"/>
              <a:buChar char="-"/>
            </a:pPr>
            <a:r>
              <a:rPr lang="ca-ES" sz="2400" i="0" u="none" strike="noStrike" cap="none" dirty="0">
                <a:solidFill>
                  <a:schemeClr val="dk1"/>
                </a:solidFill>
                <a:latin typeface="Verdana"/>
                <a:ea typeface="Verdana"/>
                <a:cs typeface="Verdana"/>
                <a:sym typeface="Verdana"/>
              </a:rPr>
              <a:t>Tira reactiva: 83.6%</a:t>
            </a:r>
            <a:endParaRPr sz="2400" dirty="0">
              <a:latin typeface="Verdana"/>
              <a:ea typeface="Verdana"/>
              <a:cs typeface="Verdana"/>
              <a:sym typeface="Verdana"/>
            </a:endParaRPr>
          </a:p>
          <a:p>
            <a:pPr marL="342900" marR="0" lvl="0" indent="-342900" algn="l" rtl="0">
              <a:spcBef>
                <a:spcPts val="600"/>
              </a:spcBef>
              <a:spcAft>
                <a:spcPts val="0"/>
              </a:spcAft>
              <a:buClr>
                <a:schemeClr val="folHlink"/>
              </a:buClr>
              <a:buFont typeface="Noto Sans Symbols"/>
              <a:buNone/>
            </a:pPr>
            <a:endParaRPr sz="2400" i="0" u="none" strike="noStrike" cap="none" dirty="0">
              <a:solidFill>
                <a:schemeClr val="dk1"/>
              </a:solidFill>
              <a:latin typeface="Verdana"/>
              <a:ea typeface="Verdana"/>
              <a:cs typeface="Verdana"/>
              <a:sym typeface="Verdana"/>
            </a:endParaRPr>
          </a:p>
          <a:p>
            <a:pPr marL="457200" marR="0" lvl="0" indent="-381000" algn="l" rtl="0">
              <a:spcBef>
                <a:spcPts val="600"/>
              </a:spcBef>
              <a:spcAft>
                <a:spcPts val="0"/>
              </a:spcAft>
              <a:buClr>
                <a:schemeClr val="dk1"/>
              </a:buClr>
              <a:buSzPts val="2400"/>
              <a:buFont typeface="Verdana"/>
              <a:buChar char="-"/>
            </a:pPr>
            <a:r>
              <a:rPr lang="ca-ES" sz="2400" i="0" u="none" strike="noStrike" cap="none" dirty="0">
                <a:solidFill>
                  <a:schemeClr val="dk1"/>
                </a:solidFill>
                <a:latin typeface="Verdana"/>
                <a:ea typeface="Verdana"/>
                <a:cs typeface="Verdana"/>
                <a:sym typeface="Verdana"/>
              </a:rPr>
              <a:t> </a:t>
            </a:r>
            <a:r>
              <a:rPr lang="ca-ES" sz="2400" i="0" u="none" strike="noStrike" cap="none" dirty="0" err="1">
                <a:solidFill>
                  <a:schemeClr val="dk1"/>
                </a:solidFill>
                <a:latin typeface="Verdana"/>
                <a:ea typeface="Verdana"/>
                <a:cs typeface="Verdana"/>
                <a:sym typeface="Verdana"/>
              </a:rPr>
              <a:t>Urocultiu</a:t>
            </a:r>
            <a:r>
              <a:rPr lang="ca-ES" sz="2400" i="0" u="none" strike="noStrike" cap="none" dirty="0">
                <a:solidFill>
                  <a:schemeClr val="dk1"/>
                </a:solidFill>
                <a:latin typeface="Verdana"/>
                <a:ea typeface="Verdana"/>
                <a:cs typeface="Verdana"/>
                <a:sym typeface="Verdana"/>
              </a:rPr>
              <a:t>: 35.7%</a:t>
            </a:r>
            <a:endParaRPr sz="2400" i="0" u="none" strike="noStrike" cap="none" dirty="0">
              <a:solidFill>
                <a:schemeClr val="dk1"/>
              </a:solidFill>
              <a:latin typeface="Verdana"/>
              <a:ea typeface="Verdana"/>
              <a:cs typeface="Verdana"/>
              <a:sym typeface="Verdana"/>
            </a:endParaRPr>
          </a:p>
          <a:p>
            <a:pPr marL="342900" marR="0" lvl="0" indent="-342900" algn="l" rtl="0">
              <a:spcBef>
                <a:spcPts val="600"/>
              </a:spcBef>
              <a:spcAft>
                <a:spcPts val="0"/>
              </a:spcAft>
              <a:buClr>
                <a:schemeClr val="folHlink"/>
              </a:buClr>
              <a:buFont typeface="Noto Sans Symbols"/>
              <a:buNone/>
            </a:pPr>
            <a:r>
              <a:rPr lang="ca-ES" sz="2400" i="0" u="none" strike="noStrike" cap="none" dirty="0">
                <a:solidFill>
                  <a:schemeClr val="dk1"/>
                </a:solidFill>
                <a:latin typeface="Verdana"/>
                <a:ea typeface="Verdana"/>
                <a:cs typeface="Verdana"/>
                <a:sym typeface="Verdana"/>
              </a:rPr>
              <a:t>          - amb criteri:49.6%</a:t>
            </a:r>
            <a:endParaRPr sz="2400" dirty="0">
              <a:latin typeface="Verdana"/>
              <a:ea typeface="Verdana"/>
              <a:cs typeface="Verdana"/>
              <a:sym typeface="Verdana"/>
            </a:endParaRPr>
          </a:p>
          <a:p>
            <a:pPr marL="342900" marR="0" lvl="0" indent="-342900" algn="l" rtl="0">
              <a:spcBef>
                <a:spcPts val="600"/>
              </a:spcBef>
              <a:spcAft>
                <a:spcPts val="0"/>
              </a:spcAft>
              <a:buClr>
                <a:schemeClr val="folHlink"/>
              </a:buClr>
              <a:buFont typeface="Noto Sans Symbols"/>
              <a:buNone/>
            </a:pPr>
            <a:r>
              <a:rPr lang="ca-ES" sz="2400" i="0" u="none" strike="noStrike" cap="none" dirty="0">
                <a:solidFill>
                  <a:schemeClr val="dk1"/>
                </a:solidFill>
                <a:latin typeface="Verdana"/>
                <a:ea typeface="Verdana"/>
                <a:cs typeface="Verdana"/>
                <a:sym typeface="Verdana"/>
              </a:rPr>
              <a:t>          - </a:t>
            </a:r>
            <a:r>
              <a:rPr lang="ca-ES" sz="2400" i="0" u="none" strike="noStrike" cap="none" dirty="0">
                <a:solidFill>
                  <a:srgbClr val="FF0000"/>
                </a:solidFill>
                <a:latin typeface="Verdana"/>
                <a:ea typeface="Verdana"/>
                <a:cs typeface="Verdana"/>
                <a:sym typeface="Verdana"/>
              </a:rPr>
              <a:t>sense criteri</a:t>
            </a:r>
            <a:r>
              <a:rPr lang="ca-ES" sz="2400" i="0" u="none" strike="noStrike" cap="none" dirty="0" smtClean="0">
                <a:solidFill>
                  <a:srgbClr val="FF0000"/>
                </a:solidFill>
                <a:latin typeface="Verdana"/>
                <a:ea typeface="Verdana"/>
                <a:cs typeface="Verdana"/>
                <a:sym typeface="Verdana"/>
              </a:rPr>
              <a:t>: </a:t>
            </a:r>
            <a:r>
              <a:rPr lang="ca-ES" sz="2400" b="1" i="0" u="none" strike="noStrike" cap="none" dirty="0" smtClean="0">
                <a:solidFill>
                  <a:srgbClr val="FF0000"/>
                </a:solidFill>
                <a:latin typeface="Verdana"/>
                <a:ea typeface="Verdana"/>
                <a:cs typeface="Verdana"/>
                <a:sym typeface="Verdana"/>
              </a:rPr>
              <a:t>32.8</a:t>
            </a:r>
            <a:r>
              <a:rPr lang="ca-ES" sz="2400" b="1" i="0" u="none" strike="noStrike" cap="none" dirty="0">
                <a:solidFill>
                  <a:srgbClr val="FF0000"/>
                </a:solidFill>
                <a:latin typeface="Verdana"/>
                <a:ea typeface="Verdana"/>
                <a:cs typeface="Verdana"/>
                <a:sym typeface="Verdana"/>
              </a:rPr>
              <a:t>%</a:t>
            </a:r>
            <a:endParaRPr sz="2400" b="1" dirty="0">
              <a:latin typeface="Verdana"/>
              <a:ea typeface="Verdana"/>
              <a:cs typeface="Verdana"/>
              <a:sym typeface="Verdana"/>
            </a:endParaRPr>
          </a:p>
          <a:p>
            <a:pPr marL="342900" marR="0" lvl="0" indent="-342900" algn="l" rtl="0">
              <a:spcBef>
                <a:spcPts val="380"/>
              </a:spcBef>
              <a:spcAft>
                <a:spcPts val="0"/>
              </a:spcAft>
              <a:buClr>
                <a:schemeClr val="folHlink"/>
              </a:buClr>
              <a:buFont typeface="Noto Sans Symbols"/>
              <a:buNone/>
            </a:pPr>
            <a:endParaRPr sz="1900" b="0" i="0" u="none" strike="noStrike" cap="none" dirty="0">
              <a:solidFill>
                <a:schemeClr val="dk1"/>
              </a:solidFill>
              <a:latin typeface="Verdana"/>
              <a:ea typeface="Verdana"/>
              <a:cs typeface="Verdana"/>
              <a:sym typeface="Verdana"/>
            </a:endParaRPr>
          </a:p>
          <a:p>
            <a:pPr marL="342900" marR="0" lvl="0" indent="-342900" algn="l" rtl="0">
              <a:spcBef>
                <a:spcPts val="560"/>
              </a:spcBef>
              <a:spcAft>
                <a:spcPts val="0"/>
              </a:spcAft>
              <a:buClr>
                <a:schemeClr val="folHlink"/>
              </a:buClr>
              <a:buFont typeface="Noto Sans Symbols"/>
              <a:buNone/>
            </a:pPr>
            <a:endParaRPr sz="2800" b="0" i="0" u="none" strike="noStrike" cap="none" dirty="0">
              <a:solidFill>
                <a:schemeClr val="dk1"/>
              </a:solidFill>
              <a:latin typeface="Arial"/>
              <a:ea typeface="Arial"/>
              <a:cs typeface="Arial"/>
              <a:sym typeface="Arial"/>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1583"/>
        <p:cNvGrpSpPr/>
        <p:nvPr/>
      </p:nvGrpSpPr>
      <p:grpSpPr>
        <a:xfrm>
          <a:off x="0" y="0"/>
          <a:ext cx="0" cy="0"/>
          <a:chOff x="0" y="0"/>
          <a:chExt cx="0" cy="0"/>
        </a:xfrm>
      </p:grpSpPr>
      <p:sp>
        <p:nvSpPr>
          <p:cNvPr id="1584" name="Shape 1584"/>
          <p:cNvSpPr txBox="1">
            <a:spLocks noGrp="1"/>
          </p:cNvSpPr>
          <p:nvPr>
            <p:ph type="title" idx="4294967295"/>
          </p:nvPr>
        </p:nvSpPr>
        <p:spPr>
          <a:xfrm>
            <a:off x="1371600" y="277813"/>
            <a:ext cx="7772400" cy="1143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ca-ES" sz="3600" b="0" i="0" u="none" strike="noStrike" cap="none">
                <a:solidFill>
                  <a:schemeClr val="dk2"/>
                </a:solidFill>
                <a:latin typeface="Verdana"/>
                <a:ea typeface="Verdana"/>
                <a:cs typeface="Verdana"/>
                <a:sym typeface="Verdana"/>
              </a:rPr>
              <a:t>TRACTAMENT ANTIBIÒTIC</a:t>
            </a:r>
            <a:endParaRPr/>
          </a:p>
        </p:txBody>
      </p:sp>
      <p:sp>
        <p:nvSpPr>
          <p:cNvPr id="1585" name="Shape 1585"/>
          <p:cNvSpPr txBox="1">
            <a:spLocks noGrp="1"/>
          </p:cNvSpPr>
          <p:nvPr>
            <p:ph type="body" idx="4294967295"/>
          </p:nvPr>
        </p:nvSpPr>
        <p:spPr>
          <a:xfrm>
            <a:off x="-83900" y="1196975"/>
            <a:ext cx="9228000" cy="47529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folHlink"/>
              </a:buClr>
              <a:buFont typeface="Noto Sans Symbols"/>
              <a:buNone/>
            </a:pPr>
            <a:r>
              <a:rPr lang="ca-ES" sz="2800" b="0" i="0" u="none" strike="noStrike" cap="none" dirty="0">
                <a:solidFill>
                  <a:schemeClr val="dk1"/>
                </a:solidFill>
                <a:latin typeface="Arial"/>
                <a:ea typeface="Arial"/>
                <a:cs typeface="Arial"/>
                <a:sym typeface="Arial"/>
              </a:rPr>
              <a:t/>
            </a:r>
            <a:br>
              <a:rPr lang="ca-ES" sz="2800" b="0" i="0" u="none" strike="noStrike" cap="none" dirty="0">
                <a:solidFill>
                  <a:schemeClr val="dk1"/>
                </a:solidFill>
                <a:latin typeface="Arial"/>
                <a:ea typeface="Arial"/>
                <a:cs typeface="Arial"/>
                <a:sym typeface="Arial"/>
              </a:rPr>
            </a:br>
            <a:r>
              <a:rPr lang="ca-ES" sz="2800" b="0" i="0" u="none" strike="noStrike" cap="none" dirty="0">
                <a:solidFill>
                  <a:schemeClr val="dk1"/>
                </a:solidFill>
                <a:latin typeface="Arial"/>
                <a:ea typeface="Arial"/>
                <a:cs typeface="Arial"/>
                <a:sym typeface="Arial"/>
              </a:rPr>
              <a:t>	</a:t>
            </a:r>
            <a:r>
              <a:rPr lang="ca-ES" sz="2800" b="0" i="0" u="none" strike="noStrike" cap="none" dirty="0" smtClean="0">
                <a:solidFill>
                  <a:schemeClr val="dk1"/>
                </a:solidFill>
                <a:latin typeface="Arial"/>
                <a:ea typeface="Arial"/>
                <a:cs typeface="Arial"/>
                <a:sym typeface="Arial"/>
              </a:rPr>
              <a:t>- </a:t>
            </a:r>
            <a:r>
              <a:rPr lang="ca-ES" sz="2800" b="1" i="0" u="none" strike="noStrike" cap="none" dirty="0" smtClean="0">
                <a:solidFill>
                  <a:srgbClr val="FF0000"/>
                </a:solidFill>
                <a:latin typeface="Verdana"/>
                <a:ea typeface="Verdana"/>
                <a:cs typeface="Verdana"/>
                <a:sym typeface="Verdana"/>
              </a:rPr>
              <a:t>96’3</a:t>
            </a:r>
            <a:r>
              <a:rPr lang="ca-ES" sz="2800" b="1" i="0" u="none" strike="noStrike" cap="none" dirty="0">
                <a:solidFill>
                  <a:srgbClr val="FF0000"/>
                </a:solidFill>
                <a:latin typeface="Verdana"/>
                <a:ea typeface="Verdana"/>
                <a:cs typeface="Verdana"/>
                <a:sym typeface="Verdana"/>
              </a:rPr>
              <a:t>%</a:t>
            </a:r>
            <a:r>
              <a:rPr lang="ca-ES" sz="2800" b="0" i="0" u="none" strike="noStrike" cap="none" dirty="0">
                <a:solidFill>
                  <a:schemeClr val="dk1"/>
                </a:solidFill>
                <a:latin typeface="Verdana"/>
                <a:ea typeface="Verdana"/>
                <a:cs typeface="Verdana"/>
                <a:sym typeface="Verdana"/>
              </a:rPr>
              <a:t> van rebre tractament </a:t>
            </a:r>
            <a:r>
              <a:rPr lang="ca-ES" sz="2800" b="0" i="0" u="none" strike="noStrike" cap="none" dirty="0" smtClean="0">
                <a:solidFill>
                  <a:schemeClr val="dk1"/>
                </a:solidFill>
                <a:latin typeface="Verdana"/>
                <a:ea typeface="Verdana"/>
                <a:cs typeface="Verdana"/>
                <a:sym typeface="Verdana"/>
              </a:rPr>
              <a:t>antibiòtic</a:t>
            </a:r>
          </a:p>
          <a:p>
            <a:pPr marL="342900" marR="0" lvl="0" indent="-342900" algn="l" rtl="0">
              <a:spcBef>
                <a:spcPts val="0"/>
              </a:spcBef>
              <a:spcAft>
                <a:spcPts val="0"/>
              </a:spcAft>
              <a:buClr>
                <a:schemeClr val="folHlink"/>
              </a:buClr>
              <a:buFont typeface="Noto Sans Symbols"/>
              <a:buNone/>
            </a:pPr>
            <a:r>
              <a:rPr lang="ca-ES" sz="2800" b="0" i="0" u="none" strike="noStrike" cap="none" dirty="0" smtClean="0">
                <a:solidFill>
                  <a:srgbClr val="FF0000"/>
                </a:solidFill>
                <a:latin typeface="Verdana"/>
                <a:ea typeface="Verdana"/>
                <a:cs typeface="Verdana"/>
                <a:sym typeface="Verdana"/>
              </a:rPr>
              <a:t>		</a:t>
            </a:r>
            <a:r>
              <a:rPr lang="ca-ES" sz="2800" b="0" i="0" u="none" strike="noStrike" cap="none" dirty="0" smtClean="0">
                <a:solidFill>
                  <a:schemeClr val="tx1"/>
                </a:solidFill>
                <a:latin typeface="Verdana"/>
                <a:ea typeface="Verdana"/>
                <a:cs typeface="Verdana"/>
                <a:sym typeface="Verdana"/>
              </a:rPr>
              <a:t>-</a:t>
            </a:r>
            <a:r>
              <a:rPr lang="ca-ES" sz="2800" b="1" i="0" u="none" strike="noStrike" cap="none" dirty="0" smtClean="0">
                <a:solidFill>
                  <a:srgbClr val="FF0000"/>
                </a:solidFill>
                <a:latin typeface="Verdana"/>
                <a:ea typeface="Verdana"/>
                <a:cs typeface="Verdana"/>
                <a:sym typeface="Verdana"/>
              </a:rPr>
              <a:t>18</a:t>
            </a:r>
            <a:r>
              <a:rPr lang="ca-ES" sz="2800" b="1" i="0" u="none" strike="noStrike" cap="none" dirty="0">
                <a:solidFill>
                  <a:srgbClr val="FF0000"/>
                </a:solidFill>
                <a:latin typeface="Verdana"/>
                <a:ea typeface="Verdana"/>
                <a:cs typeface="Verdana"/>
                <a:sym typeface="Verdana"/>
              </a:rPr>
              <a:t>%</a:t>
            </a:r>
            <a:r>
              <a:rPr lang="ca-ES" sz="2800" b="0" i="0" u="none" strike="noStrike" cap="none" dirty="0">
                <a:solidFill>
                  <a:srgbClr val="FF0000"/>
                </a:solidFill>
                <a:latin typeface="Verdana"/>
                <a:ea typeface="Verdana"/>
                <a:cs typeface="Verdana"/>
                <a:sym typeface="Verdana"/>
              </a:rPr>
              <a:t> </a:t>
            </a:r>
            <a:r>
              <a:rPr lang="ca-ES" sz="2800" b="0" i="0" u="none" strike="noStrike" cap="none" dirty="0">
                <a:solidFill>
                  <a:schemeClr val="tx1"/>
                </a:solidFill>
                <a:latin typeface="Verdana"/>
                <a:ea typeface="Verdana"/>
                <a:cs typeface="Verdana"/>
                <a:sym typeface="Verdana"/>
              </a:rPr>
              <a:t>l</a:t>
            </a:r>
            <a:r>
              <a:rPr lang="ca-ES" dirty="0">
                <a:solidFill>
                  <a:schemeClr val="tx1"/>
                </a:solidFill>
                <a:latin typeface="Verdana"/>
                <a:ea typeface="Verdana"/>
                <a:cs typeface="Verdana"/>
                <a:sym typeface="Verdana"/>
              </a:rPr>
              <a:t>’</a:t>
            </a:r>
            <a:r>
              <a:rPr lang="ca-ES" sz="2800" b="0" i="0" u="none" strike="noStrike" cap="none" dirty="0">
                <a:solidFill>
                  <a:schemeClr val="tx1"/>
                </a:solidFill>
                <a:latin typeface="Verdana"/>
                <a:ea typeface="Verdana"/>
                <a:cs typeface="Verdana"/>
                <a:sym typeface="Verdana"/>
              </a:rPr>
              <a:t>antibiòtic era  de primera elecció</a:t>
            </a:r>
            <a:endParaRPr dirty="0">
              <a:solidFill>
                <a:schemeClr val="tx1"/>
              </a:solidFill>
            </a:endParaRPr>
          </a:p>
          <a:p>
            <a:pPr marL="342900" marR="0" lvl="0" indent="-342900" algn="l" rtl="0">
              <a:spcBef>
                <a:spcPts val="560"/>
              </a:spcBef>
              <a:spcAft>
                <a:spcPts val="0"/>
              </a:spcAft>
              <a:buClr>
                <a:schemeClr val="folHlink"/>
              </a:buClr>
              <a:buFont typeface="Noto Sans Symbols"/>
              <a:buNone/>
            </a:pPr>
            <a:endParaRPr sz="2800" b="0" i="0" u="none" strike="noStrike" cap="none" dirty="0">
              <a:solidFill>
                <a:schemeClr val="dk1"/>
              </a:solidFill>
              <a:latin typeface="Verdana"/>
              <a:ea typeface="Verdana"/>
              <a:cs typeface="Verdana"/>
              <a:sym typeface="Verdana"/>
            </a:endParaRPr>
          </a:p>
          <a:p>
            <a:pPr marL="0" marR="0" lvl="0" indent="0" algn="l" rtl="0">
              <a:spcBef>
                <a:spcPts val="560"/>
              </a:spcBef>
              <a:spcAft>
                <a:spcPts val="0"/>
              </a:spcAft>
              <a:buNone/>
            </a:pPr>
            <a:r>
              <a:rPr lang="ca-ES" dirty="0">
                <a:latin typeface="Verdana"/>
                <a:ea typeface="Verdana"/>
                <a:cs typeface="Verdana"/>
                <a:sym typeface="Verdana"/>
              </a:rPr>
              <a:t>       </a:t>
            </a:r>
            <a:r>
              <a:rPr lang="ca-ES" dirty="0" smtClean="0">
                <a:latin typeface="Verdana"/>
                <a:ea typeface="Verdana"/>
                <a:cs typeface="Verdana"/>
                <a:sym typeface="Verdana"/>
              </a:rPr>
              <a:t>- </a:t>
            </a:r>
            <a:r>
              <a:rPr lang="ca-ES" sz="2800" b="0" i="0" u="none" strike="noStrike" cap="none" dirty="0" smtClean="0">
                <a:solidFill>
                  <a:schemeClr val="dk1"/>
                </a:solidFill>
                <a:latin typeface="Verdana"/>
                <a:ea typeface="Verdana"/>
                <a:cs typeface="Verdana"/>
                <a:sym typeface="Verdana"/>
              </a:rPr>
              <a:t>61</a:t>
            </a:r>
            <a:r>
              <a:rPr lang="ca-ES" sz="2800" b="0" i="0" u="none" strike="noStrike" cap="none" dirty="0">
                <a:solidFill>
                  <a:schemeClr val="dk1"/>
                </a:solidFill>
                <a:latin typeface="Verdana"/>
                <a:ea typeface="Verdana"/>
                <a:cs typeface="Verdana"/>
                <a:sym typeface="Verdana"/>
              </a:rPr>
              <a:t>% pautes curtes</a:t>
            </a:r>
            <a:endParaRPr dirty="0"/>
          </a:p>
          <a:p>
            <a:pPr marL="342900" marR="0" lvl="0" indent="-342900" algn="l" rtl="0">
              <a:spcBef>
                <a:spcPts val="560"/>
              </a:spcBef>
              <a:spcAft>
                <a:spcPts val="0"/>
              </a:spcAft>
              <a:buClr>
                <a:schemeClr val="folHlink"/>
              </a:buClr>
              <a:buFont typeface="Noto Sans Symbols"/>
              <a:buNone/>
            </a:pPr>
            <a:r>
              <a:rPr lang="ca-ES" sz="2800" b="0" i="0" u="none" strike="noStrike" cap="none" dirty="0">
                <a:solidFill>
                  <a:schemeClr val="dk1"/>
                </a:solidFill>
                <a:latin typeface="Verdana"/>
                <a:ea typeface="Verdana"/>
                <a:cs typeface="Verdana"/>
                <a:sym typeface="Verdana"/>
              </a:rPr>
              <a:t/>
            </a:r>
            <a:br>
              <a:rPr lang="ca-ES" sz="2800" b="0" i="0" u="none" strike="noStrike" cap="none" dirty="0">
                <a:solidFill>
                  <a:schemeClr val="dk1"/>
                </a:solidFill>
                <a:latin typeface="Verdana"/>
                <a:ea typeface="Verdana"/>
                <a:cs typeface="Verdana"/>
                <a:sym typeface="Verdana"/>
              </a:rPr>
            </a:br>
            <a:r>
              <a:rPr lang="ca-ES" sz="2800" b="0" i="0" u="none" strike="noStrike" cap="none" dirty="0">
                <a:solidFill>
                  <a:schemeClr val="dk1"/>
                </a:solidFill>
                <a:latin typeface="Verdana"/>
                <a:ea typeface="Verdana"/>
                <a:cs typeface="Verdana"/>
                <a:sym typeface="Verdana"/>
              </a:rPr>
              <a:t>	</a:t>
            </a:r>
            <a:r>
              <a:rPr lang="ca-ES" sz="2800" b="0" i="0" u="none" strike="noStrike" cap="none" dirty="0" smtClean="0">
                <a:solidFill>
                  <a:schemeClr val="dk1"/>
                </a:solidFill>
                <a:latin typeface="Verdana"/>
                <a:ea typeface="Verdana"/>
                <a:cs typeface="Verdana"/>
                <a:sym typeface="Verdana"/>
              </a:rPr>
              <a:t>- Van </a:t>
            </a:r>
            <a:r>
              <a:rPr lang="ca-ES" sz="2800" b="0" i="0" u="none" strike="noStrike" cap="none" dirty="0">
                <a:solidFill>
                  <a:schemeClr val="dk1"/>
                </a:solidFill>
                <a:latin typeface="Verdana"/>
                <a:ea typeface="Verdana"/>
                <a:cs typeface="Verdana"/>
                <a:sym typeface="Verdana"/>
              </a:rPr>
              <a:t>rebre pautes llargues :</a:t>
            </a:r>
            <a:br>
              <a:rPr lang="ca-ES" sz="2800" b="0" i="0" u="none" strike="noStrike" cap="none" dirty="0">
                <a:solidFill>
                  <a:schemeClr val="dk1"/>
                </a:solidFill>
                <a:latin typeface="Verdana"/>
                <a:ea typeface="Verdana"/>
                <a:cs typeface="Verdana"/>
                <a:sym typeface="Verdana"/>
              </a:rPr>
            </a:br>
            <a:r>
              <a:rPr lang="ca-ES" sz="2800" b="0" i="0" u="none" strike="noStrike" cap="none" dirty="0">
                <a:solidFill>
                  <a:schemeClr val="dk1"/>
                </a:solidFill>
                <a:latin typeface="Verdana"/>
                <a:ea typeface="Verdana"/>
                <a:cs typeface="Verdana"/>
                <a:sym typeface="Verdana"/>
              </a:rPr>
              <a:t>	    </a:t>
            </a:r>
            <a:r>
              <a:rPr lang="ca-ES" sz="2800" b="1" i="0" u="none" strike="noStrike" cap="none" dirty="0">
                <a:solidFill>
                  <a:srgbClr val="FF0000"/>
                </a:solidFill>
                <a:latin typeface="Verdana"/>
                <a:ea typeface="Verdana"/>
                <a:cs typeface="Verdana"/>
                <a:sym typeface="Verdana"/>
              </a:rPr>
              <a:t>63%</a:t>
            </a:r>
            <a:r>
              <a:rPr lang="ca-ES" sz="2800" b="0" i="0" u="none" strike="noStrike" cap="none" dirty="0">
                <a:solidFill>
                  <a:srgbClr val="FF0000"/>
                </a:solidFill>
                <a:latin typeface="Verdana"/>
                <a:ea typeface="Verdana"/>
                <a:cs typeface="Verdana"/>
                <a:sym typeface="Verdana"/>
              </a:rPr>
              <a:t> </a:t>
            </a:r>
            <a:r>
              <a:rPr lang="ca-ES" sz="2800" b="0" i="0" u="none" strike="noStrike" cap="none" dirty="0">
                <a:solidFill>
                  <a:schemeClr val="tx1"/>
                </a:solidFill>
                <a:latin typeface="Verdana"/>
                <a:ea typeface="Verdana"/>
                <a:cs typeface="Verdana"/>
                <a:sym typeface="Verdana"/>
              </a:rPr>
              <a:t>d’ ITU no complicada</a:t>
            </a:r>
            <a:r>
              <a:rPr lang="ca-ES" sz="2800" b="0" i="0" u="none" strike="noStrike" cap="none" dirty="0">
                <a:solidFill>
                  <a:schemeClr val="dk1"/>
                </a:solidFill>
                <a:latin typeface="Verdana"/>
                <a:ea typeface="Verdana"/>
                <a:cs typeface="Verdana"/>
                <a:sym typeface="Verdana"/>
              </a:rPr>
              <a:t/>
            </a:r>
            <a:br>
              <a:rPr lang="ca-ES" sz="2800" b="0" i="0" u="none" strike="noStrike" cap="none" dirty="0">
                <a:solidFill>
                  <a:schemeClr val="dk1"/>
                </a:solidFill>
                <a:latin typeface="Verdana"/>
                <a:ea typeface="Verdana"/>
                <a:cs typeface="Verdana"/>
                <a:sym typeface="Verdana"/>
              </a:rPr>
            </a:br>
            <a:r>
              <a:rPr lang="ca-ES" sz="2800" b="0" i="0" u="none" strike="noStrike" cap="none" dirty="0">
                <a:solidFill>
                  <a:schemeClr val="dk1"/>
                </a:solidFill>
                <a:latin typeface="Verdana"/>
                <a:ea typeface="Verdana"/>
                <a:cs typeface="Verdana"/>
                <a:sym typeface="Verdana"/>
              </a:rPr>
              <a:t>		</a:t>
            </a:r>
            <a:endParaRPr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1589"/>
        <p:cNvGrpSpPr/>
        <p:nvPr/>
      </p:nvGrpSpPr>
      <p:grpSpPr>
        <a:xfrm>
          <a:off x="0" y="0"/>
          <a:ext cx="0" cy="0"/>
          <a:chOff x="0" y="0"/>
          <a:chExt cx="0" cy="0"/>
        </a:xfrm>
      </p:grpSpPr>
      <p:sp>
        <p:nvSpPr>
          <p:cNvPr id="1590" name="Shape 1590"/>
          <p:cNvSpPr txBox="1">
            <a:spLocks noGrp="1"/>
          </p:cNvSpPr>
          <p:nvPr>
            <p:ph type="title" idx="4294967295"/>
          </p:nvPr>
        </p:nvSpPr>
        <p:spPr>
          <a:xfrm>
            <a:off x="1585913" y="476250"/>
            <a:ext cx="7558087" cy="94456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ca-ES" sz="3600" b="0" i="0" u="none" strike="noStrike" cap="none">
                <a:solidFill>
                  <a:schemeClr val="dk2"/>
                </a:solidFill>
                <a:latin typeface="Verdana"/>
                <a:ea typeface="Verdana"/>
                <a:cs typeface="Verdana"/>
                <a:sym typeface="Verdana"/>
              </a:rPr>
              <a:t>Dels tractaments amb:</a:t>
            </a:r>
            <a:r>
              <a:rPr lang="ca-ES" sz="4400" b="0" i="0" u="none" strike="noStrike" cap="none">
                <a:solidFill>
                  <a:schemeClr val="dk2"/>
                </a:solidFill>
                <a:latin typeface="Verdana"/>
                <a:ea typeface="Verdana"/>
                <a:cs typeface="Verdana"/>
                <a:sym typeface="Verdana"/>
              </a:rPr>
              <a:t/>
            </a:r>
            <a:br>
              <a:rPr lang="ca-ES" sz="4400" b="0" i="0" u="none" strike="noStrike" cap="none">
                <a:solidFill>
                  <a:schemeClr val="dk2"/>
                </a:solidFill>
                <a:latin typeface="Verdana"/>
                <a:ea typeface="Verdana"/>
                <a:cs typeface="Verdana"/>
                <a:sym typeface="Verdana"/>
              </a:rPr>
            </a:br>
            <a:endParaRPr sz="4200" b="0" i="0" u="none" strike="noStrike" cap="none">
              <a:solidFill>
                <a:schemeClr val="dk2"/>
              </a:solidFill>
              <a:latin typeface="Verdana"/>
              <a:ea typeface="Verdana"/>
              <a:cs typeface="Verdana"/>
              <a:sym typeface="Verdana"/>
            </a:endParaRPr>
          </a:p>
        </p:txBody>
      </p:sp>
      <p:sp>
        <p:nvSpPr>
          <p:cNvPr id="1591" name="Shape 1591"/>
          <p:cNvSpPr txBox="1">
            <a:spLocks noGrp="1"/>
          </p:cNvSpPr>
          <p:nvPr>
            <p:ph type="body" idx="4294967295"/>
          </p:nvPr>
        </p:nvSpPr>
        <p:spPr>
          <a:xfrm>
            <a:off x="790575" y="1484313"/>
            <a:ext cx="8353425" cy="4746625"/>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folHlink"/>
              </a:buClr>
              <a:buFont typeface="Noto Sans Symbols"/>
              <a:buNone/>
            </a:pPr>
            <a:r>
              <a:rPr lang="ca-ES" sz="2800" b="1" i="0" u="none" strike="noStrike" cap="none" dirty="0">
                <a:solidFill>
                  <a:srgbClr val="336600"/>
                </a:solidFill>
                <a:latin typeface="Arial"/>
                <a:ea typeface="Arial"/>
                <a:cs typeface="Arial"/>
                <a:sym typeface="Arial"/>
              </a:rPr>
              <a:t/>
            </a:r>
            <a:br>
              <a:rPr lang="ca-ES" sz="2800" b="1" i="0" u="none" strike="noStrike" cap="none" dirty="0">
                <a:solidFill>
                  <a:srgbClr val="336600"/>
                </a:solidFill>
                <a:latin typeface="Arial"/>
                <a:ea typeface="Arial"/>
                <a:cs typeface="Arial"/>
                <a:sym typeface="Arial"/>
              </a:rPr>
            </a:br>
            <a:r>
              <a:rPr lang="ca-ES" sz="2800" b="1" i="0" u="none" strike="noStrike" cap="none" dirty="0">
                <a:solidFill>
                  <a:srgbClr val="6F6F6F"/>
                </a:solidFill>
                <a:latin typeface="Verdana"/>
                <a:ea typeface="Verdana"/>
                <a:cs typeface="Verdana"/>
                <a:sym typeface="Verdana"/>
              </a:rPr>
              <a:t>- </a:t>
            </a:r>
            <a:r>
              <a:rPr lang="ca-ES" sz="2400" b="1" i="0" u="none" strike="noStrike" cap="none" dirty="0" err="1">
                <a:solidFill>
                  <a:srgbClr val="6F6F6F"/>
                </a:solidFill>
                <a:latin typeface="Verdana"/>
                <a:ea typeface="Verdana"/>
                <a:cs typeface="Verdana"/>
                <a:sym typeface="Verdana"/>
              </a:rPr>
              <a:t>Fosfomicina-trometamol</a:t>
            </a:r>
            <a:r>
              <a:rPr lang="ca-ES" sz="2400" b="1" i="0" u="none" strike="noStrike" cap="none" dirty="0">
                <a:solidFill>
                  <a:srgbClr val="6F6F6F"/>
                </a:solidFill>
                <a:latin typeface="Verdana"/>
                <a:ea typeface="Verdana"/>
                <a:cs typeface="Verdana"/>
                <a:sym typeface="Verdana"/>
              </a:rPr>
              <a:t>: </a:t>
            </a:r>
            <a:endParaRPr sz="2400" dirty="0"/>
          </a:p>
          <a:p>
            <a:pPr marL="342900" marR="0" lvl="0" indent="-342900" algn="l" rtl="0">
              <a:spcBef>
                <a:spcPts val="560"/>
              </a:spcBef>
              <a:spcAft>
                <a:spcPts val="0"/>
              </a:spcAft>
              <a:buClr>
                <a:schemeClr val="folHlink"/>
              </a:buClr>
              <a:buFont typeface="Noto Sans Symbols"/>
              <a:buNone/>
            </a:pPr>
            <a:r>
              <a:rPr lang="ca-ES" sz="2400" b="1" i="0" u="none" strike="noStrike" cap="none" dirty="0">
                <a:solidFill>
                  <a:srgbClr val="6F6F6F"/>
                </a:solidFill>
                <a:latin typeface="Verdana"/>
                <a:ea typeface="Verdana"/>
                <a:cs typeface="Verdana"/>
                <a:sym typeface="Verdana"/>
              </a:rPr>
              <a:t>     </a:t>
            </a:r>
            <a:r>
              <a:rPr lang="ca-ES" sz="2400" b="1" i="0" u="none" strike="noStrike" cap="none" dirty="0">
                <a:solidFill>
                  <a:srgbClr val="FF0000"/>
                </a:solidFill>
                <a:latin typeface="Verdana"/>
                <a:ea typeface="Verdana"/>
                <a:cs typeface="Verdana"/>
                <a:sym typeface="Verdana"/>
              </a:rPr>
              <a:t>19,4%</a:t>
            </a:r>
            <a:r>
              <a:rPr lang="ca-ES" sz="2400" b="0" i="0" u="none" strike="noStrike" cap="none" dirty="0">
                <a:solidFill>
                  <a:srgbClr val="FF0000"/>
                </a:solidFill>
                <a:latin typeface="Verdana"/>
                <a:ea typeface="Verdana"/>
                <a:cs typeface="Verdana"/>
                <a:sym typeface="Verdana"/>
              </a:rPr>
              <a:t> </a:t>
            </a:r>
            <a:r>
              <a:rPr lang="ca-ES" sz="2400" b="0" i="0" u="none" strike="noStrike" cap="none" dirty="0" err="1">
                <a:solidFill>
                  <a:srgbClr val="FF0000"/>
                </a:solidFill>
                <a:latin typeface="Verdana"/>
                <a:ea typeface="Verdana"/>
                <a:cs typeface="Verdana"/>
                <a:sym typeface="Verdana"/>
              </a:rPr>
              <a:t>monodosi</a:t>
            </a:r>
            <a:r>
              <a:rPr lang="ca-ES" sz="2400" b="0" i="0" u="none" strike="noStrike" cap="none" dirty="0">
                <a:solidFill>
                  <a:srgbClr val="FF0000"/>
                </a:solidFill>
                <a:latin typeface="Verdana"/>
                <a:ea typeface="Verdana"/>
                <a:cs typeface="Verdana"/>
                <a:sym typeface="Verdana"/>
              </a:rPr>
              <a:t> de 3 </a:t>
            </a:r>
            <a:r>
              <a:rPr lang="ca-ES" sz="2400" b="0" i="0" u="none" strike="noStrike" cap="none" dirty="0" err="1">
                <a:solidFill>
                  <a:srgbClr val="FF0000"/>
                </a:solidFill>
                <a:latin typeface="Verdana"/>
                <a:ea typeface="Verdana"/>
                <a:cs typeface="Verdana"/>
                <a:sym typeface="Verdana"/>
              </a:rPr>
              <a:t>grs</a:t>
            </a:r>
            <a:r>
              <a:rPr lang="ca-ES" sz="2400" b="0" i="0" u="none" strike="noStrike" cap="none" dirty="0">
                <a:solidFill>
                  <a:srgbClr val="FF0000"/>
                </a:solidFill>
                <a:latin typeface="Verdana"/>
                <a:ea typeface="Verdana"/>
                <a:cs typeface="Verdana"/>
                <a:sym typeface="Verdana"/>
              </a:rPr>
              <a:t>.</a:t>
            </a:r>
            <a:endParaRPr sz="2400" dirty="0"/>
          </a:p>
          <a:p>
            <a:pPr marL="342900" marR="0" lvl="0" indent="-342900" algn="l" rtl="0">
              <a:spcBef>
                <a:spcPts val="560"/>
              </a:spcBef>
              <a:spcAft>
                <a:spcPts val="0"/>
              </a:spcAft>
              <a:buClr>
                <a:schemeClr val="folHlink"/>
              </a:buClr>
              <a:buFont typeface="Noto Sans Symbols"/>
              <a:buNone/>
            </a:pPr>
            <a:r>
              <a:rPr lang="ca-ES" sz="2400" b="0" i="0" u="none" strike="noStrike" cap="none" dirty="0">
                <a:solidFill>
                  <a:schemeClr val="dk1"/>
                </a:solidFill>
                <a:latin typeface="Verdana"/>
                <a:ea typeface="Verdana"/>
                <a:cs typeface="Verdana"/>
                <a:sym typeface="Verdana"/>
              </a:rPr>
              <a:t/>
            </a:r>
            <a:br>
              <a:rPr lang="ca-ES" sz="2400" b="0" i="0" u="none" strike="noStrike" cap="none" dirty="0">
                <a:solidFill>
                  <a:schemeClr val="dk1"/>
                </a:solidFill>
                <a:latin typeface="Verdana"/>
                <a:ea typeface="Verdana"/>
                <a:cs typeface="Verdana"/>
                <a:sym typeface="Verdana"/>
              </a:rPr>
            </a:br>
            <a:r>
              <a:rPr lang="ca-ES" sz="2400" b="1" i="0" u="none" strike="noStrike" cap="none" dirty="0">
                <a:solidFill>
                  <a:srgbClr val="6F6F6F"/>
                </a:solidFill>
                <a:latin typeface="Verdana"/>
                <a:ea typeface="Verdana"/>
                <a:cs typeface="Verdana"/>
                <a:sym typeface="Verdana"/>
              </a:rPr>
              <a:t>- </a:t>
            </a:r>
            <a:r>
              <a:rPr lang="ca-ES" sz="2400" b="1" i="0" u="none" strike="noStrike" cap="none" dirty="0" err="1">
                <a:solidFill>
                  <a:srgbClr val="6F6F6F"/>
                </a:solidFill>
                <a:latin typeface="Verdana"/>
                <a:ea typeface="Verdana"/>
                <a:cs typeface="Verdana"/>
                <a:sym typeface="Verdana"/>
              </a:rPr>
              <a:t>Ciprofloxacino</a:t>
            </a:r>
            <a:r>
              <a:rPr lang="ca-ES" sz="2400" b="1" i="0" u="none" strike="noStrike" cap="none" dirty="0">
                <a:solidFill>
                  <a:schemeClr val="dk1"/>
                </a:solidFill>
                <a:latin typeface="Verdana"/>
                <a:ea typeface="Verdana"/>
                <a:cs typeface="Verdana"/>
                <a:sym typeface="Verdana"/>
              </a:rPr>
              <a:t>:</a:t>
            </a:r>
            <a:r>
              <a:rPr lang="ca-ES" sz="2400" b="1" i="0" u="none" strike="noStrike" cap="none" dirty="0">
                <a:solidFill>
                  <a:srgbClr val="FF0000"/>
                </a:solidFill>
                <a:latin typeface="Verdana"/>
                <a:ea typeface="Verdana"/>
                <a:cs typeface="Verdana"/>
                <a:sym typeface="Verdana"/>
              </a:rPr>
              <a:t> </a:t>
            </a:r>
            <a:endParaRPr sz="2400" dirty="0"/>
          </a:p>
          <a:p>
            <a:pPr marL="342900" marR="0" lvl="0" indent="-342900" algn="l" rtl="0">
              <a:spcBef>
                <a:spcPts val="560"/>
              </a:spcBef>
              <a:spcAft>
                <a:spcPts val="0"/>
              </a:spcAft>
              <a:buClr>
                <a:schemeClr val="folHlink"/>
              </a:buClr>
              <a:buFont typeface="Noto Sans Symbols"/>
              <a:buNone/>
            </a:pPr>
            <a:r>
              <a:rPr lang="ca-ES" sz="2400" b="1" i="0" u="none" strike="noStrike" cap="none" dirty="0">
                <a:solidFill>
                  <a:srgbClr val="FF0000"/>
                </a:solidFill>
                <a:latin typeface="Verdana"/>
                <a:ea typeface="Verdana"/>
                <a:cs typeface="Verdana"/>
                <a:sym typeface="Verdana"/>
              </a:rPr>
              <a:t>      </a:t>
            </a:r>
            <a:r>
              <a:rPr lang="ca-ES" sz="2400" b="0" i="0" u="none" strike="noStrike" cap="none" dirty="0">
                <a:solidFill>
                  <a:srgbClr val="FF0000"/>
                </a:solidFill>
                <a:latin typeface="Verdana"/>
                <a:ea typeface="Verdana"/>
                <a:cs typeface="Verdana"/>
                <a:sym typeface="Verdana"/>
              </a:rPr>
              <a:t>Totes </a:t>
            </a:r>
            <a:r>
              <a:rPr lang="ca-ES" sz="2400" b="1" i="0" u="none" strike="noStrike" cap="none" dirty="0">
                <a:solidFill>
                  <a:srgbClr val="FF0000"/>
                </a:solidFill>
                <a:latin typeface="Verdana"/>
                <a:ea typeface="Verdana"/>
                <a:cs typeface="Verdana"/>
                <a:sym typeface="Verdana"/>
              </a:rPr>
              <a:t>pautes llargues</a:t>
            </a:r>
            <a:r>
              <a:rPr lang="ca-ES" sz="2400" b="0" i="0" u="none" strike="noStrike" cap="none" dirty="0">
                <a:solidFill>
                  <a:srgbClr val="FF0000"/>
                </a:solidFill>
                <a:latin typeface="Verdana"/>
                <a:ea typeface="Verdana"/>
                <a:cs typeface="Verdana"/>
                <a:sym typeface="Verdana"/>
              </a:rPr>
              <a:t>.   </a:t>
            </a:r>
            <a:endParaRPr sz="2400" dirty="0"/>
          </a:p>
          <a:p>
            <a:pPr marL="342900" marR="0" lvl="0" indent="-342900" algn="l" rtl="0">
              <a:spcBef>
                <a:spcPts val="560"/>
              </a:spcBef>
              <a:spcAft>
                <a:spcPts val="0"/>
              </a:spcAft>
              <a:buClr>
                <a:schemeClr val="folHlink"/>
              </a:buClr>
              <a:buFont typeface="Noto Sans Symbols"/>
              <a:buNone/>
            </a:pPr>
            <a:r>
              <a:rPr lang="ca-ES" sz="2400" b="0" i="0" u="none" strike="noStrike" cap="none" dirty="0">
                <a:solidFill>
                  <a:srgbClr val="FF0000"/>
                </a:solidFill>
                <a:latin typeface="Verdana"/>
                <a:ea typeface="Verdana"/>
                <a:cs typeface="Verdana"/>
                <a:sym typeface="Verdana"/>
              </a:rPr>
              <a:t>      Sols </a:t>
            </a:r>
            <a:r>
              <a:rPr lang="ca-ES" sz="2400" b="1" i="0" u="none" strike="noStrike" cap="none" dirty="0">
                <a:solidFill>
                  <a:srgbClr val="FF0000"/>
                </a:solidFill>
                <a:latin typeface="Verdana"/>
                <a:ea typeface="Verdana"/>
                <a:cs typeface="Verdana"/>
                <a:sym typeface="Verdana"/>
              </a:rPr>
              <a:t>19%</a:t>
            </a:r>
            <a:r>
              <a:rPr lang="ca-ES" sz="2400" b="0" i="0" u="none" strike="noStrike" cap="none" dirty="0">
                <a:solidFill>
                  <a:srgbClr val="FF0000"/>
                </a:solidFill>
                <a:latin typeface="Verdana"/>
                <a:ea typeface="Verdana"/>
                <a:cs typeface="Verdana"/>
                <a:sym typeface="Verdana"/>
              </a:rPr>
              <a:t> con 250 mg.</a:t>
            </a:r>
            <a:endParaRPr sz="2400" dirty="0"/>
          </a:p>
          <a:p>
            <a:pPr marL="342900" marR="0" lvl="0" indent="-342900" algn="l" rtl="0">
              <a:spcBef>
                <a:spcPts val="560"/>
              </a:spcBef>
              <a:spcAft>
                <a:spcPts val="0"/>
              </a:spcAft>
              <a:buClr>
                <a:schemeClr val="folHlink"/>
              </a:buClr>
              <a:buFont typeface="Noto Sans Symbols"/>
              <a:buNone/>
            </a:pPr>
            <a:r>
              <a:rPr lang="ca-ES" sz="2400" b="1" i="0" u="none" strike="noStrike" cap="none" dirty="0">
                <a:solidFill>
                  <a:schemeClr val="dk1"/>
                </a:solidFill>
                <a:latin typeface="Verdana"/>
                <a:ea typeface="Verdana"/>
                <a:cs typeface="Verdana"/>
                <a:sym typeface="Verdana"/>
              </a:rPr>
              <a:t/>
            </a:r>
            <a:br>
              <a:rPr lang="ca-ES" sz="2400" b="1" i="0" u="none" strike="noStrike" cap="none" dirty="0">
                <a:solidFill>
                  <a:schemeClr val="dk1"/>
                </a:solidFill>
                <a:latin typeface="Verdana"/>
                <a:ea typeface="Verdana"/>
                <a:cs typeface="Verdana"/>
                <a:sym typeface="Verdana"/>
              </a:rPr>
            </a:br>
            <a:r>
              <a:rPr lang="ca-ES" sz="2400" b="1" i="0" u="none" strike="noStrike" cap="none" dirty="0">
                <a:solidFill>
                  <a:schemeClr val="dk1"/>
                </a:solidFill>
                <a:latin typeface="Verdana"/>
                <a:ea typeface="Verdana"/>
                <a:cs typeface="Verdana"/>
                <a:sym typeface="Verdana"/>
              </a:rPr>
              <a:t>-</a:t>
            </a:r>
            <a:r>
              <a:rPr lang="ca-ES" sz="2400" b="1" i="0" u="none" strike="noStrike" cap="none" dirty="0">
                <a:solidFill>
                  <a:srgbClr val="6F6F6F"/>
                </a:solidFill>
                <a:latin typeface="Verdana"/>
                <a:ea typeface="Verdana"/>
                <a:cs typeface="Verdana"/>
                <a:sym typeface="Verdana"/>
              </a:rPr>
              <a:t> </a:t>
            </a:r>
            <a:r>
              <a:rPr lang="ca-ES" sz="2400" b="1" i="0" u="none" strike="noStrike" cap="none" dirty="0" err="1">
                <a:solidFill>
                  <a:srgbClr val="6F6F6F"/>
                </a:solidFill>
                <a:latin typeface="Verdana"/>
                <a:ea typeface="Verdana"/>
                <a:cs typeface="Verdana"/>
                <a:sym typeface="Verdana"/>
              </a:rPr>
              <a:t>Norfloxacino</a:t>
            </a:r>
            <a:r>
              <a:rPr lang="ca-ES" sz="2400" b="1" i="0" u="none" strike="noStrike" cap="none" dirty="0">
                <a:solidFill>
                  <a:schemeClr val="dk1"/>
                </a:solidFill>
                <a:latin typeface="Verdana"/>
                <a:ea typeface="Verdana"/>
                <a:cs typeface="Verdana"/>
                <a:sym typeface="Verdana"/>
              </a:rPr>
              <a:t>:</a:t>
            </a:r>
            <a:endParaRPr sz="2400" dirty="0"/>
          </a:p>
          <a:p>
            <a:pPr marL="342900" marR="0" lvl="0" indent="-342900" algn="l" rtl="0">
              <a:spcBef>
                <a:spcPts val="560"/>
              </a:spcBef>
              <a:spcAft>
                <a:spcPts val="0"/>
              </a:spcAft>
              <a:buClr>
                <a:schemeClr val="folHlink"/>
              </a:buClr>
              <a:buFont typeface="Noto Sans Symbols"/>
              <a:buNone/>
            </a:pPr>
            <a:r>
              <a:rPr lang="ca-ES" sz="2400" b="1" i="0" u="none" strike="noStrike" cap="none" dirty="0">
                <a:solidFill>
                  <a:schemeClr val="dk1"/>
                </a:solidFill>
                <a:latin typeface="Verdana"/>
                <a:ea typeface="Verdana"/>
                <a:cs typeface="Verdana"/>
                <a:sym typeface="Verdana"/>
              </a:rPr>
              <a:t>      </a:t>
            </a:r>
            <a:r>
              <a:rPr lang="ca-ES" sz="2400" b="0" i="0" u="none" strike="noStrike" cap="none" dirty="0">
                <a:solidFill>
                  <a:srgbClr val="FF0000"/>
                </a:solidFill>
                <a:latin typeface="Verdana"/>
                <a:ea typeface="Verdana"/>
                <a:cs typeface="Verdana"/>
                <a:sym typeface="Verdana"/>
              </a:rPr>
              <a:t>Només</a:t>
            </a:r>
            <a:r>
              <a:rPr lang="ca-ES" sz="2400" b="0" i="0" u="none" strike="noStrike" cap="none" dirty="0">
                <a:solidFill>
                  <a:schemeClr val="dk1"/>
                </a:solidFill>
                <a:latin typeface="Verdana"/>
                <a:ea typeface="Verdana"/>
                <a:cs typeface="Verdana"/>
                <a:sym typeface="Verdana"/>
              </a:rPr>
              <a:t> </a:t>
            </a:r>
            <a:r>
              <a:rPr lang="ca-ES" sz="2400" b="1" i="0" u="none" strike="noStrike" cap="none" dirty="0">
                <a:solidFill>
                  <a:srgbClr val="FF0000"/>
                </a:solidFill>
                <a:latin typeface="Verdana"/>
                <a:ea typeface="Verdana"/>
                <a:cs typeface="Verdana"/>
                <a:sym typeface="Verdana"/>
              </a:rPr>
              <a:t>24%</a:t>
            </a:r>
            <a:r>
              <a:rPr lang="ca-ES" sz="2400" b="0" i="0" u="none" strike="noStrike" cap="none" dirty="0">
                <a:solidFill>
                  <a:srgbClr val="FF0000"/>
                </a:solidFill>
                <a:latin typeface="Verdana"/>
                <a:ea typeface="Verdana"/>
                <a:cs typeface="Verdana"/>
                <a:sym typeface="Verdana"/>
              </a:rPr>
              <a:t> pautes curtes</a:t>
            </a:r>
            <a:endParaRPr sz="2400" b="0" i="0" u="none" strike="noStrike" cap="none" dirty="0">
              <a:solidFill>
                <a:srgbClr val="FF0000"/>
              </a:solidFill>
              <a:latin typeface="Verdana"/>
              <a:ea typeface="Verdana"/>
              <a:cs typeface="Verdana"/>
              <a:sym typeface="Verdana"/>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1595"/>
        <p:cNvGrpSpPr/>
        <p:nvPr/>
      </p:nvGrpSpPr>
      <p:grpSpPr>
        <a:xfrm>
          <a:off x="0" y="0"/>
          <a:ext cx="0" cy="0"/>
          <a:chOff x="0" y="0"/>
          <a:chExt cx="0" cy="0"/>
        </a:xfrm>
      </p:grpSpPr>
      <p:sp>
        <p:nvSpPr>
          <p:cNvPr id="1596" name="Shape 1596"/>
          <p:cNvSpPr txBox="1">
            <a:spLocks noGrp="1"/>
          </p:cNvSpPr>
          <p:nvPr>
            <p:ph type="title" idx="4294967295"/>
          </p:nvPr>
        </p:nvSpPr>
        <p:spPr>
          <a:xfrm>
            <a:off x="1371600" y="277813"/>
            <a:ext cx="7772400" cy="1143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ca-ES" sz="4400" b="0" i="0" u="none" strike="noStrike" cap="none">
                <a:solidFill>
                  <a:schemeClr val="dk2"/>
                </a:solidFill>
                <a:latin typeface="Verdana"/>
                <a:ea typeface="Verdana"/>
                <a:cs typeface="Verdana"/>
                <a:sym typeface="Verdana"/>
              </a:rPr>
              <a:t>CONCLUSIONS</a:t>
            </a:r>
            <a:endParaRPr sz="4200" b="0" i="0" u="none" strike="noStrike" cap="none">
              <a:solidFill>
                <a:schemeClr val="dk2"/>
              </a:solidFill>
              <a:latin typeface="Verdana"/>
              <a:ea typeface="Verdana"/>
              <a:cs typeface="Verdana"/>
              <a:sym typeface="Verdana"/>
            </a:endParaRPr>
          </a:p>
        </p:txBody>
      </p:sp>
      <p:sp>
        <p:nvSpPr>
          <p:cNvPr id="1597" name="Shape 1597"/>
          <p:cNvSpPr txBox="1">
            <a:spLocks noGrp="1"/>
          </p:cNvSpPr>
          <p:nvPr>
            <p:ph type="body" idx="4294967295"/>
          </p:nvPr>
        </p:nvSpPr>
        <p:spPr>
          <a:xfrm>
            <a:off x="539552" y="1052513"/>
            <a:ext cx="7690048" cy="5078412"/>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folHlink"/>
              </a:buClr>
              <a:buFont typeface="Noto Sans Symbols"/>
              <a:buNone/>
            </a:pPr>
            <a:r>
              <a:rPr lang="ca-ES" sz="3400" b="1" i="0" u="none" strike="noStrike" cap="none">
                <a:solidFill>
                  <a:srgbClr val="336600"/>
                </a:solidFill>
                <a:latin typeface="Arial"/>
                <a:ea typeface="Arial"/>
                <a:cs typeface="Arial"/>
                <a:sym typeface="Arial"/>
              </a:rPr>
              <a:t> </a:t>
            </a:r>
            <a:br>
              <a:rPr lang="ca-ES" sz="3400" b="1" i="0" u="none" strike="noStrike" cap="none">
                <a:solidFill>
                  <a:srgbClr val="336600"/>
                </a:solidFill>
                <a:latin typeface="Arial"/>
                <a:ea typeface="Arial"/>
                <a:cs typeface="Arial"/>
                <a:sym typeface="Arial"/>
              </a:rPr>
            </a:br>
            <a:r>
              <a:rPr lang="ca-ES" sz="2800" b="1" i="0" u="none" strike="noStrike" cap="none">
                <a:solidFill>
                  <a:srgbClr val="336600"/>
                </a:solidFill>
                <a:latin typeface="Times New Roman"/>
                <a:ea typeface="Times New Roman"/>
                <a:cs typeface="Times New Roman"/>
                <a:sym typeface="Times New Roman"/>
              </a:rPr>
              <a:t/>
            </a:r>
            <a:br>
              <a:rPr lang="ca-ES" sz="2800" b="1" i="0" u="none" strike="noStrike" cap="none">
                <a:solidFill>
                  <a:srgbClr val="336600"/>
                </a:solidFill>
                <a:latin typeface="Times New Roman"/>
                <a:ea typeface="Times New Roman"/>
                <a:cs typeface="Times New Roman"/>
                <a:sym typeface="Times New Roman"/>
              </a:rPr>
            </a:br>
            <a:r>
              <a:rPr lang="ca-ES" sz="2800" b="0" i="0" u="none" strike="noStrike" cap="none">
                <a:solidFill>
                  <a:schemeClr val="dk1"/>
                </a:solidFill>
                <a:latin typeface="Verdana"/>
                <a:ea typeface="Verdana"/>
                <a:cs typeface="Verdana"/>
                <a:sym typeface="Verdana"/>
              </a:rPr>
              <a:t>- Es pot millorar el </a:t>
            </a:r>
            <a:r>
              <a:rPr lang="ca-ES" sz="2800" b="0" i="0" u="sng" strike="noStrike" cap="none">
                <a:solidFill>
                  <a:schemeClr val="dk1"/>
                </a:solidFill>
                <a:latin typeface="Verdana"/>
                <a:ea typeface="Verdana"/>
                <a:cs typeface="Verdana"/>
                <a:sym typeface="Verdana"/>
              </a:rPr>
              <a:t>maneig</a:t>
            </a:r>
            <a:r>
              <a:rPr lang="ca-ES" sz="2800" b="0" i="0" u="none" strike="noStrike" cap="none">
                <a:solidFill>
                  <a:schemeClr val="dk1"/>
                </a:solidFill>
                <a:latin typeface="Verdana"/>
                <a:ea typeface="Verdana"/>
                <a:cs typeface="Verdana"/>
                <a:sym typeface="Verdana"/>
              </a:rPr>
              <a:t> de les ITU.</a:t>
            </a:r>
            <a:endParaRPr/>
          </a:p>
          <a:p>
            <a:pPr marL="342900" marR="0" lvl="0" indent="-342900" algn="l" rtl="0">
              <a:spcBef>
                <a:spcPts val="560"/>
              </a:spcBef>
              <a:spcAft>
                <a:spcPts val="0"/>
              </a:spcAft>
              <a:buClr>
                <a:schemeClr val="folHlink"/>
              </a:buClr>
              <a:buFont typeface="Noto Sans Symbols"/>
              <a:buNone/>
            </a:pPr>
            <a:r>
              <a:rPr lang="ca-ES" sz="2800" b="0" i="0" u="none" strike="noStrike" cap="none">
                <a:solidFill>
                  <a:schemeClr val="dk1"/>
                </a:solidFill>
                <a:latin typeface="Verdana"/>
                <a:ea typeface="Verdana"/>
                <a:cs typeface="Verdana"/>
                <a:sym typeface="Verdana"/>
              </a:rPr>
              <a:t/>
            </a:r>
            <a:br>
              <a:rPr lang="ca-ES" sz="2800" b="0" i="0" u="none" strike="noStrike" cap="none">
                <a:solidFill>
                  <a:schemeClr val="dk1"/>
                </a:solidFill>
                <a:latin typeface="Verdana"/>
                <a:ea typeface="Verdana"/>
                <a:cs typeface="Verdana"/>
                <a:sym typeface="Verdana"/>
              </a:rPr>
            </a:br>
            <a:r>
              <a:rPr lang="ca-ES" sz="2800" b="0" i="0" u="none" strike="noStrike" cap="none">
                <a:solidFill>
                  <a:schemeClr val="dk1"/>
                </a:solidFill>
                <a:latin typeface="Verdana"/>
                <a:ea typeface="Verdana"/>
                <a:cs typeface="Verdana"/>
                <a:sym typeface="Verdana"/>
              </a:rPr>
              <a:t>- Escassa </a:t>
            </a:r>
            <a:r>
              <a:rPr lang="ca-ES" sz="2800" b="0" i="0" u="sng" strike="noStrike" cap="none">
                <a:solidFill>
                  <a:schemeClr val="dk1"/>
                </a:solidFill>
                <a:latin typeface="Verdana"/>
                <a:ea typeface="Verdana"/>
                <a:cs typeface="Verdana"/>
                <a:sym typeface="Verdana"/>
              </a:rPr>
              <a:t>adherència</a:t>
            </a:r>
            <a:r>
              <a:rPr lang="ca-ES" sz="2800" b="0" i="0" u="none" strike="noStrike" cap="none">
                <a:solidFill>
                  <a:schemeClr val="dk1"/>
                </a:solidFill>
                <a:latin typeface="Verdana"/>
                <a:ea typeface="Verdana"/>
                <a:cs typeface="Verdana"/>
                <a:sym typeface="Verdana"/>
              </a:rPr>
              <a:t> del MF a les recomanacions actuals.</a:t>
            </a:r>
            <a:endParaRPr/>
          </a:p>
          <a:p>
            <a:pPr marL="342900" marR="0" lvl="0" indent="-342900" algn="l" rtl="0">
              <a:spcBef>
                <a:spcPts val="560"/>
              </a:spcBef>
              <a:spcAft>
                <a:spcPts val="0"/>
              </a:spcAft>
              <a:buClr>
                <a:schemeClr val="folHlink"/>
              </a:buClr>
              <a:buFont typeface="Noto Sans Symbols"/>
              <a:buNone/>
            </a:pPr>
            <a:r>
              <a:rPr lang="ca-ES" sz="2800" b="0" i="0" u="none" strike="noStrike" cap="none">
                <a:solidFill>
                  <a:schemeClr val="dk1"/>
                </a:solidFill>
                <a:latin typeface="Verdana"/>
                <a:ea typeface="Verdana"/>
                <a:cs typeface="Verdana"/>
                <a:sym typeface="Verdana"/>
              </a:rPr>
              <a:t/>
            </a:r>
            <a:br>
              <a:rPr lang="ca-ES" sz="2800" b="0" i="0" u="none" strike="noStrike" cap="none">
                <a:solidFill>
                  <a:schemeClr val="dk1"/>
                </a:solidFill>
                <a:latin typeface="Verdana"/>
                <a:ea typeface="Verdana"/>
                <a:cs typeface="Verdana"/>
                <a:sym typeface="Verdana"/>
              </a:rPr>
            </a:br>
            <a:r>
              <a:rPr lang="ca-ES" sz="2800" b="0" i="0" u="none" strike="noStrike" cap="none">
                <a:solidFill>
                  <a:schemeClr val="dk1"/>
                </a:solidFill>
                <a:latin typeface="Verdana"/>
                <a:ea typeface="Verdana"/>
                <a:cs typeface="Verdana"/>
                <a:sym typeface="Verdana"/>
              </a:rPr>
              <a:t>- Inadequació en la sol·licitud d’</a:t>
            </a:r>
            <a:r>
              <a:rPr lang="ca-ES" sz="2800" b="0" i="0" u="sng" strike="noStrike" cap="none">
                <a:solidFill>
                  <a:schemeClr val="dk1"/>
                </a:solidFill>
                <a:latin typeface="Verdana"/>
                <a:ea typeface="Verdana"/>
                <a:cs typeface="Verdana"/>
                <a:sym typeface="Verdana"/>
              </a:rPr>
              <a:t>urocultiu</a:t>
            </a:r>
            <a:r>
              <a:rPr lang="ca-ES" sz="2800" b="0" i="0" u="none" strike="noStrike" cap="none">
                <a:solidFill>
                  <a:schemeClr val="dk1"/>
                </a:solidFill>
                <a:latin typeface="Verdana"/>
                <a:ea typeface="Verdana"/>
                <a:cs typeface="Verdana"/>
                <a:sym typeface="Verdana"/>
              </a:rPr>
              <a:t>.</a:t>
            </a:r>
            <a:endParaRPr/>
          </a:p>
          <a:p>
            <a:pPr marL="342900" marR="0" lvl="0" indent="-342900" algn="l" rtl="0">
              <a:spcBef>
                <a:spcPts val="560"/>
              </a:spcBef>
              <a:spcAft>
                <a:spcPts val="0"/>
              </a:spcAft>
              <a:buClr>
                <a:schemeClr val="folHlink"/>
              </a:buClr>
              <a:buFont typeface="Noto Sans Symbols"/>
              <a:buNone/>
            </a:pPr>
            <a:r>
              <a:rPr lang="ca-ES" sz="2800" b="0" i="0" u="none" strike="noStrike" cap="none">
                <a:solidFill>
                  <a:schemeClr val="dk1"/>
                </a:solidFill>
                <a:latin typeface="Verdana"/>
                <a:ea typeface="Verdana"/>
                <a:cs typeface="Verdana"/>
                <a:sym typeface="Verdana"/>
              </a:rPr>
              <a:t/>
            </a:r>
            <a:br>
              <a:rPr lang="ca-ES" sz="2800" b="0" i="0" u="none" strike="noStrike" cap="none">
                <a:solidFill>
                  <a:schemeClr val="dk1"/>
                </a:solidFill>
                <a:latin typeface="Verdana"/>
                <a:ea typeface="Verdana"/>
                <a:cs typeface="Verdana"/>
                <a:sym typeface="Verdana"/>
              </a:rPr>
            </a:br>
            <a:r>
              <a:rPr lang="ca-ES" sz="2800" b="0" i="0" u="none" strike="noStrike" cap="none">
                <a:solidFill>
                  <a:schemeClr val="dk1"/>
                </a:solidFill>
                <a:latin typeface="Verdana"/>
                <a:ea typeface="Verdana"/>
                <a:cs typeface="Verdana"/>
                <a:sym typeface="Verdana"/>
              </a:rPr>
              <a:t>- Infrautilització d’</a:t>
            </a:r>
            <a:r>
              <a:rPr lang="ca-ES" sz="2800" b="0" i="0" u="sng" strike="noStrike" cap="none">
                <a:solidFill>
                  <a:schemeClr val="dk1"/>
                </a:solidFill>
                <a:latin typeface="Verdana"/>
                <a:ea typeface="Verdana"/>
                <a:cs typeface="Verdana"/>
                <a:sym typeface="Verdana"/>
              </a:rPr>
              <a:t>antibiòtics</a:t>
            </a:r>
            <a:r>
              <a:rPr lang="ca-ES" sz="2800" b="0" i="0" u="none" strike="noStrike" cap="none">
                <a:solidFill>
                  <a:schemeClr val="dk1"/>
                </a:solidFill>
                <a:latin typeface="Verdana"/>
                <a:ea typeface="Verdana"/>
                <a:cs typeface="Verdana"/>
                <a:sym typeface="Verdana"/>
              </a:rPr>
              <a:t> de primera elecció.</a:t>
            </a:r>
            <a:br>
              <a:rPr lang="ca-ES" sz="2800" b="0" i="0" u="none" strike="noStrike" cap="none">
                <a:solidFill>
                  <a:schemeClr val="dk1"/>
                </a:solidFill>
                <a:latin typeface="Verdana"/>
                <a:ea typeface="Verdana"/>
                <a:cs typeface="Verdana"/>
                <a:sym typeface="Verdana"/>
              </a:rPr>
            </a:br>
            <a:endParaRPr sz="2800" b="0" i="0" u="none" strike="noStrike" cap="none">
              <a:solidFill>
                <a:schemeClr val="dk1"/>
              </a:solidFill>
              <a:latin typeface="Verdana"/>
              <a:ea typeface="Verdana"/>
              <a:cs typeface="Verdana"/>
              <a:sym typeface="Verdana"/>
            </a:endParaRPr>
          </a:p>
        </p:txBody>
      </p:sp>
      <p:pic>
        <p:nvPicPr>
          <p:cNvPr id="1598" name="Shape 1598" descr="MC900334026[1]"/>
          <p:cNvPicPr preferRelativeResize="0"/>
          <p:nvPr/>
        </p:nvPicPr>
        <p:blipFill rotWithShape="1">
          <a:blip r:embed="rId3">
            <a:alphaModFix/>
          </a:blip>
          <a:srcRect/>
          <a:stretch/>
        </p:blipFill>
        <p:spPr>
          <a:xfrm>
            <a:off x="7451725" y="0"/>
            <a:ext cx="815975" cy="1292225"/>
          </a:xfrm>
          <a:prstGeom prst="rect">
            <a:avLst/>
          </a:prstGeom>
          <a:noFill/>
          <a:ln>
            <a:noFill/>
          </a:ln>
        </p:spPr>
      </p:pic>
    </p:spTree>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1602"/>
        <p:cNvGrpSpPr/>
        <p:nvPr/>
      </p:nvGrpSpPr>
      <p:grpSpPr>
        <a:xfrm>
          <a:off x="0" y="0"/>
          <a:ext cx="0" cy="0"/>
          <a:chOff x="0" y="0"/>
          <a:chExt cx="0" cy="0"/>
        </a:xfrm>
      </p:grpSpPr>
      <p:sp>
        <p:nvSpPr>
          <p:cNvPr id="1603" name="Shape 1603"/>
          <p:cNvSpPr txBox="1">
            <a:spLocks noGrp="1"/>
          </p:cNvSpPr>
          <p:nvPr>
            <p:ph type="title"/>
          </p:nvPr>
        </p:nvSpPr>
        <p:spPr>
          <a:xfrm>
            <a:off x="609600" y="0"/>
            <a:ext cx="8534400" cy="1628775"/>
          </a:xfrm>
          <a:prstGeom prst="rect">
            <a:avLst/>
          </a:prstGeom>
          <a:solidFill>
            <a:srgbClr val="FDE9D8"/>
          </a:solidFill>
          <a:ln>
            <a:noFill/>
          </a:ln>
        </p:spPr>
        <p:txBody>
          <a:bodyPr spcFirstLastPara="1" wrap="square" lIns="90475" tIns="44450" rIns="90475" bIns="44450" anchor="b" anchorCtr="0">
            <a:noAutofit/>
          </a:bodyPr>
          <a:lstStyle/>
          <a:p>
            <a:pPr marL="0" marR="0" lvl="0" indent="0" algn="l" rtl="0">
              <a:spcBef>
                <a:spcPts val="0"/>
              </a:spcBef>
              <a:spcAft>
                <a:spcPts val="0"/>
              </a:spcAft>
              <a:buNone/>
            </a:pPr>
            <a:r>
              <a:rPr lang="ca-ES" sz="4200" b="0" i="0" u="none" strike="noStrike" cap="none">
                <a:solidFill>
                  <a:schemeClr val="dk2"/>
                </a:solidFill>
                <a:latin typeface="Verdana"/>
                <a:ea typeface="Verdana"/>
                <a:cs typeface="Verdana"/>
                <a:sym typeface="Verdana"/>
              </a:rPr>
              <a:t>Cas clínic 2</a:t>
            </a:r>
            <a:endParaRPr/>
          </a:p>
        </p:txBody>
      </p:sp>
      <p:sp>
        <p:nvSpPr>
          <p:cNvPr id="1604" name="Shape 1604"/>
          <p:cNvSpPr txBox="1">
            <a:spLocks noGrp="1"/>
          </p:cNvSpPr>
          <p:nvPr>
            <p:ph type="body" idx="1"/>
          </p:nvPr>
        </p:nvSpPr>
        <p:spPr>
          <a:xfrm>
            <a:off x="684213" y="1700213"/>
            <a:ext cx="7772400" cy="4394200"/>
          </a:xfrm>
          <a:prstGeom prst="rect">
            <a:avLst/>
          </a:prstGeom>
          <a:noFill/>
          <a:ln>
            <a:noFill/>
          </a:ln>
        </p:spPr>
        <p:txBody>
          <a:bodyPr spcFirstLastPara="1" wrap="square" lIns="90475" tIns="44450" rIns="90475" bIns="44450" anchor="t" anchorCtr="0">
            <a:noAutofit/>
          </a:bodyPr>
          <a:lstStyle/>
          <a:p>
            <a:pPr marL="342900" marR="0" lvl="0" indent="-342900" algn="l" rtl="0">
              <a:spcBef>
                <a:spcPts val="0"/>
              </a:spcBef>
              <a:spcAft>
                <a:spcPts val="0"/>
              </a:spcAft>
              <a:buClr>
                <a:schemeClr val="folHlink"/>
              </a:buClr>
              <a:buFont typeface="Noto Sans Symbols"/>
              <a:buNone/>
            </a:pPr>
            <a:r>
              <a:rPr lang="ca-ES" sz="1800" b="1" i="0" u="none" strike="noStrike" cap="none" dirty="0">
                <a:solidFill>
                  <a:schemeClr val="dk1"/>
                </a:solidFill>
                <a:latin typeface="Verdana"/>
                <a:ea typeface="Verdana"/>
                <a:cs typeface="Verdana"/>
                <a:sym typeface="Verdana"/>
              </a:rPr>
              <a:t>    Dona de 65 anys que ve a la consulta perquè té coïssor a l’orinar i dolor en zona </a:t>
            </a:r>
            <a:r>
              <a:rPr lang="ca-ES" sz="1800" b="1" i="0" u="none" strike="noStrike" cap="none" dirty="0" err="1">
                <a:solidFill>
                  <a:schemeClr val="dk1"/>
                </a:solidFill>
                <a:latin typeface="Verdana"/>
                <a:ea typeface="Verdana"/>
                <a:cs typeface="Verdana"/>
                <a:sym typeface="Verdana"/>
              </a:rPr>
              <a:t>suprapúbica</a:t>
            </a:r>
            <a:endParaRPr dirty="0"/>
          </a:p>
          <a:p>
            <a:pPr marL="342900" marR="0" lvl="0" indent="-342900" algn="l" rtl="0">
              <a:spcBef>
                <a:spcPts val="900"/>
              </a:spcBef>
              <a:spcAft>
                <a:spcPts val="0"/>
              </a:spcAft>
              <a:buClr>
                <a:schemeClr val="folHlink"/>
              </a:buClr>
              <a:buFont typeface="Noto Sans Symbols"/>
              <a:buNone/>
            </a:pPr>
            <a:r>
              <a:rPr lang="ca-ES" sz="1800" b="1" i="0" u="none" strike="noStrike" cap="none" dirty="0">
                <a:solidFill>
                  <a:schemeClr val="dk1"/>
                </a:solidFill>
                <a:latin typeface="Verdana"/>
                <a:ea typeface="Verdana"/>
                <a:cs typeface="Verdana"/>
                <a:sym typeface="Verdana"/>
              </a:rPr>
              <a:t>	</a:t>
            </a:r>
            <a:r>
              <a:rPr lang="ca-ES" sz="1800" b="1" i="0" u="sng" strike="noStrike" cap="none" dirty="0">
                <a:solidFill>
                  <a:schemeClr val="dk1"/>
                </a:solidFill>
                <a:latin typeface="Verdana"/>
                <a:ea typeface="Verdana"/>
                <a:cs typeface="Verdana"/>
                <a:sym typeface="Verdana"/>
              </a:rPr>
              <a:t>Clínica</a:t>
            </a:r>
            <a:endParaRPr sz="1800" b="1" i="0" u="none" strike="noStrike" cap="none" dirty="0">
              <a:solidFill>
                <a:schemeClr val="dk1"/>
              </a:solidFill>
              <a:latin typeface="Verdana"/>
              <a:ea typeface="Verdana"/>
              <a:cs typeface="Verdana"/>
              <a:sym typeface="Verdana"/>
            </a:endParaRPr>
          </a:p>
          <a:p>
            <a:pPr marL="742950" marR="0" lvl="1" indent="-285750" algn="l" rtl="0">
              <a:spcBef>
                <a:spcPts val="900"/>
              </a:spcBef>
              <a:spcAft>
                <a:spcPts val="0"/>
              </a:spcAft>
              <a:buClr>
                <a:schemeClr val="accent1"/>
              </a:buClr>
              <a:buFont typeface="Noto Sans Symbols"/>
              <a:buNone/>
            </a:pPr>
            <a:r>
              <a:rPr lang="ca-ES" sz="1800" b="0" i="0" u="none" strike="noStrike" cap="none" dirty="0">
                <a:solidFill>
                  <a:schemeClr val="dk1"/>
                </a:solidFill>
                <a:latin typeface="Verdana"/>
                <a:ea typeface="Verdana"/>
                <a:cs typeface="Verdana"/>
                <a:sym typeface="Verdana"/>
              </a:rPr>
              <a:t>Durant 3 dies ha presentat disúria, pol·laciúria i nictúria. Des de que té aquests símptomes l’orina se li escapa més.</a:t>
            </a:r>
            <a:endParaRPr dirty="0"/>
          </a:p>
          <a:p>
            <a:pPr marL="342900" marR="0" lvl="0" indent="-342900" algn="l" rtl="0">
              <a:spcBef>
                <a:spcPts val="900"/>
              </a:spcBef>
              <a:spcAft>
                <a:spcPts val="0"/>
              </a:spcAft>
              <a:buClr>
                <a:schemeClr val="folHlink"/>
              </a:buClr>
              <a:buFont typeface="Noto Sans Symbols"/>
              <a:buNone/>
            </a:pPr>
            <a:r>
              <a:rPr lang="ca-ES" sz="1800" b="1" i="0" u="none" strike="noStrike" cap="none" dirty="0">
                <a:solidFill>
                  <a:schemeClr val="dk1"/>
                </a:solidFill>
                <a:latin typeface="Verdana"/>
                <a:ea typeface="Verdana"/>
                <a:cs typeface="Verdana"/>
                <a:sym typeface="Verdana"/>
              </a:rPr>
              <a:t>	</a:t>
            </a:r>
            <a:r>
              <a:rPr lang="ca-ES" sz="1800" b="1" i="0" u="sng" strike="noStrike" cap="none" dirty="0">
                <a:solidFill>
                  <a:schemeClr val="dk1"/>
                </a:solidFill>
                <a:latin typeface="Verdana"/>
                <a:ea typeface="Verdana"/>
                <a:cs typeface="Verdana"/>
                <a:sym typeface="Verdana"/>
              </a:rPr>
              <a:t>Antecedents</a:t>
            </a:r>
            <a:endParaRPr sz="1800" b="1" i="0" u="sng" strike="noStrike" cap="none" dirty="0">
              <a:solidFill>
                <a:schemeClr val="dk1"/>
              </a:solidFill>
              <a:latin typeface="Verdana"/>
              <a:ea typeface="Verdana"/>
              <a:cs typeface="Verdana"/>
              <a:sym typeface="Verdana"/>
            </a:endParaRPr>
          </a:p>
          <a:p>
            <a:pPr marL="742950" marR="0" lvl="1" indent="-285750" algn="l" rtl="0">
              <a:spcBef>
                <a:spcPts val="900"/>
              </a:spcBef>
              <a:spcAft>
                <a:spcPts val="0"/>
              </a:spcAft>
              <a:buClr>
                <a:schemeClr val="accent1"/>
              </a:buClr>
              <a:buFont typeface="Noto Sans Symbols"/>
              <a:buNone/>
            </a:pPr>
            <a:r>
              <a:rPr lang="ca-ES" sz="1800" b="0" i="0" u="none" strike="noStrike" cap="none" dirty="0">
                <a:solidFill>
                  <a:schemeClr val="dk1"/>
                </a:solidFill>
                <a:latin typeface="Verdana"/>
                <a:ea typeface="Verdana"/>
                <a:cs typeface="Verdana"/>
                <a:sym typeface="Verdana"/>
              </a:rPr>
              <a:t>Ha tingut 3 fills i des de l’últim part presenta incontinència urinària a l’esforç. Fa anys </a:t>
            </a:r>
            <a:r>
              <a:rPr lang="ca-ES" sz="1800" b="0" i="0" u="none" strike="noStrike" cap="none" dirty="0" smtClean="0">
                <a:solidFill>
                  <a:schemeClr val="dk1"/>
                </a:solidFill>
                <a:latin typeface="Verdana"/>
                <a:ea typeface="Verdana"/>
                <a:cs typeface="Verdana"/>
                <a:sym typeface="Verdana"/>
              </a:rPr>
              <a:t>té </a:t>
            </a:r>
            <a:r>
              <a:rPr lang="ca-ES" sz="1800" b="0" i="0" u="none" strike="noStrike" cap="none" dirty="0">
                <a:solidFill>
                  <a:schemeClr val="dk1"/>
                </a:solidFill>
                <a:latin typeface="Verdana"/>
                <a:ea typeface="Verdana"/>
                <a:cs typeface="Verdana"/>
                <a:sym typeface="Verdana"/>
              </a:rPr>
              <a:t>episodis similars, ha realitzat diferents tractaments amb resultats irregulars.</a:t>
            </a:r>
            <a:endParaRPr sz="1800" b="0" i="0" u="none" strike="noStrike" cap="none" dirty="0">
              <a:solidFill>
                <a:schemeClr val="dk1"/>
              </a:solidFill>
              <a:latin typeface="Verdana"/>
              <a:ea typeface="Verdana"/>
              <a:cs typeface="Verdana"/>
              <a:sym typeface="Verdana"/>
            </a:endParaRPr>
          </a:p>
          <a:p>
            <a:pPr marL="342900" marR="0" lvl="0" indent="-342900" algn="l" rtl="0">
              <a:spcBef>
                <a:spcPts val="900"/>
              </a:spcBef>
              <a:spcAft>
                <a:spcPts val="0"/>
              </a:spcAft>
              <a:buClr>
                <a:schemeClr val="folHlink"/>
              </a:buClr>
              <a:buFont typeface="Noto Sans Symbols"/>
              <a:buNone/>
            </a:pPr>
            <a:r>
              <a:rPr lang="ca-ES" sz="1800" b="1" i="0" u="none" strike="noStrike" cap="none" dirty="0">
                <a:solidFill>
                  <a:schemeClr val="dk1"/>
                </a:solidFill>
                <a:latin typeface="Verdana"/>
                <a:ea typeface="Verdana"/>
                <a:cs typeface="Verdana"/>
                <a:sym typeface="Verdana"/>
              </a:rPr>
              <a:t>	</a:t>
            </a:r>
            <a:r>
              <a:rPr lang="ca-ES" sz="1800" b="1" i="0" u="sng" strike="noStrike" cap="none" dirty="0">
                <a:solidFill>
                  <a:schemeClr val="dk1"/>
                </a:solidFill>
                <a:latin typeface="Verdana"/>
                <a:ea typeface="Verdana"/>
                <a:cs typeface="Verdana"/>
                <a:sym typeface="Verdana"/>
              </a:rPr>
              <a:t>Exploració</a:t>
            </a:r>
            <a:endParaRPr sz="1800" b="1" i="0" u="none" strike="noStrike" cap="none" dirty="0">
              <a:solidFill>
                <a:schemeClr val="dk1"/>
              </a:solidFill>
              <a:latin typeface="Verdana"/>
              <a:ea typeface="Verdana"/>
              <a:cs typeface="Verdana"/>
              <a:sym typeface="Verdana"/>
            </a:endParaRPr>
          </a:p>
          <a:p>
            <a:pPr marL="742950" marR="0" lvl="1" indent="-285750" algn="l" rtl="0">
              <a:spcBef>
                <a:spcPts val="900"/>
              </a:spcBef>
              <a:spcAft>
                <a:spcPts val="0"/>
              </a:spcAft>
              <a:buClr>
                <a:schemeClr val="accent1"/>
              </a:buClr>
              <a:buFont typeface="Noto Sans Symbols"/>
              <a:buNone/>
            </a:pPr>
            <a:r>
              <a:rPr lang="ca-ES" sz="1800" b="0" i="0" u="none" strike="noStrike" cap="none" dirty="0">
                <a:solidFill>
                  <a:schemeClr val="dk1"/>
                </a:solidFill>
                <a:latin typeface="Verdana"/>
                <a:ea typeface="Verdana"/>
                <a:cs typeface="Verdana"/>
                <a:sym typeface="Verdana"/>
              </a:rPr>
              <a:t>Atròfia vulvar, probable cistocele. PPL -. Resta normal.</a:t>
            </a:r>
            <a:endParaRPr dirty="0"/>
          </a:p>
          <a:p>
            <a:pPr marL="742950" marR="0" lvl="1" indent="-285750" algn="l" rtl="0">
              <a:spcBef>
                <a:spcPts val="900"/>
              </a:spcBef>
              <a:spcAft>
                <a:spcPts val="0"/>
              </a:spcAft>
              <a:buClr>
                <a:schemeClr val="accent1"/>
              </a:buClr>
              <a:buFont typeface="Noto Sans Symbols"/>
              <a:buNone/>
            </a:pPr>
            <a:r>
              <a:rPr lang="ca-ES" sz="1800" b="0" i="0" u="none" strike="noStrike" cap="none" dirty="0">
                <a:solidFill>
                  <a:schemeClr val="dk1"/>
                </a:solidFill>
                <a:latin typeface="Verdana"/>
                <a:ea typeface="Verdana"/>
                <a:cs typeface="Verdana"/>
                <a:sym typeface="Verdana"/>
              </a:rPr>
              <a:t>TA: 180/100. FC: 80 ppm. T:36,3ºC.</a:t>
            </a:r>
            <a:endParaRPr sz="1800" b="0" i="0" u="none" strike="noStrike" cap="none" dirty="0">
              <a:solidFill>
                <a:srgbClr val="FFFFFF"/>
              </a:solidFill>
              <a:latin typeface="Verdana"/>
              <a:ea typeface="Verdana"/>
              <a:cs typeface="Verdana"/>
              <a:sym typeface="Verdana"/>
            </a:endParaRPr>
          </a:p>
        </p:txBody>
      </p:sp>
      <p:pic>
        <p:nvPicPr>
          <p:cNvPr id="1605" name="Shape 1605" descr="camfic blanc"/>
          <p:cNvPicPr preferRelativeResize="0"/>
          <p:nvPr/>
        </p:nvPicPr>
        <p:blipFill rotWithShape="1">
          <a:blip r:embed="rId3">
            <a:alphaModFix/>
          </a:blip>
          <a:srcRect/>
          <a:stretch/>
        </p:blipFill>
        <p:spPr>
          <a:xfrm>
            <a:off x="8382000" y="6281738"/>
            <a:ext cx="463550" cy="576262"/>
          </a:xfrm>
          <a:prstGeom prst="rect">
            <a:avLst/>
          </a:prstGeom>
          <a:noFill/>
          <a:ln>
            <a:noFill/>
          </a:ln>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1610"/>
        <p:cNvGrpSpPr/>
        <p:nvPr/>
      </p:nvGrpSpPr>
      <p:grpSpPr>
        <a:xfrm>
          <a:off x="0" y="0"/>
          <a:ext cx="0" cy="0"/>
          <a:chOff x="0" y="0"/>
          <a:chExt cx="0" cy="0"/>
        </a:xfrm>
      </p:grpSpPr>
      <p:sp>
        <p:nvSpPr>
          <p:cNvPr id="1611" name="Shape 1611"/>
          <p:cNvSpPr txBox="1">
            <a:spLocks noGrp="1"/>
          </p:cNvSpPr>
          <p:nvPr>
            <p:ph type="title"/>
          </p:nvPr>
        </p:nvSpPr>
        <p:spPr>
          <a:xfrm>
            <a:off x="914400" y="277813"/>
            <a:ext cx="7772400" cy="1143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ca-ES" sz="4200" b="0" i="0" u="none" strike="noStrike" cap="none">
                <a:solidFill>
                  <a:schemeClr val="dk2"/>
                </a:solidFill>
                <a:latin typeface="Verdana"/>
                <a:ea typeface="Verdana"/>
                <a:cs typeface="Verdana"/>
                <a:sym typeface="Verdana"/>
              </a:rPr>
              <a:t>Cas clínic 2</a:t>
            </a:r>
            <a:endParaRPr/>
          </a:p>
        </p:txBody>
      </p:sp>
      <p:sp>
        <p:nvSpPr>
          <p:cNvPr id="1612" name="Shape 1612"/>
          <p:cNvSpPr txBox="1">
            <a:spLocks noGrp="1"/>
          </p:cNvSpPr>
          <p:nvPr>
            <p:ph type="body" idx="1"/>
          </p:nvPr>
        </p:nvSpPr>
        <p:spPr>
          <a:xfrm>
            <a:off x="914400" y="1600200"/>
            <a:ext cx="7772400" cy="4530725"/>
          </a:xfrm>
          <a:prstGeom prst="rect">
            <a:avLst/>
          </a:prstGeom>
          <a:noFill/>
          <a:ln>
            <a:noFill/>
          </a:ln>
        </p:spPr>
        <p:txBody>
          <a:bodyPr spcFirstLastPara="1" wrap="square" lIns="91425" tIns="45700" rIns="91425" bIns="45700" anchor="t" anchorCtr="0">
            <a:noAutofit/>
          </a:bodyPr>
          <a:lstStyle/>
          <a:p>
            <a:pPr marL="342900" marR="0" lvl="0" indent="-182880" algn="l" rtl="0">
              <a:spcBef>
                <a:spcPts val="0"/>
              </a:spcBef>
              <a:spcAft>
                <a:spcPts val="0"/>
              </a:spcAft>
              <a:buClr>
                <a:schemeClr val="folHlink"/>
              </a:buClr>
              <a:buSzPts val="2520"/>
              <a:buFont typeface="Noto Sans Symbols"/>
              <a:buNone/>
            </a:pPr>
            <a:endParaRPr sz="2800" b="0" i="0" u="none" strike="noStrike" cap="none">
              <a:solidFill>
                <a:schemeClr val="dk1"/>
              </a:solidFill>
              <a:latin typeface="Arial"/>
              <a:ea typeface="Arial"/>
              <a:cs typeface="Arial"/>
              <a:sym typeface="Arial"/>
            </a:endParaRPr>
          </a:p>
          <a:p>
            <a:pPr marL="342900" marR="0" lvl="0" indent="-182880" algn="l" rtl="0">
              <a:spcBef>
                <a:spcPts val="560"/>
              </a:spcBef>
              <a:spcAft>
                <a:spcPts val="0"/>
              </a:spcAft>
              <a:buClr>
                <a:schemeClr val="folHlink"/>
              </a:buClr>
              <a:buSzPts val="2520"/>
              <a:buFont typeface="Noto Sans Symbols"/>
              <a:buNone/>
            </a:pPr>
            <a:endParaRPr sz="2800" b="0" i="0" u="none" strike="noStrike" cap="none">
              <a:solidFill>
                <a:schemeClr val="dk1"/>
              </a:solidFill>
              <a:latin typeface="Arial"/>
              <a:ea typeface="Arial"/>
              <a:cs typeface="Arial"/>
              <a:sym typeface="Arial"/>
            </a:endParaRPr>
          </a:p>
          <a:p>
            <a:pPr marL="342900" marR="0" lvl="0" indent="-342900" algn="l" rtl="0">
              <a:spcBef>
                <a:spcPts val="720"/>
              </a:spcBef>
              <a:spcAft>
                <a:spcPts val="0"/>
              </a:spcAft>
              <a:buClr>
                <a:schemeClr val="folHlink"/>
              </a:buClr>
              <a:buSzPts val="3240"/>
              <a:buFont typeface="Noto Sans Symbols"/>
              <a:buChar char="■"/>
            </a:pPr>
            <a:r>
              <a:rPr lang="ca-ES" sz="3600" b="0" i="0" u="none" strike="noStrike" cap="none">
                <a:solidFill>
                  <a:schemeClr val="dk1"/>
                </a:solidFill>
                <a:latin typeface="Verdana"/>
                <a:ea typeface="Verdana"/>
                <a:cs typeface="Verdana"/>
                <a:sym typeface="Verdana"/>
              </a:rPr>
              <a:t>Quin és el diagnòstic de presumpció?</a:t>
            </a:r>
            <a:endParaRPr/>
          </a:p>
          <a:p>
            <a:pPr marL="342900" marR="0" lvl="0" indent="-137159" algn="l" rtl="0">
              <a:spcBef>
                <a:spcPts val="720"/>
              </a:spcBef>
              <a:spcAft>
                <a:spcPts val="0"/>
              </a:spcAft>
              <a:buClr>
                <a:schemeClr val="folHlink"/>
              </a:buClr>
              <a:buSzPts val="3240"/>
              <a:buFont typeface="Noto Sans Symbols"/>
              <a:buNone/>
            </a:pPr>
            <a:endParaRPr sz="3600" b="0" i="0" u="none" strike="noStrike" cap="none">
              <a:solidFill>
                <a:schemeClr val="dk1"/>
              </a:solidFill>
              <a:latin typeface="Verdana"/>
              <a:ea typeface="Verdana"/>
              <a:cs typeface="Verdana"/>
              <a:sym typeface="Verdana"/>
            </a:endParaRPr>
          </a:p>
          <a:p>
            <a:pPr marL="342900" marR="0" lvl="0" indent="-342900" algn="l" rtl="0">
              <a:spcBef>
                <a:spcPts val="720"/>
              </a:spcBef>
              <a:spcAft>
                <a:spcPts val="0"/>
              </a:spcAft>
              <a:buClr>
                <a:schemeClr val="folHlink"/>
              </a:buClr>
              <a:buSzPts val="3240"/>
              <a:buFont typeface="Noto Sans Symbols"/>
              <a:buChar char="■"/>
            </a:pPr>
            <a:r>
              <a:rPr lang="ca-ES" sz="3600" b="0" i="0" u="none" strike="noStrike" cap="none">
                <a:solidFill>
                  <a:schemeClr val="dk1"/>
                </a:solidFill>
                <a:latin typeface="Verdana"/>
                <a:ea typeface="Verdana"/>
                <a:cs typeface="Verdana"/>
                <a:sym typeface="Verdana"/>
              </a:rPr>
              <a:t>Quins mètodes diagnòstics utilitzaries?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Shape 150"/>
          <p:cNvSpPr txBox="1">
            <a:spLocks noGrp="1"/>
          </p:cNvSpPr>
          <p:nvPr>
            <p:ph type="title"/>
          </p:nvPr>
        </p:nvSpPr>
        <p:spPr>
          <a:xfrm>
            <a:off x="914400" y="277813"/>
            <a:ext cx="7772400" cy="1143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ca-ES" sz="3800" b="0" i="0" u="none" strike="noStrike" cap="none" dirty="0">
                <a:solidFill>
                  <a:schemeClr val="dk2"/>
                </a:solidFill>
                <a:latin typeface="Verdana"/>
                <a:ea typeface="Verdana"/>
                <a:cs typeface="Verdana"/>
                <a:sym typeface="Verdana"/>
              </a:rPr>
              <a:t>Altres causes de molèsties urinàries en la dona</a:t>
            </a:r>
            <a:endParaRPr dirty="0"/>
          </a:p>
        </p:txBody>
      </p:sp>
      <p:sp>
        <p:nvSpPr>
          <p:cNvPr id="151" name="Shape 151"/>
          <p:cNvSpPr txBox="1">
            <a:spLocks noGrp="1"/>
          </p:cNvSpPr>
          <p:nvPr>
            <p:ph type="body" idx="1"/>
          </p:nvPr>
        </p:nvSpPr>
        <p:spPr>
          <a:xfrm>
            <a:off x="827088" y="1844675"/>
            <a:ext cx="7848600" cy="4799013"/>
          </a:xfrm>
          <a:prstGeom prst="rect">
            <a:avLst/>
          </a:prstGeom>
          <a:solidFill>
            <a:srgbClr val="C5D8F1"/>
          </a:solidFill>
          <a:ln>
            <a:noFill/>
          </a:ln>
        </p:spPr>
        <p:txBody>
          <a:bodyPr spcFirstLastPara="1" wrap="square" lIns="91425" tIns="45700" rIns="91425" bIns="45700" anchor="t" anchorCtr="0">
            <a:noAutofit/>
          </a:bodyPr>
          <a:lstStyle/>
          <a:p>
            <a:pPr marL="342900" marR="0" lvl="0" indent="-342900" algn="l" rtl="0">
              <a:lnSpc>
                <a:spcPct val="140000"/>
              </a:lnSpc>
              <a:spcBef>
                <a:spcPts val="0"/>
              </a:spcBef>
              <a:spcAft>
                <a:spcPts val="0"/>
              </a:spcAft>
              <a:buClr>
                <a:schemeClr val="folHlink"/>
              </a:buClr>
              <a:buSzPts val="1800"/>
              <a:buFont typeface="Noto Sans Symbols"/>
              <a:buChar char="■"/>
            </a:pPr>
            <a:r>
              <a:rPr lang="ca-ES" sz="2000" b="0" i="0" u="none" strike="noStrike" cap="none" dirty="0">
                <a:solidFill>
                  <a:schemeClr val="dk1"/>
                </a:solidFill>
                <a:latin typeface="Verdana"/>
                <a:ea typeface="Verdana"/>
                <a:cs typeface="Verdana"/>
                <a:sym typeface="Verdana"/>
              </a:rPr>
              <a:t>Altres </a:t>
            </a:r>
            <a:r>
              <a:rPr lang="ca-ES" sz="2000" b="1" i="0" u="none" strike="noStrike" cap="none" dirty="0">
                <a:solidFill>
                  <a:srgbClr val="0070C0"/>
                </a:solidFill>
                <a:latin typeface="Verdana"/>
                <a:ea typeface="Verdana"/>
                <a:cs typeface="Verdana"/>
                <a:sym typeface="Verdana"/>
              </a:rPr>
              <a:t>vaginitis</a:t>
            </a:r>
            <a:r>
              <a:rPr lang="ca-ES" sz="2000" b="0" i="0" u="none" strike="noStrike" cap="none" dirty="0">
                <a:solidFill>
                  <a:schemeClr val="dk1"/>
                </a:solidFill>
                <a:latin typeface="Verdana"/>
                <a:ea typeface="Verdana"/>
                <a:cs typeface="Verdana"/>
                <a:sym typeface="Verdana"/>
              </a:rPr>
              <a:t>:</a:t>
            </a:r>
            <a:endParaRPr dirty="0"/>
          </a:p>
          <a:p>
            <a:pPr marL="342900" marR="0" lvl="0" indent="-342900" algn="l" rtl="0">
              <a:lnSpc>
                <a:spcPct val="140000"/>
              </a:lnSpc>
              <a:spcBef>
                <a:spcPts val="400"/>
              </a:spcBef>
              <a:spcAft>
                <a:spcPts val="0"/>
              </a:spcAft>
              <a:buClr>
                <a:schemeClr val="folHlink"/>
              </a:buClr>
              <a:buFont typeface="Noto Sans Symbols"/>
              <a:buNone/>
            </a:pPr>
            <a:r>
              <a:rPr lang="ca-ES" sz="2000" b="0" i="0" u="none" strike="noStrike" cap="none" dirty="0">
                <a:solidFill>
                  <a:schemeClr val="dk1"/>
                </a:solidFill>
                <a:latin typeface="Verdana"/>
                <a:ea typeface="Verdana"/>
                <a:cs typeface="Verdana"/>
                <a:sym typeface="Verdana"/>
              </a:rPr>
              <a:t>	- traumatismes: coit, bicicleta, equitació</a:t>
            </a:r>
            <a:endParaRPr dirty="0"/>
          </a:p>
          <a:p>
            <a:pPr marL="342900" marR="0" lvl="0" indent="-342900" algn="l" rtl="0">
              <a:lnSpc>
                <a:spcPct val="140000"/>
              </a:lnSpc>
              <a:spcBef>
                <a:spcPts val="400"/>
              </a:spcBef>
              <a:spcAft>
                <a:spcPts val="0"/>
              </a:spcAft>
              <a:buClr>
                <a:schemeClr val="folHlink"/>
              </a:buClr>
              <a:buFont typeface="Noto Sans Symbols"/>
              <a:buNone/>
            </a:pPr>
            <a:r>
              <a:rPr lang="ca-ES" sz="2000" b="0" i="0" u="none" strike="noStrike" cap="none" dirty="0">
                <a:solidFill>
                  <a:schemeClr val="dk1"/>
                </a:solidFill>
                <a:latin typeface="Verdana"/>
                <a:ea typeface="Verdana"/>
                <a:cs typeface="Verdana"/>
                <a:sym typeface="Verdana"/>
              </a:rPr>
              <a:t>	- hipersensibilitat:sabons, cremes, roba interior, paper higiènic</a:t>
            </a:r>
            <a:endParaRPr dirty="0"/>
          </a:p>
          <a:p>
            <a:pPr marL="342900" marR="0" lvl="0" indent="-342900" algn="l" rtl="0">
              <a:lnSpc>
                <a:spcPct val="140000"/>
              </a:lnSpc>
              <a:spcBef>
                <a:spcPts val="400"/>
              </a:spcBef>
              <a:spcAft>
                <a:spcPts val="0"/>
              </a:spcAft>
              <a:buClr>
                <a:schemeClr val="folHlink"/>
              </a:buClr>
              <a:buFont typeface="Noto Sans Symbols"/>
              <a:buNone/>
            </a:pPr>
            <a:r>
              <a:rPr lang="ca-ES" sz="2000" b="0" i="0" u="none" strike="noStrike" cap="none" dirty="0">
                <a:solidFill>
                  <a:schemeClr val="dk1"/>
                </a:solidFill>
                <a:latin typeface="Verdana"/>
                <a:ea typeface="Verdana"/>
                <a:cs typeface="Verdana"/>
                <a:sym typeface="Verdana"/>
              </a:rPr>
              <a:t>	- atròfica vaginal: menopausa</a:t>
            </a:r>
            <a:endParaRPr dirty="0"/>
          </a:p>
          <a:p>
            <a:pPr marL="342900" marR="0" lvl="0" indent="-342900" algn="l" rtl="0">
              <a:lnSpc>
                <a:spcPct val="140000"/>
              </a:lnSpc>
              <a:spcBef>
                <a:spcPts val="400"/>
              </a:spcBef>
              <a:spcAft>
                <a:spcPts val="0"/>
              </a:spcAft>
              <a:buClr>
                <a:schemeClr val="folHlink"/>
              </a:buClr>
              <a:buSzPts val="1800"/>
              <a:buFont typeface="Noto Sans Symbols"/>
              <a:buChar char="■"/>
            </a:pPr>
            <a:r>
              <a:rPr lang="ca-ES" sz="2000" b="1" i="0" u="none" strike="noStrike" cap="none" dirty="0">
                <a:solidFill>
                  <a:srgbClr val="0070C0"/>
                </a:solidFill>
                <a:latin typeface="Verdana"/>
                <a:ea typeface="Verdana"/>
                <a:cs typeface="Verdana"/>
                <a:sym typeface="Verdana"/>
              </a:rPr>
              <a:t>Litiasi</a:t>
            </a:r>
            <a:endParaRPr dirty="0"/>
          </a:p>
          <a:p>
            <a:pPr marL="342900" marR="0" lvl="0" indent="-342900" algn="l" rtl="0">
              <a:lnSpc>
                <a:spcPct val="140000"/>
              </a:lnSpc>
              <a:spcBef>
                <a:spcPts val="400"/>
              </a:spcBef>
              <a:spcAft>
                <a:spcPts val="0"/>
              </a:spcAft>
              <a:buClr>
                <a:schemeClr val="folHlink"/>
              </a:buClr>
              <a:buSzPts val="1800"/>
              <a:buFont typeface="Noto Sans Symbols"/>
              <a:buChar char="■"/>
            </a:pPr>
            <a:r>
              <a:rPr lang="ca-ES" sz="2000" b="0" i="0" u="none" strike="noStrike" cap="none" dirty="0">
                <a:solidFill>
                  <a:schemeClr val="dk1"/>
                </a:solidFill>
                <a:latin typeface="Verdana"/>
                <a:ea typeface="Verdana"/>
                <a:cs typeface="Verdana"/>
                <a:sym typeface="Verdana"/>
              </a:rPr>
              <a:t>Neoplàsies</a:t>
            </a:r>
            <a:endParaRPr dirty="0"/>
          </a:p>
          <a:p>
            <a:pPr marL="342900" marR="0" lvl="0" indent="-342900" algn="l" rtl="0">
              <a:lnSpc>
                <a:spcPct val="140000"/>
              </a:lnSpc>
              <a:spcBef>
                <a:spcPts val="400"/>
              </a:spcBef>
              <a:spcAft>
                <a:spcPts val="0"/>
              </a:spcAft>
              <a:buClr>
                <a:schemeClr val="folHlink"/>
              </a:buClr>
              <a:buSzPts val="1800"/>
              <a:buFont typeface="Noto Sans Symbols"/>
              <a:buChar char="■"/>
            </a:pPr>
            <a:r>
              <a:rPr lang="ca-ES" sz="2000" b="0" i="0" u="none" strike="noStrike" cap="none" dirty="0">
                <a:solidFill>
                  <a:schemeClr val="dk1"/>
                </a:solidFill>
                <a:latin typeface="Verdana"/>
                <a:ea typeface="Verdana"/>
                <a:cs typeface="Verdana"/>
                <a:sym typeface="Verdana"/>
              </a:rPr>
              <a:t>Cistitis induïda per fàrmacs: ciclofosfamida, al·lopurinol, </a:t>
            </a:r>
            <a:r>
              <a:rPr lang="ca-ES" sz="2000" b="0" i="0" u="none" strike="noStrike" cap="none" dirty="0" err="1" smtClean="0">
                <a:solidFill>
                  <a:schemeClr val="dk1"/>
                </a:solidFill>
                <a:latin typeface="Verdana"/>
                <a:ea typeface="Verdana"/>
                <a:cs typeface="Verdana"/>
                <a:sym typeface="Verdana"/>
              </a:rPr>
              <a:t>danazol</a:t>
            </a:r>
            <a:r>
              <a:rPr lang="ca-ES" sz="2000" dirty="0" smtClean="0">
                <a:latin typeface="Verdana"/>
                <a:ea typeface="Verdana"/>
                <a:cs typeface="Verdana"/>
                <a:sym typeface="Verdana"/>
              </a:rPr>
              <a:t>...</a:t>
            </a:r>
            <a:endParaRPr dirty="0"/>
          </a:p>
          <a:p>
            <a:pPr marL="342900" marR="0" lvl="0" indent="-342900" algn="l" rtl="0">
              <a:lnSpc>
                <a:spcPct val="140000"/>
              </a:lnSpc>
              <a:spcBef>
                <a:spcPts val="400"/>
              </a:spcBef>
              <a:spcAft>
                <a:spcPts val="0"/>
              </a:spcAft>
              <a:buClr>
                <a:schemeClr val="folHlink"/>
              </a:buClr>
              <a:buSzPts val="1800"/>
              <a:buFont typeface="Noto Sans Symbols"/>
              <a:buChar char="■"/>
            </a:pPr>
            <a:r>
              <a:rPr lang="es-ES_tradnl" sz="2000" dirty="0" smtClean="0">
                <a:latin typeface="Verdana" pitchFamily="34" charset="0"/>
                <a:ea typeface="Verdana" pitchFamily="34" charset="0"/>
              </a:rPr>
              <a:t>Cistitis intersticial, síndrome uretral…</a:t>
            </a:r>
            <a:endParaRPr sz="2000" dirty="0">
              <a:latin typeface="Verdana" pitchFamily="34" charset="0"/>
              <a:ea typeface="Verdana" pitchFamily="34" charset="0"/>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1616"/>
        <p:cNvGrpSpPr/>
        <p:nvPr/>
      </p:nvGrpSpPr>
      <p:grpSpPr>
        <a:xfrm>
          <a:off x="0" y="0"/>
          <a:ext cx="0" cy="0"/>
          <a:chOff x="0" y="0"/>
          <a:chExt cx="0" cy="0"/>
        </a:xfrm>
      </p:grpSpPr>
      <p:sp>
        <p:nvSpPr>
          <p:cNvPr id="1617" name="Shape 1617"/>
          <p:cNvSpPr txBox="1">
            <a:spLocks noGrp="1"/>
          </p:cNvSpPr>
          <p:nvPr>
            <p:ph type="title"/>
          </p:nvPr>
        </p:nvSpPr>
        <p:spPr>
          <a:xfrm>
            <a:off x="914400" y="277813"/>
            <a:ext cx="7772400" cy="919162"/>
          </a:xfrm>
          <a:prstGeom prst="rect">
            <a:avLst/>
          </a:prstGeom>
          <a:noFill/>
          <a:ln>
            <a:noFill/>
          </a:ln>
        </p:spPr>
        <p:txBody>
          <a:bodyPr spcFirstLastPara="1" wrap="square" lIns="90475" tIns="44450" rIns="90475" bIns="44450" anchor="b" anchorCtr="0">
            <a:noAutofit/>
          </a:bodyPr>
          <a:lstStyle/>
          <a:p>
            <a:pPr marL="0" marR="0" lvl="0" indent="0" algn="l" rtl="0">
              <a:spcBef>
                <a:spcPts val="0"/>
              </a:spcBef>
              <a:spcAft>
                <a:spcPts val="0"/>
              </a:spcAft>
              <a:buNone/>
            </a:pPr>
            <a:r>
              <a:rPr lang="ca-ES" sz="4200" b="0" i="0" u="none" strike="noStrike" cap="none">
                <a:solidFill>
                  <a:schemeClr val="dk2"/>
                </a:solidFill>
                <a:latin typeface="Verdana"/>
                <a:ea typeface="Verdana"/>
                <a:cs typeface="Verdana"/>
                <a:sym typeface="Verdana"/>
              </a:rPr>
              <a:t>Indicacions d’urocultiu</a:t>
            </a:r>
            <a:endParaRPr/>
          </a:p>
        </p:txBody>
      </p:sp>
      <p:sp>
        <p:nvSpPr>
          <p:cNvPr id="1618" name="Shape 1618"/>
          <p:cNvSpPr txBox="1">
            <a:spLocks noGrp="1"/>
          </p:cNvSpPr>
          <p:nvPr>
            <p:ph type="body" idx="1"/>
          </p:nvPr>
        </p:nvSpPr>
        <p:spPr>
          <a:xfrm>
            <a:off x="971550" y="1989138"/>
            <a:ext cx="7993063" cy="4679950"/>
          </a:xfrm>
          <a:prstGeom prst="rect">
            <a:avLst/>
          </a:prstGeom>
          <a:solidFill>
            <a:srgbClr val="C5D8F1"/>
          </a:solidFill>
          <a:ln>
            <a:noFill/>
          </a:ln>
        </p:spPr>
        <p:txBody>
          <a:bodyPr spcFirstLastPara="1" wrap="square" lIns="90475" tIns="44450" rIns="90475" bIns="44450" anchor="t" anchorCtr="0">
            <a:noAutofit/>
          </a:bodyPr>
          <a:lstStyle/>
          <a:p>
            <a:pPr marL="342900" marR="0" lvl="0" indent="-342900" algn="l" rtl="0">
              <a:spcBef>
                <a:spcPts val="0"/>
              </a:spcBef>
              <a:spcAft>
                <a:spcPts val="0"/>
              </a:spcAft>
              <a:buClr>
                <a:schemeClr val="folHlink"/>
              </a:buClr>
              <a:buSzPts val="1800"/>
              <a:buFont typeface="Noto Sans Symbols"/>
              <a:buChar char="■"/>
            </a:pPr>
            <a:r>
              <a:rPr lang="ca-ES" sz="2000" b="0" i="0" u="none" strike="noStrike" cap="none">
                <a:solidFill>
                  <a:schemeClr val="dk1"/>
                </a:solidFill>
                <a:latin typeface="Verdana"/>
                <a:ea typeface="Verdana"/>
                <a:cs typeface="Verdana"/>
                <a:sym typeface="Verdana"/>
              </a:rPr>
              <a:t>Homes</a:t>
            </a:r>
            <a:endParaRPr/>
          </a:p>
          <a:p>
            <a:pPr marL="342900" marR="0" lvl="0" indent="-342900" algn="l" rtl="0">
              <a:spcBef>
                <a:spcPts val="1500"/>
              </a:spcBef>
              <a:spcAft>
                <a:spcPts val="0"/>
              </a:spcAft>
              <a:buClr>
                <a:schemeClr val="folHlink"/>
              </a:buClr>
              <a:buSzPts val="1800"/>
              <a:buFont typeface="Noto Sans Symbols"/>
              <a:buChar char="■"/>
            </a:pPr>
            <a:r>
              <a:rPr lang="ca-ES" sz="2000" b="0" i="0" u="none" strike="noStrike" cap="none">
                <a:solidFill>
                  <a:schemeClr val="dk1"/>
                </a:solidFill>
                <a:latin typeface="Verdana"/>
                <a:ea typeface="Verdana"/>
                <a:cs typeface="Verdana"/>
                <a:sym typeface="Verdana"/>
              </a:rPr>
              <a:t>Nens</a:t>
            </a:r>
            <a:endParaRPr/>
          </a:p>
          <a:p>
            <a:pPr marL="342900" marR="0" lvl="0" indent="-342900" algn="l" rtl="0">
              <a:spcBef>
                <a:spcPts val="1500"/>
              </a:spcBef>
              <a:spcAft>
                <a:spcPts val="0"/>
              </a:spcAft>
              <a:buClr>
                <a:schemeClr val="folHlink"/>
              </a:buClr>
              <a:buSzPts val="1800"/>
              <a:buFont typeface="Noto Sans Symbols"/>
              <a:buChar char="■"/>
            </a:pPr>
            <a:r>
              <a:rPr lang="ca-ES" sz="2000" b="0" i="0" u="none" strike="noStrike" cap="none">
                <a:solidFill>
                  <a:schemeClr val="dk1"/>
                </a:solidFill>
                <a:latin typeface="Verdana"/>
                <a:ea typeface="Verdana"/>
                <a:cs typeface="Verdana"/>
                <a:sym typeface="Verdana"/>
              </a:rPr>
              <a:t>Gestants</a:t>
            </a:r>
            <a:endParaRPr/>
          </a:p>
          <a:p>
            <a:pPr marL="342900" marR="0" lvl="0" indent="-342900" algn="l" rtl="0">
              <a:spcBef>
                <a:spcPts val="1500"/>
              </a:spcBef>
              <a:spcAft>
                <a:spcPts val="0"/>
              </a:spcAft>
              <a:buClr>
                <a:schemeClr val="folHlink"/>
              </a:buClr>
              <a:buSzPts val="1800"/>
              <a:buFont typeface="Noto Sans Symbols"/>
              <a:buChar char="■"/>
            </a:pPr>
            <a:r>
              <a:rPr lang="ca-ES" sz="2000" b="0" i="0" u="none" strike="noStrike" cap="none">
                <a:solidFill>
                  <a:schemeClr val="dk1"/>
                </a:solidFill>
                <a:latin typeface="Verdana"/>
                <a:ea typeface="Verdana"/>
                <a:cs typeface="Verdana"/>
                <a:sym typeface="Verdana"/>
              </a:rPr>
              <a:t>Recurrències</a:t>
            </a:r>
            <a:endParaRPr/>
          </a:p>
          <a:p>
            <a:pPr marL="342900" marR="0" lvl="0" indent="-342900" algn="l" rtl="0">
              <a:spcBef>
                <a:spcPts val="1500"/>
              </a:spcBef>
              <a:spcAft>
                <a:spcPts val="0"/>
              </a:spcAft>
              <a:buClr>
                <a:schemeClr val="folHlink"/>
              </a:buClr>
              <a:buSzPts val="1800"/>
              <a:buFont typeface="Noto Sans Symbols"/>
              <a:buChar char="■"/>
            </a:pPr>
            <a:r>
              <a:rPr lang="ca-ES" sz="2000" b="0" i="0" u="none" strike="noStrike" cap="none">
                <a:solidFill>
                  <a:schemeClr val="dk1"/>
                </a:solidFill>
                <a:latin typeface="Verdana"/>
                <a:ea typeface="Verdana"/>
                <a:cs typeface="Verdana"/>
                <a:sym typeface="Verdana"/>
              </a:rPr>
              <a:t>Pielonefriti</a:t>
            </a:r>
            <a:r>
              <a:rPr lang="ca-ES" sz="2000">
                <a:latin typeface="Verdana"/>
                <a:ea typeface="Verdana"/>
                <a:cs typeface="Verdana"/>
                <a:sym typeface="Verdana"/>
              </a:rPr>
              <a:t>s</a:t>
            </a:r>
            <a:endParaRPr/>
          </a:p>
          <a:p>
            <a:pPr marL="342900" marR="0" lvl="0" indent="-342900" algn="l" rtl="0">
              <a:spcBef>
                <a:spcPts val="1500"/>
              </a:spcBef>
              <a:spcAft>
                <a:spcPts val="0"/>
              </a:spcAft>
              <a:buClr>
                <a:schemeClr val="folHlink"/>
              </a:buClr>
              <a:buSzPts val="1800"/>
              <a:buFont typeface="Noto Sans Symbols"/>
              <a:buChar char="■"/>
            </a:pPr>
            <a:r>
              <a:rPr lang="ca-ES" sz="2000" b="0" i="0" u="none" strike="noStrike" cap="none">
                <a:solidFill>
                  <a:schemeClr val="dk1"/>
                </a:solidFill>
                <a:latin typeface="Verdana"/>
                <a:ea typeface="Verdana"/>
                <a:cs typeface="Verdana"/>
                <a:sym typeface="Verdana"/>
              </a:rPr>
              <a:t>Símptomes d´ITU i tira reactiva en orina negativa</a:t>
            </a:r>
            <a:endParaRPr/>
          </a:p>
          <a:p>
            <a:pPr marL="342900" marR="0" lvl="0" indent="-342900" algn="l" rtl="0">
              <a:spcBef>
                <a:spcPts val="1500"/>
              </a:spcBef>
              <a:spcAft>
                <a:spcPts val="0"/>
              </a:spcAft>
              <a:buClr>
                <a:schemeClr val="folHlink"/>
              </a:buClr>
              <a:buSzPts val="1800"/>
              <a:buFont typeface="Noto Sans Symbols"/>
              <a:buChar char="■"/>
            </a:pPr>
            <a:r>
              <a:rPr lang="ca-ES" sz="2000" b="0" i="0" u="none" strike="noStrike" cap="none">
                <a:solidFill>
                  <a:schemeClr val="dk1"/>
                </a:solidFill>
                <a:latin typeface="Verdana"/>
                <a:ea typeface="Verdana"/>
                <a:cs typeface="Verdana"/>
                <a:sym typeface="Verdana"/>
              </a:rPr>
              <a:t>Bacteriúria asimptomàtica (gestant..)</a:t>
            </a:r>
            <a:endParaRPr/>
          </a:p>
          <a:p>
            <a:pPr marL="342900" marR="0" lvl="0" indent="-342900" algn="l" rtl="0">
              <a:spcBef>
                <a:spcPts val="1500"/>
              </a:spcBef>
              <a:spcAft>
                <a:spcPts val="0"/>
              </a:spcAft>
              <a:buClr>
                <a:schemeClr val="folHlink"/>
              </a:buClr>
              <a:buSzPts val="1800"/>
              <a:buFont typeface="Noto Sans Symbols"/>
              <a:buChar char="■"/>
            </a:pPr>
            <a:r>
              <a:rPr lang="ca-ES" sz="2000" b="0" i="0" u="none" strike="noStrike" cap="none">
                <a:solidFill>
                  <a:schemeClr val="dk1"/>
                </a:solidFill>
                <a:latin typeface="Verdana"/>
                <a:ea typeface="Verdana"/>
                <a:cs typeface="Verdana"/>
                <a:sym typeface="Verdana"/>
              </a:rPr>
              <a:t>Existència de factors de risc per ITU complicada</a:t>
            </a:r>
            <a:endParaRPr/>
          </a:p>
          <a:p>
            <a:pPr marL="342900" marR="0" lvl="0" indent="-342900" algn="l" rtl="0">
              <a:spcBef>
                <a:spcPts val="1500"/>
              </a:spcBef>
              <a:spcAft>
                <a:spcPts val="0"/>
              </a:spcAft>
              <a:buClr>
                <a:schemeClr val="folHlink"/>
              </a:buClr>
              <a:buSzPts val="1800"/>
              <a:buFont typeface="Noto Sans Symbols"/>
              <a:buChar char="■"/>
            </a:pPr>
            <a:r>
              <a:rPr lang="ca-ES" sz="2000" b="0" i="0" u="none" strike="noStrike" cap="none">
                <a:solidFill>
                  <a:schemeClr val="dk1"/>
                </a:solidFill>
                <a:latin typeface="Verdana"/>
                <a:ea typeface="Verdana"/>
                <a:cs typeface="Verdana"/>
                <a:sym typeface="Verdana"/>
              </a:rPr>
              <a:t>ITU simptomàtica en pacients amb sonda vesical</a:t>
            </a:r>
            <a:endParaRPr sz="2000" b="0" i="0" u="none" strike="noStrike" cap="none">
              <a:solidFill>
                <a:schemeClr val="dk1"/>
              </a:solidFill>
              <a:latin typeface="Verdana"/>
              <a:ea typeface="Verdana"/>
              <a:cs typeface="Verdana"/>
              <a:sym typeface="Verdana"/>
            </a:endParaRPr>
          </a:p>
        </p:txBody>
      </p:sp>
      <p:pic>
        <p:nvPicPr>
          <p:cNvPr id="1619" name="Shape 1619"/>
          <p:cNvPicPr preferRelativeResize="0"/>
          <p:nvPr/>
        </p:nvPicPr>
        <p:blipFill rotWithShape="1">
          <a:blip r:embed="rId3">
            <a:alphaModFix/>
          </a:blip>
          <a:srcRect/>
          <a:stretch/>
        </p:blipFill>
        <p:spPr>
          <a:xfrm>
            <a:off x="6443663" y="2492375"/>
            <a:ext cx="2381250" cy="1704975"/>
          </a:xfrm>
          <a:prstGeom prst="rect">
            <a:avLst/>
          </a:prstGeom>
          <a:noFill/>
          <a:ln>
            <a:noFill/>
          </a:ln>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0">
  <p:cSld>
    <p:spTree>
      <p:nvGrpSpPr>
        <p:cNvPr id="1" name="Shape 1623"/>
        <p:cNvGrpSpPr/>
        <p:nvPr/>
      </p:nvGrpSpPr>
      <p:grpSpPr>
        <a:xfrm>
          <a:off x="0" y="0"/>
          <a:ext cx="0" cy="0"/>
          <a:chOff x="0" y="0"/>
          <a:chExt cx="0" cy="0"/>
        </a:xfrm>
      </p:grpSpPr>
      <p:sp>
        <p:nvSpPr>
          <p:cNvPr id="1624" name="Shape 1624"/>
          <p:cNvSpPr txBox="1">
            <a:spLocks noGrp="1"/>
          </p:cNvSpPr>
          <p:nvPr>
            <p:ph type="title"/>
          </p:nvPr>
        </p:nvSpPr>
        <p:spPr>
          <a:xfrm>
            <a:off x="722313" y="692150"/>
            <a:ext cx="7772400" cy="417671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000" b="1" i="0" u="none" strike="noStrike" cap="none">
              <a:solidFill>
                <a:schemeClr val="dk2"/>
              </a:solidFill>
              <a:latin typeface="Times New Roman"/>
              <a:ea typeface="Times New Roman"/>
              <a:cs typeface="Times New Roman"/>
              <a:sym typeface="Times New Roman"/>
            </a:endParaRPr>
          </a:p>
        </p:txBody>
      </p:sp>
      <p:sp>
        <p:nvSpPr>
          <p:cNvPr id="1625" name="Shape 1625"/>
          <p:cNvSpPr txBox="1">
            <a:spLocks noGrp="1"/>
          </p:cNvSpPr>
          <p:nvPr>
            <p:ph type="body" idx="1"/>
          </p:nvPr>
        </p:nvSpPr>
        <p:spPr>
          <a:xfrm>
            <a:off x="722313" y="1844675"/>
            <a:ext cx="7772400" cy="3529013"/>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chemeClr val="folHlink"/>
              </a:buClr>
              <a:buFont typeface="Noto Sans Symbols"/>
              <a:buNone/>
            </a:pPr>
            <a:r>
              <a:rPr lang="ca-ES" sz="2000" b="0" i="0" u="none" strike="noStrike" cap="none">
                <a:solidFill>
                  <a:schemeClr val="dk1"/>
                </a:solidFill>
                <a:latin typeface="Arial"/>
                <a:ea typeface="Arial"/>
                <a:cs typeface="Arial"/>
                <a:sym typeface="Arial"/>
              </a:rPr>
              <a:t> </a:t>
            </a:r>
            <a:r>
              <a:rPr lang="ca-ES" sz="3600" b="0" i="0" u="none" strike="noStrike" cap="none">
                <a:solidFill>
                  <a:schemeClr val="dk1"/>
                </a:solidFill>
                <a:latin typeface="Verdana"/>
                <a:ea typeface="Verdana"/>
                <a:cs typeface="Verdana"/>
                <a:sym typeface="Verdana"/>
              </a:rPr>
              <a:t>INTERPRETACIO D’ UROCULTIU</a:t>
            </a:r>
            <a:endParaRPr/>
          </a:p>
        </p:txBody>
      </p:sp>
      <p:pic>
        <p:nvPicPr>
          <p:cNvPr id="1626" name="Shape 1626" descr="https://encrypted-tbn2.gstatic.com/images?q=tbn:ANd9GcRDpQshwp1BXBFNH_0UOkdV3dfe5NlcMglewZU0j-zQxqamAgitpA"/>
          <p:cNvPicPr preferRelativeResize="0"/>
          <p:nvPr/>
        </p:nvPicPr>
        <p:blipFill rotWithShape="1">
          <a:blip r:embed="rId3">
            <a:alphaModFix/>
          </a:blip>
          <a:srcRect/>
          <a:stretch/>
        </p:blipFill>
        <p:spPr>
          <a:xfrm>
            <a:off x="2627313" y="1700213"/>
            <a:ext cx="3535362" cy="2376487"/>
          </a:xfrm>
          <a:prstGeom prst="rect">
            <a:avLst/>
          </a:prstGeom>
          <a:noFill/>
          <a:ln>
            <a:noFill/>
          </a:ln>
        </p:spPr>
      </p:pic>
    </p:spTree>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1630"/>
        <p:cNvGrpSpPr/>
        <p:nvPr/>
      </p:nvGrpSpPr>
      <p:grpSpPr>
        <a:xfrm>
          <a:off x="0" y="0"/>
          <a:ext cx="0" cy="0"/>
          <a:chOff x="0" y="0"/>
          <a:chExt cx="0" cy="0"/>
        </a:xfrm>
      </p:grpSpPr>
      <p:sp>
        <p:nvSpPr>
          <p:cNvPr id="1631" name="Shape 1631"/>
          <p:cNvSpPr txBox="1">
            <a:spLocks noGrp="1"/>
          </p:cNvSpPr>
          <p:nvPr>
            <p:ph type="title"/>
          </p:nvPr>
        </p:nvSpPr>
        <p:spPr>
          <a:xfrm>
            <a:off x="914400" y="277813"/>
            <a:ext cx="7772400" cy="1143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ca-ES" sz="4200" b="0" i="0" u="none" strike="noStrike" cap="none" dirty="0">
                <a:solidFill>
                  <a:schemeClr val="dk2"/>
                </a:solidFill>
                <a:latin typeface="Verdana"/>
                <a:ea typeface="Verdana"/>
                <a:cs typeface="Verdana"/>
                <a:sym typeface="Verdana"/>
              </a:rPr>
              <a:t>Bacteriúria significativa</a:t>
            </a:r>
            <a:endParaRPr sz="4200" b="0" i="0" u="none" strike="noStrike" cap="none" dirty="0">
              <a:solidFill>
                <a:schemeClr val="dk2"/>
              </a:solidFill>
              <a:latin typeface="Verdana"/>
              <a:ea typeface="Verdana"/>
              <a:cs typeface="Verdana"/>
              <a:sym typeface="Verdana"/>
            </a:endParaRPr>
          </a:p>
        </p:txBody>
      </p:sp>
      <p:sp>
        <p:nvSpPr>
          <p:cNvPr id="1632" name="Shape 1632"/>
          <p:cNvSpPr txBox="1">
            <a:spLocks noGrp="1"/>
          </p:cNvSpPr>
          <p:nvPr>
            <p:ph type="body" idx="1"/>
          </p:nvPr>
        </p:nvSpPr>
        <p:spPr>
          <a:xfrm>
            <a:off x="914400" y="1557339"/>
            <a:ext cx="8050213" cy="4175918"/>
          </a:xfrm>
          <a:prstGeom prst="rect">
            <a:avLst/>
          </a:prstGeom>
          <a:solidFill>
            <a:srgbClr val="C5D8F1"/>
          </a:solidFill>
          <a:ln>
            <a:noFill/>
          </a:ln>
        </p:spPr>
        <p:txBody>
          <a:bodyPr spcFirstLastPara="1" wrap="square" lIns="91425" tIns="45700" rIns="91425" bIns="45700" anchor="t" anchorCtr="0">
            <a:noAutofit/>
          </a:bodyPr>
          <a:lstStyle/>
          <a:p>
            <a:pPr marL="533400" marR="0" lvl="0" indent="-533400" algn="l" rtl="0">
              <a:lnSpc>
                <a:spcPct val="90000"/>
              </a:lnSpc>
              <a:spcBef>
                <a:spcPts val="0"/>
              </a:spcBef>
              <a:spcAft>
                <a:spcPts val="0"/>
              </a:spcAft>
              <a:buClr>
                <a:schemeClr val="folHlink"/>
              </a:buClr>
              <a:buSzPts val="1800"/>
              <a:buNone/>
            </a:pPr>
            <a:r>
              <a:rPr lang="ca-ES" sz="1800" b="1" i="1" u="sng" dirty="0">
                <a:solidFill>
                  <a:schemeClr val="dk2"/>
                </a:solidFill>
                <a:latin typeface="Verdana" pitchFamily="34" charset="0"/>
                <a:ea typeface="Verdana" pitchFamily="34" charset="0"/>
              </a:rPr>
              <a:t>C</a:t>
            </a:r>
            <a:r>
              <a:rPr lang="ca-ES" sz="1800" b="1" i="1" u="sng" strike="noStrike" cap="none" dirty="0" smtClean="0">
                <a:solidFill>
                  <a:schemeClr val="dk2"/>
                </a:solidFill>
                <a:latin typeface="Verdana" pitchFamily="34" charset="0"/>
                <a:ea typeface="Verdana" pitchFamily="34" charset="0"/>
              </a:rPr>
              <a:t>istitis </a:t>
            </a:r>
            <a:r>
              <a:rPr lang="ca-ES" sz="1800" b="1" i="1" u="sng" strike="noStrike" cap="none" dirty="0">
                <a:solidFill>
                  <a:schemeClr val="dk2"/>
                </a:solidFill>
                <a:latin typeface="Verdana" pitchFamily="34" charset="0"/>
                <a:ea typeface="Verdana" pitchFamily="34" charset="0"/>
              </a:rPr>
              <a:t>no complicada a la dona</a:t>
            </a:r>
            <a:r>
              <a:rPr lang="ca-ES" sz="1800" b="1" i="1" u="none" strike="noStrike" cap="none" dirty="0">
                <a:solidFill>
                  <a:schemeClr val="dk2"/>
                </a:solidFill>
                <a:latin typeface="Verdana" pitchFamily="34" charset="0"/>
                <a:ea typeface="Verdana" pitchFamily="34" charset="0"/>
              </a:rPr>
              <a:t> </a:t>
            </a:r>
            <a:r>
              <a:rPr lang="ca-ES" sz="1800" b="1" i="0" u="none" strike="noStrike" cap="none" dirty="0">
                <a:solidFill>
                  <a:schemeClr val="dk1"/>
                </a:solidFill>
                <a:latin typeface="Verdana" pitchFamily="34" charset="0"/>
                <a:ea typeface="Verdana" pitchFamily="34" charset="0"/>
              </a:rPr>
              <a:t>&gt; </a:t>
            </a:r>
            <a:r>
              <a:rPr lang="ca-ES" sz="1800" b="1" i="0" u="none" strike="noStrike" cap="none" dirty="0" smtClean="0">
                <a:solidFill>
                  <a:schemeClr val="dk1"/>
                </a:solidFill>
                <a:latin typeface="Verdana" pitchFamily="34" charset="0"/>
                <a:ea typeface="Verdana" pitchFamily="34" charset="0"/>
              </a:rPr>
              <a:t>10</a:t>
            </a:r>
            <a:r>
              <a:rPr lang="ca-ES" sz="1800" b="1" i="0" u="none" strike="noStrike" cap="none" baseline="30000" dirty="0" smtClean="0">
                <a:solidFill>
                  <a:schemeClr val="dk1"/>
                </a:solidFill>
                <a:latin typeface="Verdana" pitchFamily="34" charset="0"/>
                <a:ea typeface="Verdana" pitchFamily="34" charset="0"/>
              </a:rPr>
              <a:t>2 </a:t>
            </a:r>
            <a:r>
              <a:rPr lang="ca-ES" sz="1800" b="1" i="0" u="none" strike="noStrike" cap="none" dirty="0" smtClean="0">
                <a:solidFill>
                  <a:schemeClr val="dk1"/>
                </a:solidFill>
                <a:latin typeface="Verdana" pitchFamily="34" charset="0"/>
                <a:ea typeface="Verdana" pitchFamily="34" charset="0"/>
              </a:rPr>
              <a:t>UFC/ml *</a:t>
            </a:r>
            <a:endParaRPr sz="1800" dirty="0">
              <a:latin typeface="Verdana" pitchFamily="34" charset="0"/>
              <a:ea typeface="Verdana" pitchFamily="34" charset="0"/>
            </a:endParaRPr>
          </a:p>
          <a:p>
            <a:pPr marL="533400" marR="0" lvl="0" indent="-419100" algn="l" rtl="0">
              <a:lnSpc>
                <a:spcPct val="90000"/>
              </a:lnSpc>
              <a:spcBef>
                <a:spcPts val="400"/>
              </a:spcBef>
              <a:spcAft>
                <a:spcPts val="0"/>
              </a:spcAft>
              <a:buClr>
                <a:schemeClr val="folHlink"/>
              </a:buClr>
              <a:buSzPts val="1800"/>
              <a:buFont typeface="Arial"/>
              <a:buNone/>
            </a:pPr>
            <a:endParaRPr sz="1800" b="1" i="0" u="none" strike="noStrike" cap="none" dirty="0">
              <a:solidFill>
                <a:schemeClr val="dk1"/>
              </a:solidFill>
              <a:latin typeface="Verdana" pitchFamily="34" charset="0"/>
              <a:ea typeface="Verdana" pitchFamily="34" charset="0"/>
            </a:endParaRPr>
          </a:p>
          <a:p>
            <a:pPr marL="533400" marR="0" lvl="0" indent="-533400" algn="l" rtl="0">
              <a:lnSpc>
                <a:spcPct val="90000"/>
              </a:lnSpc>
              <a:spcBef>
                <a:spcPts val="400"/>
              </a:spcBef>
              <a:spcAft>
                <a:spcPts val="0"/>
              </a:spcAft>
              <a:buClr>
                <a:schemeClr val="folHlink"/>
              </a:buClr>
              <a:buSzPts val="1800"/>
              <a:buNone/>
            </a:pPr>
            <a:r>
              <a:rPr lang="ca-ES" sz="1800" b="1" i="1" u="none" strike="noStrike" cap="none" dirty="0">
                <a:solidFill>
                  <a:schemeClr val="dk2"/>
                </a:solidFill>
                <a:latin typeface="Verdana" pitchFamily="34" charset="0"/>
                <a:ea typeface="Verdana" pitchFamily="34" charset="0"/>
              </a:rPr>
              <a:t>ITU complicada a la dona</a:t>
            </a:r>
            <a:r>
              <a:rPr lang="ca-ES" sz="1800" b="1" i="0" u="none" strike="noStrike" cap="none" dirty="0">
                <a:solidFill>
                  <a:schemeClr val="dk2"/>
                </a:solidFill>
                <a:latin typeface="Verdana" pitchFamily="34" charset="0"/>
                <a:ea typeface="Verdana" pitchFamily="34" charset="0"/>
              </a:rPr>
              <a:t> </a:t>
            </a:r>
            <a:r>
              <a:rPr lang="ca-ES" sz="1800" b="1" i="0" u="none" strike="noStrike" cap="none" dirty="0">
                <a:solidFill>
                  <a:schemeClr val="dk1"/>
                </a:solidFill>
                <a:latin typeface="Verdana" pitchFamily="34" charset="0"/>
                <a:ea typeface="Verdana" pitchFamily="34" charset="0"/>
              </a:rPr>
              <a:t>&gt; 10</a:t>
            </a:r>
            <a:r>
              <a:rPr lang="ca-ES" sz="1800" b="1" i="0" u="none" strike="noStrike" cap="none" baseline="30000" dirty="0">
                <a:solidFill>
                  <a:schemeClr val="dk1"/>
                </a:solidFill>
                <a:latin typeface="Verdana" pitchFamily="34" charset="0"/>
                <a:ea typeface="Verdana" pitchFamily="34" charset="0"/>
              </a:rPr>
              <a:t>5</a:t>
            </a:r>
            <a:r>
              <a:rPr lang="ca-ES" sz="1800" b="1" i="0" u="none" strike="noStrike" cap="none" dirty="0">
                <a:solidFill>
                  <a:schemeClr val="dk1"/>
                </a:solidFill>
                <a:latin typeface="Verdana" pitchFamily="34" charset="0"/>
                <a:ea typeface="Verdana" pitchFamily="34" charset="0"/>
              </a:rPr>
              <a:t> UFC/ml</a:t>
            </a:r>
            <a:endParaRPr sz="1800" dirty="0">
              <a:latin typeface="Verdana" pitchFamily="34" charset="0"/>
              <a:ea typeface="Verdana" pitchFamily="34" charset="0"/>
            </a:endParaRPr>
          </a:p>
          <a:p>
            <a:pPr marL="533400" marR="0" lvl="0" indent="-419100" algn="l" rtl="0">
              <a:lnSpc>
                <a:spcPct val="90000"/>
              </a:lnSpc>
              <a:spcBef>
                <a:spcPts val="400"/>
              </a:spcBef>
              <a:spcAft>
                <a:spcPts val="0"/>
              </a:spcAft>
              <a:buClr>
                <a:schemeClr val="folHlink"/>
              </a:buClr>
              <a:buSzPts val="1800"/>
              <a:buFont typeface="Arial"/>
              <a:buNone/>
            </a:pPr>
            <a:endParaRPr sz="1800" b="1" i="0" u="none" strike="noStrike" cap="none" dirty="0">
              <a:solidFill>
                <a:schemeClr val="dk1"/>
              </a:solidFill>
              <a:latin typeface="Verdana" pitchFamily="34" charset="0"/>
              <a:ea typeface="Verdana" pitchFamily="34" charset="0"/>
            </a:endParaRPr>
          </a:p>
          <a:p>
            <a:pPr marL="533400" marR="0" lvl="0" indent="-533400" algn="l" rtl="0">
              <a:lnSpc>
                <a:spcPct val="90000"/>
              </a:lnSpc>
              <a:spcBef>
                <a:spcPts val="400"/>
              </a:spcBef>
              <a:spcAft>
                <a:spcPts val="0"/>
              </a:spcAft>
              <a:buClr>
                <a:schemeClr val="folHlink"/>
              </a:buClr>
              <a:buSzPts val="1800"/>
              <a:buNone/>
            </a:pPr>
            <a:r>
              <a:rPr lang="ca-ES" sz="1800" b="1" i="1" u="none" strike="noStrike" cap="none" dirty="0">
                <a:solidFill>
                  <a:schemeClr val="dk2"/>
                </a:solidFill>
                <a:latin typeface="Verdana" pitchFamily="34" charset="0"/>
                <a:ea typeface="Verdana" pitchFamily="34" charset="0"/>
              </a:rPr>
              <a:t>ITU complicada a l’home</a:t>
            </a:r>
            <a:r>
              <a:rPr lang="ca-ES" sz="1800" b="1" i="0" u="none" strike="noStrike" cap="none" dirty="0">
                <a:solidFill>
                  <a:srgbClr val="008000"/>
                </a:solidFill>
                <a:latin typeface="Verdana" pitchFamily="34" charset="0"/>
                <a:ea typeface="Verdana" pitchFamily="34" charset="0"/>
              </a:rPr>
              <a:t> </a:t>
            </a:r>
            <a:r>
              <a:rPr lang="ca-ES" sz="1800" b="1" i="0" u="none" strike="noStrike" cap="none" dirty="0">
                <a:solidFill>
                  <a:schemeClr val="dk1"/>
                </a:solidFill>
                <a:latin typeface="Verdana" pitchFamily="34" charset="0"/>
                <a:ea typeface="Verdana" pitchFamily="34" charset="0"/>
              </a:rPr>
              <a:t>&gt; </a:t>
            </a:r>
            <a:r>
              <a:rPr lang="ca-ES" sz="1800" b="1" i="0" u="none" strike="noStrike" cap="none" dirty="0" smtClean="0">
                <a:solidFill>
                  <a:schemeClr val="dk1"/>
                </a:solidFill>
                <a:latin typeface="Verdana" pitchFamily="34" charset="0"/>
                <a:ea typeface="Verdana" pitchFamily="34" charset="0"/>
              </a:rPr>
              <a:t>10</a:t>
            </a:r>
            <a:r>
              <a:rPr lang="ca-ES" sz="1800" b="1" baseline="30000" dirty="0">
                <a:latin typeface="Verdana" pitchFamily="34" charset="0"/>
                <a:ea typeface="Verdana" pitchFamily="34" charset="0"/>
              </a:rPr>
              <a:t>3</a:t>
            </a:r>
            <a:r>
              <a:rPr lang="ca-ES" sz="1800" b="1" i="0" u="none" strike="noStrike" cap="none" dirty="0" smtClean="0">
                <a:solidFill>
                  <a:schemeClr val="dk1"/>
                </a:solidFill>
                <a:latin typeface="Verdana" pitchFamily="34" charset="0"/>
                <a:ea typeface="Verdana" pitchFamily="34" charset="0"/>
              </a:rPr>
              <a:t> </a:t>
            </a:r>
            <a:r>
              <a:rPr lang="ca-ES" sz="1800" b="1" i="0" u="none" strike="noStrike" cap="none" dirty="0">
                <a:solidFill>
                  <a:schemeClr val="dk1"/>
                </a:solidFill>
                <a:latin typeface="Verdana" pitchFamily="34" charset="0"/>
                <a:ea typeface="Verdana" pitchFamily="34" charset="0"/>
              </a:rPr>
              <a:t>UFC/ml  </a:t>
            </a:r>
            <a:endParaRPr sz="1800" dirty="0">
              <a:latin typeface="Verdana" pitchFamily="34" charset="0"/>
              <a:ea typeface="Verdana" pitchFamily="34" charset="0"/>
            </a:endParaRPr>
          </a:p>
          <a:p>
            <a:pPr marL="533400" marR="0" lvl="0" indent="-419100" algn="l" rtl="0">
              <a:lnSpc>
                <a:spcPct val="90000"/>
              </a:lnSpc>
              <a:spcBef>
                <a:spcPts val="400"/>
              </a:spcBef>
              <a:spcAft>
                <a:spcPts val="0"/>
              </a:spcAft>
              <a:buClr>
                <a:schemeClr val="folHlink"/>
              </a:buClr>
              <a:buSzPts val="1800"/>
              <a:buFont typeface="Arial"/>
              <a:buNone/>
            </a:pPr>
            <a:endParaRPr sz="1800" b="1" i="0" u="none" strike="noStrike" cap="none" dirty="0">
              <a:solidFill>
                <a:schemeClr val="dk1"/>
              </a:solidFill>
              <a:latin typeface="Verdana" pitchFamily="34" charset="0"/>
              <a:ea typeface="Verdana" pitchFamily="34" charset="0"/>
            </a:endParaRPr>
          </a:p>
          <a:p>
            <a:pPr marL="533400" marR="0" lvl="0" indent="-533400" algn="l" rtl="0">
              <a:lnSpc>
                <a:spcPct val="90000"/>
              </a:lnSpc>
              <a:spcBef>
                <a:spcPts val="400"/>
              </a:spcBef>
              <a:spcAft>
                <a:spcPts val="0"/>
              </a:spcAft>
              <a:buClr>
                <a:schemeClr val="folHlink"/>
              </a:buClr>
              <a:buSzPts val="1800"/>
              <a:buNone/>
            </a:pPr>
            <a:r>
              <a:rPr lang="ca-ES" sz="1800" b="1" i="1" u="sng" dirty="0">
                <a:solidFill>
                  <a:schemeClr val="dk2"/>
                </a:solidFill>
                <a:latin typeface="Verdana" pitchFamily="34" charset="0"/>
                <a:ea typeface="Verdana" pitchFamily="34" charset="0"/>
              </a:rPr>
              <a:t>B</a:t>
            </a:r>
            <a:r>
              <a:rPr lang="ca-ES" sz="1800" b="1" i="1" u="sng" strike="noStrike" cap="none" dirty="0" smtClean="0">
                <a:solidFill>
                  <a:schemeClr val="dk2"/>
                </a:solidFill>
                <a:latin typeface="Verdana" pitchFamily="34" charset="0"/>
                <a:ea typeface="Verdana" pitchFamily="34" charset="0"/>
              </a:rPr>
              <a:t>acteriúria </a:t>
            </a:r>
            <a:r>
              <a:rPr lang="ca-ES" sz="1800" b="1" i="1" u="sng" strike="noStrike" cap="none" dirty="0">
                <a:solidFill>
                  <a:schemeClr val="dk2"/>
                </a:solidFill>
                <a:latin typeface="Verdana" pitchFamily="34" charset="0"/>
                <a:ea typeface="Verdana" pitchFamily="34" charset="0"/>
              </a:rPr>
              <a:t>asimptomàtica</a:t>
            </a:r>
            <a:r>
              <a:rPr lang="ca-ES" sz="1800" b="1" i="0" u="none" strike="noStrike" cap="none" dirty="0">
                <a:solidFill>
                  <a:schemeClr val="dk2"/>
                </a:solidFill>
                <a:latin typeface="Verdana" pitchFamily="34" charset="0"/>
                <a:ea typeface="Verdana" pitchFamily="34" charset="0"/>
              </a:rPr>
              <a:t> </a:t>
            </a:r>
            <a:r>
              <a:rPr lang="ca-ES" sz="1800" b="1" i="0" u="none" strike="noStrike" cap="none" dirty="0">
                <a:solidFill>
                  <a:schemeClr val="dk1"/>
                </a:solidFill>
                <a:latin typeface="Verdana" pitchFamily="34" charset="0"/>
                <a:ea typeface="Verdana" pitchFamily="34" charset="0"/>
              </a:rPr>
              <a:t>&gt; 10</a:t>
            </a:r>
            <a:r>
              <a:rPr lang="ca-ES" sz="1800" b="1" i="0" u="none" strike="noStrike" cap="none" baseline="30000" dirty="0">
                <a:solidFill>
                  <a:schemeClr val="dk1"/>
                </a:solidFill>
                <a:latin typeface="Verdana" pitchFamily="34" charset="0"/>
                <a:ea typeface="Verdana" pitchFamily="34" charset="0"/>
              </a:rPr>
              <a:t>5</a:t>
            </a:r>
            <a:r>
              <a:rPr lang="ca-ES" sz="1800" b="1" i="0" u="none" strike="noStrike" cap="none" dirty="0">
                <a:solidFill>
                  <a:schemeClr val="dk1"/>
                </a:solidFill>
                <a:latin typeface="Verdana" pitchFamily="34" charset="0"/>
                <a:ea typeface="Verdana" pitchFamily="34" charset="0"/>
              </a:rPr>
              <a:t> UFC/ml  en dos </a:t>
            </a:r>
            <a:r>
              <a:rPr lang="ca-ES" sz="1800" b="1" i="0" u="none" strike="noStrike" cap="none" dirty="0" err="1">
                <a:solidFill>
                  <a:schemeClr val="dk1"/>
                </a:solidFill>
                <a:latin typeface="Verdana" pitchFamily="34" charset="0"/>
                <a:ea typeface="Verdana" pitchFamily="34" charset="0"/>
              </a:rPr>
              <a:t>urocultius</a:t>
            </a:r>
            <a:r>
              <a:rPr lang="ca-ES" sz="1800" b="1" i="0" u="none" strike="noStrike" cap="none" dirty="0">
                <a:solidFill>
                  <a:schemeClr val="dk1"/>
                </a:solidFill>
                <a:latin typeface="Verdana" pitchFamily="34" charset="0"/>
                <a:ea typeface="Verdana" pitchFamily="34" charset="0"/>
              </a:rPr>
              <a:t> consecutius, amb el mateix bacteri</a:t>
            </a:r>
            <a:endParaRPr sz="1800" dirty="0">
              <a:latin typeface="Verdana" pitchFamily="34" charset="0"/>
              <a:ea typeface="Verdana" pitchFamily="34" charset="0"/>
            </a:endParaRPr>
          </a:p>
          <a:p>
            <a:pPr marL="533400" marR="0" lvl="0" indent="-419100" algn="l" rtl="0">
              <a:lnSpc>
                <a:spcPct val="90000"/>
              </a:lnSpc>
              <a:spcBef>
                <a:spcPts val="400"/>
              </a:spcBef>
              <a:spcAft>
                <a:spcPts val="0"/>
              </a:spcAft>
              <a:buClr>
                <a:schemeClr val="folHlink"/>
              </a:buClr>
              <a:buSzPts val="1800"/>
              <a:buFont typeface="Arial"/>
              <a:buNone/>
            </a:pPr>
            <a:endParaRPr sz="1800" b="1" i="0" u="none" strike="noStrike" cap="none" dirty="0">
              <a:solidFill>
                <a:schemeClr val="dk1"/>
              </a:solidFill>
              <a:latin typeface="Verdana" pitchFamily="34" charset="0"/>
              <a:ea typeface="Verdana" pitchFamily="34" charset="0"/>
            </a:endParaRPr>
          </a:p>
          <a:p>
            <a:pPr marL="533400" marR="0" lvl="0" indent="-533400" algn="l" rtl="0">
              <a:lnSpc>
                <a:spcPct val="90000"/>
              </a:lnSpc>
              <a:spcBef>
                <a:spcPts val="400"/>
              </a:spcBef>
              <a:spcAft>
                <a:spcPts val="0"/>
              </a:spcAft>
              <a:buClr>
                <a:schemeClr val="folHlink"/>
              </a:buClr>
              <a:buSzPts val="1800"/>
              <a:buNone/>
            </a:pPr>
            <a:r>
              <a:rPr lang="ca-ES" sz="1800" b="1" i="1" u="none" strike="noStrike" cap="none" dirty="0">
                <a:solidFill>
                  <a:schemeClr val="dk2"/>
                </a:solidFill>
                <a:latin typeface="Verdana" pitchFamily="34" charset="0"/>
                <a:ea typeface="Verdana" pitchFamily="34" charset="0"/>
              </a:rPr>
              <a:t>ITU amb sonda vesical</a:t>
            </a:r>
            <a:r>
              <a:rPr lang="ca-ES" sz="1800" b="1" i="0" u="none" strike="noStrike" cap="none" dirty="0">
                <a:solidFill>
                  <a:schemeClr val="dk2"/>
                </a:solidFill>
                <a:latin typeface="Verdana" pitchFamily="34" charset="0"/>
                <a:ea typeface="Verdana" pitchFamily="34" charset="0"/>
              </a:rPr>
              <a:t> </a:t>
            </a:r>
            <a:r>
              <a:rPr lang="ca-ES" sz="1800" b="1" i="0" u="none" strike="noStrike" cap="none" dirty="0">
                <a:solidFill>
                  <a:schemeClr val="dk1"/>
                </a:solidFill>
                <a:latin typeface="Verdana" pitchFamily="34" charset="0"/>
                <a:ea typeface="Verdana" pitchFamily="34" charset="0"/>
              </a:rPr>
              <a:t>&gt; </a:t>
            </a:r>
            <a:r>
              <a:rPr lang="ca-ES" sz="1800" b="1" i="0" u="none" strike="noStrike" cap="none" dirty="0" smtClean="0">
                <a:solidFill>
                  <a:schemeClr val="dk1"/>
                </a:solidFill>
                <a:latin typeface="Verdana" pitchFamily="34" charset="0"/>
                <a:ea typeface="Verdana" pitchFamily="34" charset="0"/>
              </a:rPr>
              <a:t>10</a:t>
            </a:r>
            <a:r>
              <a:rPr lang="ca-ES" sz="1800" b="1" baseline="30000" dirty="0" smtClean="0">
                <a:latin typeface="Verdana" pitchFamily="34" charset="0"/>
                <a:ea typeface="Verdana" pitchFamily="34" charset="0"/>
              </a:rPr>
              <a:t>3</a:t>
            </a:r>
            <a:r>
              <a:rPr lang="ca-ES" sz="1800" b="1" i="0" u="none" strike="noStrike" cap="none" dirty="0" smtClean="0">
                <a:solidFill>
                  <a:schemeClr val="dk1"/>
                </a:solidFill>
                <a:latin typeface="Verdana" pitchFamily="34" charset="0"/>
                <a:ea typeface="Verdana" pitchFamily="34" charset="0"/>
              </a:rPr>
              <a:t> </a:t>
            </a:r>
            <a:r>
              <a:rPr lang="ca-ES" sz="1800" b="1" i="0" u="none" strike="noStrike" cap="none" dirty="0">
                <a:solidFill>
                  <a:schemeClr val="dk1"/>
                </a:solidFill>
                <a:latin typeface="Verdana" pitchFamily="34" charset="0"/>
                <a:ea typeface="Verdana" pitchFamily="34" charset="0"/>
              </a:rPr>
              <a:t>UFC/ml  </a:t>
            </a:r>
            <a:endParaRPr lang="ca-ES" sz="1800" b="1" i="0" u="none" strike="noStrike" cap="none" dirty="0" smtClean="0">
              <a:solidFill>
                <a:schemeClr val="dk1"/>
              </a:solidFill>
              <a:latin typeface="Verdana" pitchFamily="34" charset="0"/>
              <a:ea typeface="Verdana" pitchFamily="34" charset="0"/>
            </a:endParaRPr>
          </a:p>
          <a:p>
            <a:pPr marL="533400" marR="0" lvl="0" indent="-533400" algn="l" rtl="0">
              <a:lnSpc>
                <a:spcPct val="90000"/>
              </a:lnSpc>
              <a:spcBef>
                <a:spcPts val="400"/>
              </a:spcBef>
              <a:spcAft>
                <a:spcPts val="0"/>
              </a:spcAft>
              <a:buClr>
                <a:schemeClr val="folHlink"/>
              </a:buClr>
              <a:buSzPts val="1800"/>
              <a:buNone/>
            </a:pPr>
            <a:endParaRPr sz="1800" b="1" i="1" u="none" strike="noStrike" cap="none" dirty="0">
              <a:solidFill>
                <a:schemeClr val="dk1"/>
              </a:solidFill>
              <a:latin typeface="Verdana" pitchFamily="34" charset="0"/>
              <a:ea typeface="Verdana" pitchFamily="34" charset="0"/>
            </a:endParaRPr>
          </a:p>
          <a:p>
            <a:pPr marL="533400" marR="0" lvl="0" indent="-533400" algn="l" rtl="0">
              <a:lnSpc>
                <a:spcPct val="90000"/>
              </a:lnSpc>
              <a:spcBef>
                <a:spcPts val="400"/>
              </a:spcBef>
              <a:spcAft>
                <a:spcPts val="0"/>
              </a:spcAft>
              <a:buClr>
                <a:schemeClr val="folHlink"/>
              </a:buClr>
              <a:buSzPts val="1800"/>
              <a:buNone/>
            </a:pPr>
            <a:r>
              <a:rPr lang="ca-ES" sz="1800" b="1" i="1" dirty="0">
                <a:solidFill>
                  <a:schemeClr val="dk2"/>
                </a:solidFill>
                <a:latin typeface="Verdana" pitchFamily="34" charset="0"/>
                <a:ea typeface="Verdana" pitchFamily="34" charset="0"/>
              </a:rPr>
              <a:t>P</a:t>
            </a:r>
            <a:r>
              <a:rPr lang="ca-ES" sz="1800" b="1" i="1" u="none" strike="noStrike" cap="none" dirty="0" smtClean="0">
                <a:solidFill>
                  <a:schemeClr val="dk2"/>
                </a:solidFill>
                <a:latin typeface="Verdana" pitchFamily="34" charset="0"/>
                <a:ea typeface="Verdana" pitchFamily="34" charset="0"/>
              </a:rPr>
              <a:t>unció </a:t>
            </a:r>
            <a:r>
              <a:rPr lang="ca-ES" sz="1800" b="1" i="1" u="none" strike="noStrike" cap="none" dirty="0" err="1">
                <a:solidFill>
                  <a:schemeClr val="dk2"/>
                </a:solidFill>
                <a:latin typeface="Verdana" pitchFamily="34" charset="0"/>
                <a:ea typeface="Verdana" pitchFamily="34" charset="0"/>
              </a:rPr>
              <a:t>suprapúbica</a:t>
            </a:r>
            <a:r>
              <a:rPr lang="ca-ES" sz="1800" b="1" i="1" u="none" strike="noStrike" cap="none" dirty="0">
                <a:solidFill>
                  <a:schemeClr val="dk2"/>
                </a:solidFill>
                <a:latin typeface="Verdana" pitchFamily="34" charset="0"/>
                <a:ea typeface="Verdana" pitchFamily="34" charset="0"/>
              </a:rPr>
              <a:t> vesical</a:t>
            </a:r>
            <a:r>
              <a:rPr lang="ca-ES" sz="1800" b="1" i="0" u="none" strike="noStrike" cap="none" dirty="0">
                <a:solidFill>
                  <a:schemeClr val="dk2"/>
                </a:solidFill>
                <a:latin typeface="Verdana" pitchFamily="34" charset="0"/>
                <a:ea typeface="Verdana" pitchFamily="34" charset="0"/>
              </a:rPr>
              <a:t> </a:t>
            </a:r>
            <a:r>
              <a:rPr lang="ca-ES" sz="1800" b="1" i="0" u="none" strike="noStrike" cap="none" dirty="0">
                <a:solidFill>
                  <a:schemeClr val="dk1"/>
                </a:solidFill>
                <a:latin typeface="Verdana" pitchFamily="34" charset="0"/>
                <a:ea typeface="Verdana" pitchFamily="34" charset="0"/>
              </a:rPr>
              <a:t>qualsevol creixement </a:t>
            </a:r>
            <a:endParaRPr sz="1800" dirty="0">
              <a:latin typeface="Verdana" pitchFamily="34" charset="0"/>
              <a:ea typeface="Verdana" pitchFamily="34" charset="0"/>
            </a:endParaRPr>
          </a:p>
          <a:p>
            <a:pPr marL="533400" marR="0" lvl="0" indent="-533400" algn="l" rtl="0">
              <a:lnSpc>
                <a:spcPct val="90000"/>
              </a:lnSpc>
              <a:spcBef>
                <a:spcPts val="400"/>
              </a:spcBef>
              <a:spcAft>
                <a:spcPts val="0"/>
              </a:spcAft>
              <a:buClr>
                <a:schemeClr val="folHlink"/>
              </a:buClr>
              <a:buFont typeface="Arial"/>
              <a:buNone/>
            </a:pPr>
            <a:endParaRPr sz="1800" b="1" i="0" u="none" strike="noStrike" cap="none" dirty="0">
              <a:solidFill>
                <a:schemeClr val="dk1"/>
              </a:solidFill>
            </a:endParaRPr>
          </a:p>
          <a:p>
            <a:pPr marL="533400" marR="0" lvl="0" indent="-533400" algn="l" rtl="0">
              <a:lnSpc>
                <a:spcPct val="90000"/>
              </a:lnSpc>
              <a:spcBef>
                <a:spcPts val="400"/>
              </a:spcBef>
              <a:spcAft>
                <a:spcPts val="0"/>
              </a:spcAft>
              <a:buClr>
                <a:schemeClr val="folHlink"/>
              </a:buClr>
              <a:buFont typeface="Arial"/>
              <a:buNone/>
            </a:pPr>
            <a:endParaRPr sz="1400" b="1" i="0" u="none" strike="noStrike" cap="none" dirty="0">
              <a:solidFill>
                <a:schemeClr val="dk1"/>
              </a:solidFill>
              <a:latin typeface="Verdana"/>
              <a:ea typeface="Verdana"/>
              <a:cs typeface="Verdana"/>
              <a:sym typeface="Verdana"/>
            </a:endParaRPr>
          </a:p>
        </p:txBody>
      </p:sp>
      <p:sp>
        <p:nvSpPr>
          <p:cNvPr id="4" name="3 CuadroTexto"/>
          <p:cNvSpPr txBox="1"/>
          <p:nvPr/>
        </p:nvSpPr>
        <p:spPr>
          <a:xfrm>
            <a:off x="899592" y="5733256"/>
            <a:ext cx="8064896" cy="1169551"/>
          </a:xfrm>
          <a:prstGeom prst="rect">
            <a:avLst/>
          </a:prstGeom>
          <a:noFill/>
        </p:spPr>
        <p:txBody>
          <a:bodyPr wrap="square" rtlCol="0">
            <a:spAutoFit/>
          </a:bodyPr>
          <a:lstStyle/>
          <a:p>
            <a:r>
              <a:rPr lang="es-ES" dirty="0" smtClean="0"/>
              <a:t>*</a:t>
            </a:r>
            <a:r>
              <a:rPr lang="ca-ES" dirty="0" smtClean="0">
                <a:latin typeface="Verdana" pitchFamily="34" charset="0"/>
                <a:ea typeface="Verdana" pitchFamily="34" charset="0"/>
              </a:rPr>
              <a:t>Sensibilitat del cultivo es del 95% </a:t>
            </a:r>
            <a:r>
              <a:rPr lang="ca-ES" dirty="0" err="1" smtClean="0">
                <a:latin typeface="Verdana" pitchFamily="34" charset="0"/>
                <a:ea typeface="Verdana" pitchFamily="34" charset="0"/>
              </a:rPr>
              <a:t>vs</a:t>
            </a:r>
            <a:r>
              <a:rPr lang="ca-ES" dirty="0" smtClean="0">
                <a:latin typeface="Verdana" pitchFamily="34" charset="0"/>
                <a:ea typeface="Verdana" pitchFamily="34" charset="0"/>
              </a:rPr>
              <a:t> 51%</a:t>
            </a:r>
          </a:p>
          <a:p>
            <a:r>
              <a:rPr lang="ca-ES" dirty="0" smtClean="0">
                <a:latin typeface="Verdana" pitchFamily="34" charset="0"/>
                <a:ea typeface="Verdana" pitchFamily="34" charset="0"/>
              </a:rPr>
              <a:t>Especificitat 85% </a:t>
            </a:r>
            <a:r>
              <a:rPr lang="ca-ES" dirty="0" err="1" smtClean="0">
                <a:latin typeface="Verdana" pitchFamily="34" charset="0"/>
                <a:ea typeface="Verdana" pitchFamily="34" charset="0"/>
              </a:rPr>
              <a:t>vs</a:t>
            </a:r>
            <a:r>
              <a:rPr lang="ca-ES" dirty="0" smtClean="0">
                <a:latin typeface="Verdana" pitchFamily="34" charset="0"/>
                <a:ea typeface="Verdana" pitchFamily="34" charset="0"/>
              </a:rPr>
              <a:t> 99%.</a:t>
            </a:r>
          </a:p>
          <a:p>
            <a:r>
              <a:rPr lang="ca-ES" dirty="0" smtClean="0">
                <a:latin typeface="Verdana" pitchFamily="34" charset="0"/>
                <a:ea typeface="Verdana" pitchFamily="34" charset="0"/>
              </a:rPr>
              <a:t>Dones sexualment actives amb disúria i piúria amb </a:t>
            </a:r>
            <a:r>
              <a:rPr lang="ca-ES" dirty="0" err="1" smtClean="0">
                <a:latin typeface="Verdana" pitchFamily="34" charset="0"/>
                <a:ea typeface="Verdana" pitchFamily="34" charset="0"/>
              </a:rPr>
              <a:t>urocultiu</a:t>
            </a:r>
            <a:r>
              <a:rPr lang="ca-ES" dirty="0" smtClean="0">
                <a:latin typeface="Verdana" pitchFamily="34" charset="0"/>
                <a:ea typeface="Verdana" pitchFamily="34" charset="0"/>
              </a:rPr>
              <a:t> negatiu: uretritis o vaginitis?</a:t>
            </a:r>
          </a:p>
          <a:p>
            <a:r>
              <a:rPr lang="ca-ES" dirty="0" smtClean="0">
                <a:latin typeface="Verdana" pitchFamily="34" charset="0"/>
                <a:ea typeface="Verdana" pitchFamily="34" charset="0"/>
              </a:rPr>
              <a:t>Piúria estèril: infecció per micobacteris?.</a:t>
            </a:r>
            <a:endParaRPr lang="ca-ES" dirty="0">
              <a:latin typeface="Verdana" pitchFamily="34" charset="0"/>
              <a:ea typeface="Verdana" pitchFamily="34" charset="0"/>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show="0">
  <p:cSld>
    <p:spTree>
      <p:nvGrpSpPr>
        <p:cNvPr id="1" name="Shape 1636"/>
        <p:cNvGrpSpPr/>
        <p:nvPr/>
      </p:nvGrpSpPr>
      <p:grpSpPr>
        <a:xfrm>
          <a:off x="0" y="0"/>
          <a:ext cx="0" cy="0"/>
          <a:chOff x="0" y="0"/>
          <a:chExt cx="0" cy="0"/>
        </a:xfrm>
      </p:grpSpPr>
      <p:sp>
        <p:nvSpPr>
          <p:cNvPr id="1637" name="Shape 1637"/>
          <p:cNvSpPr txBox="1">
            <a:spLocks noGrp="1"/>
          </p:cNvSpPr>
          <p:nvPr>
            <p:ph type="title"/>
          </p:nvPr>
        </p:nvSpPr>
        <p:spPr>
          <a:xfrm>
            <a:off x="914400" y="277813"/>
            <a:ext cx="7772400" cy="1143000"/>
          </a:xfrm>
          <a:prstGeom prst="rect">
            <a:avLst/>
          </a:prstGeom>
          <a:noFill/>
          <a:ln>
            <a:noFill/>
          </a:ln>
        </p:spPr>
        <p:txBody>
          <a:bodyPr spcFirstLastPara="1" wrap="square" lIns="90475" tIns="44450" rIns="90475" bIns="44450" anchor="b" anchorCtr="0">
            <a:noAutofit/>
          </a:bodyPr>
          <a:lstStyle/>
          <a:p>
            <a:pPr marL="0" marR="0" lvl="0" indent="0" algn="l" rtl="0">
              <a:spcBef>
                <a:spcPts val="0"/>
              </a:spcBef>
              <a:spcAft>
                <a:spcPts val="0"/>
              </a:spcAft>
              <a:buNone/>
            </a:pPr>
            <a:r>
              <a:rPr lang="ca-ES" sz="4200" b="0" i="0" u="none" strike="noStrike" cap="none">
                <a:solidFill>
                  <a:schemeClr val="dk2"/>
                </a:solidFill>
                <a:latin typeface="Verdana"/>
                <a:ea typeface="Verdana"/>
                <a:cs typeface="Verdana"/>
                <a:sym typeface="Verdana"/>
              </a:rPr>
              <a:t>Síndrome uretral agud</a:t>
            </a:r>
            <a:r>
              <a:rPr lang="ca-ES">
                <a:latin typeface="Verdana"/>
                <a:ea typeface="Verdana"/>
                <a:cs typeface="Verdana"/>
                <a:sym typeface="Verdana"/>
              </a:rPr>
              <a:t>o</a:t>
            </a:r>
            <a:endParaRPr/>
          </a:p>
        </p:txBody>
      </p:sp>
      <p:sp>
        <p:nvSpPr>
          <p:cNvPr id="1638" name="Shape 1638"/>
          <p:cNvSpPr txBox="1">
            <a:spLocks noGrp="1"/>
          </p:cNvSpPr>
          <p:nvPr>
            <p:ph type="body" idx="1"/>
          </p:nvPr>
        </p:nvSpPr>
        <p:spPr>
          <a:xfrm>
            <a:off x="533400" y="1752600"/>
            <a:ext cx="8077200" cy="3733800"/>
          </a:xfrm>
          <a:prstGeom prst="rect">
            <a:avLst/>
          </a:prstGeom>
          <a:noFill/>
          <a:ln>
            <a:noFill/>
          </a:ln>
        </p:spPr>
        <p:txBody>
          <a:bodyPr spcFirstLastPara="1" wrap="square" lIns="90475" tIns="44450" rIns="90475" bIns="44450" anchor="t" anchorCtr="0">
            <a:noAutofit/>
          </a:bodyPr>
          <a:lstStyle/>
          <a:p>
            <a:pPr marL="342900" marR="0" lvl="0" indent="-342900" algn="l" rtl="0">
              <a:spcBef>
                <a:spcPts val="0"/>
              </a:spcBef>
              <a:spcAft>
                <a:spcPts val="0"/>
              </a:spcAft>
              <a:buClr>
                <a:schemeClr val="folHlink"/>
              </a:buClr>
              <a:buSzPts val="2160"/>
              <a:buFont typeface="Noto Sans Symbols"/>
              <a:buChar char="■"/>
            </a:pPr>
            <a:r>
              <a:rPr lang="ca-ES" sz="2400" b="0" i="0" u="none" strike="noStrike" cap="none">
                <a:solidFill>
                  <a:schemeClr val="dk1"/>
                </a:solidFill>
                <a:latin typeface="Verdana"/>
                <a:ea typeface="Verdana"/>
                <a:cs typeface="Verdana"/>
                <a:sym typeface="Verdana"/>
              </a:rPr>
              <a:t>Símptomes de cistitis sense bacteriúria significativa tradicional (10</a:t>
            </a:r>
            <a:r>
              <a:rPr lang="ca-ES" sz="2400" b="0" i="0" u="none" strike="noStrike" cap="none" baseline="30000">
                <a:solidFill>
                  <a:schemeClr val="dk1"/>
                </a:solidFill>
                <a:latin typeface="Verdana"/>
                <a:ea typeface="Verdana"/>
                <a:cs typeface="Verdana"/>
                <a:sym typeface="Verdana"/>
              </a:rPr>
              <a:t>5</a:t>
            </a:r>
            <a:r>
              <a:rPr lang="ca-ES" sz="2400" b="0" i="0" u="none" strike="noStrike" cap="none">
                <a:solidFill>
                  <a:schemeClr val="dk1"/>
                </a:solidFill>
                <a:latin typeface="Verdana"/>
                <a:ea typeface="Verdana"/>
                <a:cs typeface="Verdana"/>
                <a:sym typeface="Verdana"/>
              </a:rPr>
              <a:t>)</a:t>
            </a:r>
            <a:endParaRPr/>
          </a:p>
          <a:p>
            <a:pPr marL="742950" marR="0" lvl="1" indent="-285750" algn="l" rtl="0">
              <a:spcBef>
                <a:spcPts val="1200"/>
              </a:spcBef>
              <a:spcAft>
                <a:spcPts val="0"/>
              </a:spcAft>
              <a:buClr>
                <a:schemeClr val="accent1"/>
              </a:buClr>
              <a:buSzPts val="1800"/>
              <a:buFont typeface="Noto Sans Symbols"/>
              <a:buChar char="■"/>
            </a:pPr>
            <a:r>
              <a:rPr lang="ca-ES" sz="2400" b="1" i="0" u="none" strike="noStrike" cap="none">
                <a:solidFill>
                  <a:schemeClr val="dk1"/>
                </a:solidFill>
                <a:latin typeface="Verdana"/>
                <a:ea typeface="Verdana"/>
                <a:cs typeface="Verdana"/>
                <a:sym typeface="Verdana"/>
              </a:rPr>
              <a:t>Disúria més piúria: </a:t>
            </a:r>
            <a:endParaRPr/>
          </a:p>
          <a:p>
            <a:pPr marL="1143000" marR="0" lvl="2" indent="-228600" algn="l" rtl="0">
              <a:spcBef>
                <a:spcPts val="1200"/>
              </a:spcBef>
              <a:spcAft>
                <a:spcPts val="0"/>
              </a:spcAft>
              <a:buClr>
                <a:schemeClr val="folHlink"/>
              </a:buClr>
              <a:buSzPts val="1800"/>
              <a:buFont typeface="Noto Sans Symbols"/>
              <a:buChar char="■"/>
            </a:pPr>
            <a:r>
              <a:rPr lang="ca-ES" sz="2400" b="0" i="0" u="none" strike="noStrike" cap="none">
                <a:solidFill>
                  <a:schemeClr val="dk1"/>
                </a:solidFill>
                <a:latin typeface="Verdana"/>
                <a:ea typeface="Verdana"/>
                <a:cs typeface="Verdana"/>
                <a:sym typeface="Verdana"/>
              </a:rPr>
              <a:t>Uretritis per gèrmens TS =&gt; Cultiu (-)</a:t>
            </a:r>
            <a:endParaRPr/>
          </a:p>
          <a:p>
            <a:pPr marL="1143000" marR="0" lvl="2" indent="-228600" algn="l" rtl="0">
              <a:spcBef>
                <a:spcPts val="1200"/>
              </a:spcBef>
              <a:spcAft>
                <a:spcPts val="0"/>
              </a:spcAft>
              <a:buClr>
                <a:schemeClr val="folHlink"/>
              </a:buClr>
              <a:buSzPts val="1800"/>
              <a:buFont typeface="Noto Sans Symbols"/>
              <a:buChar char="■"/>
            </a:pPr>
            <a:r>
              <a:rPr lang="ca-ES" sz="2400" b="0" i="0" u="none" strike="noStrike" cap="none">
                <a:solidFill>
                  <a:schemeClr val="dk1"/>
                </a:solidFill>
                <a:latin typeface="Verdana"/>
                <a:ea typeface="Verdana"/>
                <a:cs typeface="Verdana"/>
                <a:sym typeface="Verdana"/>
              </a:rPr>
              <a:t>Cistitis  per recomptes baixos  : 10</a:t>
            </a:r>
            <a:r>
              <a:rPr lang="ca-ES" sz="2400" b="0" i="0" u="none" strike="noStrike" cap="none" baseline="30000">
                <a:solidFill>
                  <a:schemeClr val="dk1"/>
                </a:solidFill>
                <a:latin typeface="Verdana"/>
                <a:ea typeface="Verdana"/>
                <a:cs typeface="Verdana"/>
                <a:sym typeface="Verdana"/>
              </a:rPr>
              <a:t>2</a:t>
            </a:r>
            <a:r>
              <a:rPr lang="ca-ES" sz="2400" b="0" i="0" u="none" strike="noStrike" cap="none">
                <a:solidFill>
                  <a:schemeClr val="dk1"/>
                </a:solidFill>
                <a:latin typeface="Verdana"/>
                <a:ea typeface="Verdana"/>
                <a:cs typeface="Verdana"/>
                <a:sym typeface="Verdana"/>
              </a:rPr>
              <a:t> - 10</a:t>
            </a:r>
            <a:r>
              <a:rPr lang="ca-ES" sz="2400" b="0" i="0" u="none" strike="noStrike" cap="none" baseline="30000">
                <a:solidFill>
                  <a:schemeClr val="dk1"/>
                </a:solidFill>
                <a:latin typeface="Verdana"/>
                <a:ea typeface="Verdana"/>
                <a:cs typeface="Verdana"/>
                <a:sym typeface="Verdana"/>
              </a:rPr>
              <a:t>5 </a:t>
            </a:r>
            <a:r>
              <a:rPr lang="ca-ES" sz="2400" b="0" i="0" u="none" strike="noStrike" cap="none">
                <a:solidFill>
                  <a:schemeClr val="dk1"/>
                </a:solidFill>
                <a:latin typeface="Verdana"/>
                <a:ea typeface="Verdana"/>
                <a:cs typeface="Verdana"/>
                <a:sym typeface="Verdana"/>
              </a:rPr>
              <a:t>(síndrome disúria / piúria). </a:t>
            </a:r>
            <a:endParaRPr/>
          </a:p>
          <a:p>
            <a:pPr marL="742950" marR="0" lvl="1" indent="-285750" algn="l" rtl="0">
              <a:spcBef>
                <a:spcPts val="1200"/>
              </a:spcBef>
              <a:spcAft>
                <a:spcPts val="0"/>
              </a:spcAft>
              <a:buClr>
                <a:schemeClr val="accent1"/>
              </a:buClr>
              <a:buSzPts val="1800"/>
              <a:buFont typeface="Noto Sans Symbols"/>
              <a:buChar char="■"/>
            </a:pPr>
            <a:r>
              <a:rPr lang="ca-ES" sz="2400" b="1" i="0" u="none" strike="noStrike" cap="none">
                <a:solidFill>
                  <a:schemeClr val="dk1"/>
                </a:solidFill>
                <a:latin typeface="Verdana"/>
                <a:ea typeface="Verdana"/>
                <a:cs typeface="Verdana"/>
                <a:sym typeface="Verdana"/>
              </a:rPr>
              <a:t>Disúria sense piúria =&gt; no infecciós (el fred, sequedat, irrigació mecànica, coit dolorós, cistitis intersticial, ús de beta-lactàmics, radioteràpia, ciclofosfamida)</a:t>
            </a:r>
            <a:endParaRPr/>
          </a:p>
        </p:txBody>
      </p:sp>
    </p:spTree>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1642"/>
        <p:cNvGrpSpPr/>
        <p:nvPr/>
      </p:nvGrpSpPr>
      <p:grpSpPr>
        <a:xfrm>
          <a:off x="0" y="0"/>
          <a:ext cx="0" cy="0"/>
          <a:chOff x="0" y="0"/>
          <a:chExt cx="0" cy="0"/>
        </a:xfrm>
      </p:grpSpPr>
      <p:sp>
        <p:nvSpPr>
          <p:cNvPr id="1643" name="Shape 1643"/>
          <p:cNvSpPr txBox="1">
            <a:spLocks noGrp="1"/>
          </p:cNvSpPr>
          <p:nvPr>
            <p:ph type="title"/>
          </p:nvPr>
        </p:nvSpPr>
        <p:spPr>
          <a:xfrm>
            <a:off x="1085850" y="658813"/>
            <a:ext cx="7600950" cy="762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ca-ES" sz="4200" b="0" i="0" u="none" strike="noStrike" cap="none">
                <a:solidFill>
                  <a:schemeClr val="dk2"/>
                </a:solidFill>
                <a:latin typeface="Verdana"/>
                <a:ea typeface="Verdana"/>
                <a:cs typeface="Verdana"/>
                <a:sym typeface="Verdana"/>
              </a:rPr>
              <a:t>Recurrència</a:t>
            </a:r>
            <a:endParaRPr/>
          </a:p>
        </p:txBody>
      </p:sp>
      <p:sp>
        <p:nvSpPr>
          <p:cNvPr id="1644" name="Shape 1644"/>
          <p:cNvSpPr txBox="1">
            <a:spLocks noGrp="1"/>
          </p:cNvSpPr>
          <p:nvPr>
            <p:ph type="body" idx="1"/>
          </p:nvPr>
        </p:nvSpPr>
        <p:spPr>
          <a:xfrm>
            <a:off x="928688" y="1571625"/>
            <a:ext cx="7772400" cy="4530725"/>
          </a:xfrm>
          <a:prstGeom prst="rect">
            <a:avLst/>
          </a:prstGeom>
          <a:noFill/>
          <a:ln>
            <a:noFill/>
          </a:ln>
        </p:spPr>
        <p:txBody>
          <a:bodyPr spcFirstLastPara="1" wrap="square" lIns="91425" tIns="45700" rIns="91425" bIns="45700" anchor="t" anchorCtr="0">
            <a:noAutofit/>
          </a:bodyPr>
          <a:lstStyle/>
          <a:p>
            <a:pPr marL="342900" marR="0" lvl="0" indent="-182880" algn="l" rtl="0">
              <a:spcBef>
                <a:spcPts val="0"/>
              </a:spcBef>
              <a:spcAft>
                <a:spcPts val="0"/>
              </a:spcAft>
              <a:buClr>
                <a:schemeClr val="folHlink"/>
              </a:buClr>
              <a:buSzPts val="2520"/>
              <a:buFont typeface="Noto Sans Symbols"/>
              <a:buNone/>
            </a:pPr>
            <a:endParaRPr sz="2800" b="0" i="0" u="none" strike="noStrike" cap="none">
              <a:solidFill>
                <a:schemeClr val="dk1"/>
              </a:solidFill>
              <a:latin typeface="Arial"/>
              <a:ea typeface="Arial"/>
              <a:cs typeface="Arial"/>
              <a:sym typeface="Arial"/>
            </a:endParaRPr>
          </a:p>
          <a:p>
            <a:pPr marL="342900" marR="0" lvl="0" indent="-342900" algn="l" rtl="0">
              <a:spcBef>
                <a:spcPts val="800"/>
              </a:spcBef>
              <a:spcAft>
                <a:spcPts val="0"/>
              </a:spcAft>
              <a:buClr>
                <a:schemeClr val="folHlink"/>
              </a:buClr>
              <a:buSzPts val="3600"/>
              <a:buFont typeface="Noto Sans Symbols"/>
              <a:buChar char="■"/>
            </a:pPr>
            <a:r>
              <a:rPr lang="ca-ES" sz="4000" b="0" i="0" u="none" strike="noStrike" cap="none">
                <a:solidFill>
                  <a:schemeClr val="dk1"/>
                </a:solidFill>
                <a:latin typeface="Arial"/>
                <a:ea typeface="Arial"/>
                <a:cs typeface="Arial"/>
                <a:sym typeface="Arial"/>
              </a:rPr>
              <a:t>  </a:t>
            </a:r>
            <a:r>
              <a:rPr lang="ca-ES" sz="3600" b="0" i="0" u="none" strike="noStrike" cap="none">
                <a:solidFill>
                  <a:schemeClr val="dk1"/>
                </a:solidFill>
                <a:latin typeface="Verdana"/>
                <a:ea typeface="Verdana"/>
                <a:cs typeface="Verdana"/>
                <a:sym typeface="Verdana"/>
              </a:rPr>
              <a:t>Quines causes motivarien les recurrències?</a:t>
            </a:r>
            <a:endParaRPr/>
          </a:p>
          <a:p>
            <a:pPr marL="342900" marR="0" lvl="0" indent="-137159" algn="l" rtl="0">
              <a:spcBef>
                <a:spcPts val="720"/>
              </a:spcBef>
              <a:spcAft>
                <a:spcPts val="0"/>
              </a:spcAft>
              <a:buClr>
                <a:schemeClr val="folHlink"/>
              </a:buClr>
              <a:buSzPts val="3240"/>
              <a:buFont typeface="Noto Sans Symbols"/>
              <a:buNone/>
            </a:pPr>
            <a:endParaRPr sz="3600" b="0" i="0" u="none" strike="noStrike" cap="none">
              <a:solidFill>
                <a:schemeClr val="dk1"/>
              </a:solidFill>
              <a:latin typeface="Verdana"/>
              <a:ea typeface="Verdana"/>
              <a:cs typeface="Verdana"/>
              <a:sym typeface="Verdana"/>
            </a:endParaRPr>
          </a:p>
          <a:p>
            <a:pPr marL="342900" marR="0" lvl="0" indent="-342900" algn="l" rtl="0">
              <a:spcBef>
                <a:spcPts val="800"/>
              </a:spcBef>
              <a:spcAft>
                <a:spcPts val="0"/>
              </a:spcAft>
              <a:buClr>
                <a:schemeClr val="folHlink"/>
              </a:buClr>
              <a:buSzPts val="3600"/>
              <a:buFont typeface="Noto Sans Symbols"/>
              <a:buChar char="■"/>
            </a:pPr>
            <a:r>
              <a:rPr lang="ca-ES" sz="4000" b="0" i="0" u="none" strike="noStrike" cap="none">
                <a:solidFill>
                  <a:schemeClr val="dk1"/>
                </a:solidFill>
                <a:latin typeface="Arial"/>
                <a:ea typeface="Arial"/>
                <a:cs typeface="Arial"/>
                <a:sym typeface="Arial"/>
              </a:rPr>
              <a:t> </a:t>
            </a:r>
            <a:r>
              <a:rPr lang="ca-ES" sz="3600" b="0" i="0" u="none" strike="noStrike" cap="none">
                <a:solidFill>
                  <a:schemeClr val="dk1"/>
                </a:solidFill>
                <a:latin typeface="Verdana"/>
                <a:ea typeface="Verdana"/>
                <a:cs typeface="Verdana"/>
                <a:sym typeface="Verdana"/>
              </a:rPr>
              <a:t>Què diferencia una recaiguda i una reinfecció?</a:t>
            </a:r>
            <a:endParaRPr/>
          </a:p>
          <a:p>
            <a:pPr marL="342900" marR="0" lvl="0" indent="-137159" algn="l" rtl="0">
              <a:spcBef>
                <a:spcPts val="720"/>
              </a:spcBef>
              <a:spcAft>
                <a:spcPts val="0"/>
              </a:spcAft>
              <a:buClr>
                <a:schemeClr val="folHlink"/>
              </a:buClr>
              <a:buSzPts val="3240"/>
              <a:buFont typeface="Noto Sans Symbols"/>
              <a:buNone/>
            </a:pPr>
            <a:endParaRPr sz="3600" b="0" i="0" u="none" strike="noStrike" cap="none">
              <a:solidFill>
                <a:schemeClr val="dk1"/>
              </a:solidFill>
              <a:latin typeface="Verdana"/>
              <a:ea typeface="Verdana"/>
              <a:cs typeface="Verdana"/>
              <a:sym typeface="Verdana"/>
            </a:endParaRPr>
          </a:p>
          <a:p>
            <a:pPr marL="342900" marR="0" lvl="0" indent="-342900" algn="l" rtl="0">
              <a:spcBef>
                <a:spcPts val="720"/>
              </a:spcBef>
              <a:spcAft>
                <a:spcPts val="0"/>
              </a:spcAft>
              <a:buClr>
                <a:schemeClr val="folHlink"/>
              </a:buClr>
              <a:buFont typeface="Noto Sans Symbols"/>
              <a:buNone/>
            </a:pPr>
            <a:r>
              <a:rPr lang="ca-ES" sz="3600" b="0" i="0" u="none" strike="noStrike" cap="none">
                <a:solidFill>
                  <a:schemeClr val="dk1"/>
                </a:solidFill>
                <a:latin typeface="Verdana"/>
                <a:ea typeface="Verdana"/>
                <a:cs typeface="Verdana"/>
                <a:sym typeface="Verdana"/>
              </a:rPr>
              <a:t>  </a:t>
            </a:r>
            <a:endParaRPr/>
          </a:p>
        </p:txBody>
      </p:sp>
      <p:pic>
        <p:nvPicPr>
          <p:cNvPr id="1645" name="Shape 1645" descr="MC900434411[1]"/>
          <p:cNvPicPr preferRelativeResize="0"/>
          <p:nvPr/>
        </p:nvPicPr>
        <p:blipFill rotWithShape="1">
          <a:blip r:embed="rId3">
            <a:alphaModFix/>
          </a:blip>
          <a:srcRect/>
          <a:stretch/>
        </p:blipFill>
        <p:spPr>
          <a:xfrm>
            <a:off x="7235825" y="0"/>
            <a:ext cx="1241425" cy="1397000"/>
          </a:xfrm>
          <a:prstGeom prst="rect">
            <a:avLst/>
          </a:prstGeom>
          <a:noFill/>
          <a:ln>
            <a:noFill/>
          </a:ln>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1650"/>
        <p:cNvGrpSpPr/>
        <p:nvPr/>
      </p:nvGrpSpPr>
      <p:grpSpPr>
        <a:xfrm>
          <a:off x="0" y="0"/>
          <a:ext cx="0" cy="0"/>
          <a:chOff x="0" y="0"/>
          <a:chExt cx="0" cy="0"/>
        </a:xfrm>
      </p:grpSpPr>
      <p:sp>
        <p:nvSpPr>
          <p:cNvPr id="1651" name="Shape 1651"/>
          <p:cNvSpPr txBox="1">
            <a:spLocks noGrp="1"/>
          </p:cNvSpPr>
          <p:nvPr>
            <p:ph type="title"/>
          </p:nvPr>
        </p:nvSpPr>
        <p:spPr>
          <a:xfrm>
            <a:off x="609600" y="260350"/>
            <a:ext cx="8534400" cy="685800"/>
          </a:xfrm>
          <a:prstGeom prst="rect">
            <a:avLst/>
          </a:prstGeom>
          <a:noFill/>
          <a:ln>
            <a:noFill/>
          </a:ln>
        </p:spPr>
        <p:txBody>
          <a:bodyPr spcFirstLastPara="1" wrap="square" lIns="90475" tIns="44450" rIns="90475" bIns="44450" anchor="b" anchorCtr="0">
            <a:noAutofit/>
          </a:bodyPr>
          <a:lstStyle/>
          <a:p>
            <a:pPr marL="0" marR="0" lvl="0" indent="0" algn="l" rtl="0">
              <a:spcBef>
                <a:spcPts val="0"/>
              </a:spcBef>
              <a:spcAft>
                <a:spcPts val="0"/>
              </a:spcAft>
              <a:buNone/>
            </a:pPr>
            <a:r>
              <a:rPr lang="ca-ES" sz="3800" b="0" i="0" u="none" strike="noStrike" cap="none">
                <a:solidFill>
                  <a:schemeClr val="dk2"/>
                </a:solidFill>
                <a:latin typeface="Verdana"/>
                <a:ea typeface="Verdana"/>
                <a:cs typeface="Verdana"/>
                <a:sym typeface="Verdana"/>
              </a:rPr>
              <a:t>Patogènia de les recurrències</a:t>
            </a:r>
            <a:endParaRPr/>
          </a:p>
        </p:txBody>
      </p:sp>
      <p:sp>
        <p:nvSpPr>
          <p:cNvPr id="1652" name="Shape 1652"/>
          <p:cNvSpPr txBox="1">
            <a:spLocks noGrp="1"/>
          </p:cNvSpPr>
          <p:nvPr>
            <p:ph type="body" idx="1"/>
          </p:nvPr>
        </p:nvSpPr>
        <p:spPr>
          <a:xfrm>
            <a:off x="611188" y="1571625"/>
            <a:ext cx="8281987" cy="4524375"/>
          </a:xfrm>
          <a:prstGeom prst="rect">
            <a:avLst/>
          </a:prstGeom>
          <a:noFill/>
          <a:ln>
            <a:noFill/>
          </a:ln>
        </p:spPr>
        <p:txBody>
          <a:bodyPr spcFirstLastPara="1" wrap="square" lIns="90475" tIns="44450" rIns="90475" bIns="44450" anchor="t" anchorCtr="0">
            <a:noAutofit/>
          </a:bodyPr>
          <a:lstStyle/>
          <a:p>
            <a:pPr marL="381000" marR="0" lvl="0" indent="-381000" algn="l" rtl="0">
              <a:lnSpc>
                <a:spcPct val="80000"/>
              </a:lnSpc>
              <a:spcBef>
                <a:spcPts val="0"/>
              </a:spcBef>
              <a:spcAft>
                <a:spcPts val="0"/>
              </a:spcAft>
              <a:buClr>
                <a:schemeClr val="folHlink"/>
              </a:buClr>
              <a:buFont typeface="Noto Sans Symbols"/>
              <a:buNone/>
            </a:pPr>
            <a:r>
              <a:rPr lang="ca-ES" sz="2400" b="1" i="0" u="none" strike="noStrike" cap="none">
                <a:solidFill>
                  <a:srgbClr val="008000"/>
                </a:solidFill>
                <a:latin typeface="Verdana"/>
                <a:ea typeface="Verdana"/>
                <a:cs typeface="Verdana"/>
                <a:sym typeface="Verdana"/>
              </a:rPr>
              <a:t>Factors de risc en dones premenopàusiques</a:t>
            </a:r>
            <a:r>
              <a:rPr lang="ca-ES" sz="2400" b="0" i="0" u="none" strike="noStrike" cap="none">
                <a:solidFill>
                  <a:srgbClr val="008000"/>
                </a:solidFill>
                <a:latin typeface="Verdana"/>
                <a:ea typeface="Verdana"/>
                <a:cs typeface="Verdana"/>
                <a:sym typeface="Verdana"/>
              </a:rPr>
              <a:t>:</a:t>
            </a:r>
            <a:endParaRPr/>
          </a:p>
          <a:p>
            <a:pPr marL="381000" marR="0" lvl="0" indent="-381000" algn="l" rtl="0">
              <a:lnSpc>
                <a:spcPct val="80000"/>
              </a:lnSpc>
              <a:spcBef>
                <a:spcPts val="1200"/>
              </a:spcBef>
              <a:spcAft>
                <a:spcPts val="0"/>
              </a:spcAft>
              <a:buClr>
                <a:schemeClr val="folHlink"/>
              </a:buClr>
              <a:buFont typeface="Noto Sans Symbols"/>
              <a:buNone/>
            </a:pPr>
            <a:endParaRPr sz="2400" b="1" i="0" u="none" strike="noStrike" cap="none">
              <a:solidFill>
                <a:schemeClr val="dk1"/>
              </a:solidFill>
              <a:latin typeface="Verdana"/>
              <a:ea typeface="Verdana"/>
              <a:cs typeface="Verdana"/>
              <a:sym typeface="Verdana"/>
            </a:endParaRPr>
          </a:p>
          <a:p>
            <a:pPr marL="800100" marR="0" lvl="1" indent="-457200" algn="l" rtl="0">
              <a:lnSpc>
                <a:spcPct val="80000"/>
              </a:lnSpc>
              <a:spcBef>
                <a:spcPts val="1000"/>
              </a:spcBef>
              <a:spcAft>
                <a:spcPts val="0"/>
              </a:spcAft>
              <a:buClr>
                <a:schemeClr val="accent1"/>
              </a:buClr>
              <a:buSzPts val="1400"/>
              <a:buFont typeface="Noto Sans Symbols"/>
              <a:buChar char="●"/>
            </a:pPr>
            <a:r>
              <a:rPr lang="ca-ES" sz="2000" b="1" i="0" u="none" strike="noStrike" cap="none">
                <a:solidFill>
                  <a:schemeClr val="dk1"/>
                </a:solidFill>
                <a:latin typeface="Verdana"/>
                <a:ea typeface="Verdana"/>
                <a:cs typeface="Verdana"/>
                <a:sym typeface="Verdana"/>
              </a:rPr>
              <a:t>Freqüència de les relacions sexuals</a:t>
            </a:r>
            <a:endParaRPr/>
          </a:p>
          <a:p>
            <a:pPr marL="800100" marR="0" lvl="1" indent="-457200" algn="l" rtl="0">
              <a:lnSpc>
                <a:spcPct val="80000"/>
              </a:lnSpc>
              <a:spcBef>
                <a:spcPts val="1000"/>
              </a:spcBef>
              <a:spcAft>
                <a:spcPts val="0"/>
              </a:spcAft>
              <a:buClr>
                <a:schemeClr val="accent1"/>
              </a:buClr>
              <a:buSzPts val="1400"/>
              <a:buFont typeface="Noto Sans Symbols"/>
              <a:buChar char="●"/>
            </a:pPr>
            <a:r>
              <a:rPr lang="ca-ES" sz="2000" b="0" i="0" u="none" strike="noStrike" cap="none">
                <a:solidFill>
                  <a:schemeClr val="dk1"/>
                </a:solidFill>
                <a:latin typeface="Verdana"/>
                <a:ea typeface="Verdana"/>
                <a:cs typeface="Verdana"/>
                <a:sym typeface="Verdana"/>
              </a:rPr>
              <a:t>Canvi de parella sexual en l’últim any</a:t>
            </a:r>
            <a:endParaRPr/>
          </a:p>
          <a:p>
            <a:pPr marL="800100" marR="0" lvl="1" indent="-457200" algn="l" rtl="0">
              <a:lnSpc>
                <a:spcPct val="80000"/>
              </a:lnSpc>
              <a:spcBef>
                <a:spcPts val="1000"/>
              </a:spcBef>
              <a:spcAft>
                <a:spcPts val="0"/>
              </a:spcAft>
              <a:buClr>
                <a:schemeClr val="accent1"/>
              </a:buClr>
              <a:buSzPts val="1400"/>
              <a:buFont typeface="Noto Sans Symbols"/>
              <a:buChar char="●"/>
            </a:pPr>
            <a:r>
              <a:rPr lang="ca-ES" sz="2000" b="0" i="0" u="none" strike="noStrike" cap="none">
                <a:solidFill>
                  <a:schemeClr val="dk1"/>
                </a:solidFill>
                <a:latin typeface="Verdana"/>
                <a:ea typeface="Verdana"/>
                <a:cs typeface="Verdana"/>
                <a:sym typeface="Verdana"/>
              </a:rPr>
              <a:t>Us d'espermicides en l’últim any</a:t>
            </a:r>
            <a:endParaRPr/>
          </a:p>
          <a:p>
            <a:pPr marL="800100" marR="0" lvl="1" indent="-457200" algn="l" rtl="0">
              <a:lnSpc>
                <a:spcPct val="80000"/>
              </a:lnSpc>
              <a:spcBef>
                <a:spcPts val="1000"/>
              </a:spcBef>
              <a:spcAft>
                <a:spcPts val="0"/>
              </a:spcAft>
              <a:buClr>
                <a:schemeClr val="accent1"/>
              </a:buClr>
              <a:buSzPts val="1400"/>
              <a:buFont typeface="Noto Sans Symbols"/>
              <a:buChar char="●"/>
            </a:pPr>
            <a:r>
              <a:rPr lang="ca-ES" sz="2000" b="0" i="0" u="none" strike="noStrike" cap="none">
                <a:solidFill>
                  <a:schemeClr val="dk1"/>
                </a:solidFill>
                <a:latin typeface="Verdana"/>
                <a:ea typeface="Verdana"/>
                <a:cs typeface="Verdana"/>
                <a:sym typeface="Verdana"/>
              </a:rPr>
              <a:t>Presa d’antibiòtic recent</a:t>
            </a:r>
            <a:endParaRPr/>
          </a:p>
          <a:p>
            <a:pPr marL="800100" marR="0" lvl="1" indent="-457200" algn="l" rtl="0">
              <a:lnSpc>
                <a:spcPct val="80000"/>
              </a:lnSpc>
              <a:spcBef>
                <a:spcPts val="1000"/>
              </a:spcBef>
              <a:spcAft>
                <a:spcPts val="0"/>
              </a:spcAft>
              <a:buClr>
                <a:schemeClr val="accent1"/>
              </a:buClr>
              <a:buSzPts val="1400"/>
              <a:buFont typeface="Noto Sans Symbols"/>
              <a:buChar char="●"/>
            </a:pPr>
            <a:r>
              <a:rPr lang="ca-ES" sz="2000" b="0" i="0" u="none" strike="noStrike" cap="none">
                <a:solidFill>
                  <a:schemeClr val="dk1"/>
                </a:solidFill>
                <a:latin typeface="Verdana"/>
                <a:ea typeface="Verdana"/>
                <a:cs typeface="Verdana"/>
                <a:sym typeface="Verdana"/>
              </a:rPr>
              <a:t>Primera ITU abans dels 15 anys, història materna d’ITU, distància anus-uretra curta</a:t>
            </a:r>
            <a:endParaRPr/>
          </a:p>
          <a:p>
            <a:pPr marL="800100" marR="0" lvl="1" indent="-457200" algn="l" rtl="0">
              <a:lnSpc>
                <a:spcPct val="80000"/>
              </a:lnSpc>
              <a:spcBef>
                <a:spcPts val="1000"/>
              </a:spcBef>
              <a:spcAft>
                <a:spcPts val="0"/>
              </a:spcAft>
              <a:buClr>
                <a:schemeClr val="accent1"/>
              </a:buClr>
              <a:buSzPts val="1400"/>
              <a:buFont typeface="Noto Sans Symbols"/>
              <a:buChar char="●"/>
            </a:pPr>
            <a:r>
              <a:rPr lang="ca-ES" sz="2000" b="0" i="0" u="none" strike="noStrike" cap="none">
                <a:solidFill>
                  <a:schemeClr val="dk1"/>
                </a:solidFill>
                <a:latin typeface="Verdana"/>
                <a:ea typeface="Verdana"/>
                <a:cs typeface="Verdana"/>
                <a:sym typeface="Verdana"/>
              </a:rPr>
              <a:t>Fenotip no secretor (4 vegades més freqüent)</a:t>
            </a:r>
            <a:endParaRPr/>
          </a:p>
          <a:p>
            <a:pPr marL="800100" marR="0" lvl="1" indent="-457200" algn="l" rtl="0">
              <a:lnSpc>
                <a:spcPct val="80000"/>
              </a:lnSpc>
              <a:spcBef>
                <a:spcPts val="1000"/>
              </a:spcBef>
              <a:spcAft>
                <a:spcPts val="0"/>
              </a:spcAft>
              <a:buClr>
                <a:schemeClr val="accent1"/>
              </a:buClr>
              <a:buFont typeface="Noto Sans Symbols"/>
              <a:buNone/>
            </a:pPr>
            <a:endParaRPr sz="2000" b="1" i="0" u="none" strike="noStrike" cap="none">
              <a:solidFill>
                <a:schemeClr val="dk1"/>
              </a:solidFill>
              <a:latin typeface="Verdana"/>
              <a:ea typeface="Verdana"/>
              <a:cs typeface="Verdana"/>
              <a:sym typeface="Verdana"/>
            </a:endParaRPr>
          </a:p>
          <a:p>
            <a:pPr marL="800100" marR="0" lvl="1" indent="-457200" algn="l" rtl="0">
              <a:lnSpc>
                <a:spcPct val="80000"/>
              </a:lnSpc>
              <a:spcBef>
                <a:spcPts val="800"/>
              </a:spcBef>
              <a:spcAft>
                <a:spcPts val="0"/>
              </a:spcAft>
              <a:buClr>
                <a:schemeClr val="accent1"/>
              </a:buClr>
              <a:buFont typeface="Noto Sans Symbols"/>
              <a:buNone/>
            </a:pPr>
            <a:r>
              <a:rPr lang="ca-ES" sz="1600" b="0" i="1" u="none" strike="noStrike" cap="none">
                <a:solidFill>
                  <a:schemeClr val="dk1"/>
                </a:solidFill>
                <a:latin typeface="Verdana"/>
                <a:ea typeface="Verdana"/>
                <a:cs typeface="Verdana"/>
                <a:sym typeface="Verdana"/>
              </a:rPr>
              <a:t>Kodner Ch.M. Recurrent urinary tract infections in women: diagnosis and management. Am Fam Physician 2010;82(6):638-43.</a:t>
            </a:r>
            <a:endParaRPr/>
          </a:p>
          <a:p>
            <a:pPr marL="800100" marR="0" lvl="1" indent="-457200" algn="l" rtl="0">
              <a:lnSpc>
                <a:spcPct val="80000"/>
              </a:lnSpc>
              <a:spcBef>
                <a:spcPts val="850"/>
              </a:spcBef>
              <a:spcAft>
                <a:spcPts val="0"/>
              </a:spcAft>
              <a:buClr>
                <a:schemeClr val="accent1"/>
              </a:buClr>
              <a:buFont typeface="Noto Sans Symbols"/>
              <a:buNone/>
            </a:pPr>
            <a:r>
              <a:rPr lang="ca-ES" sz="1600" b="0" i="0" u="none" strike="noStrike" cap="none">
                <a:solidFill>
                  <a:schemeClr val="dk1"/>
                </a:solidFill>
                <a:latin typeface="Arial"/>
                <a:ea typeface="Arial"/>
                <a:cs typeface="Arial"/>
                <a:sym typeface="Arial"/>
              </a:rPr>
              <a:t> </a:t>
            </a:r>
            <a:r>
              <a:rPr lang="ca-ES" sz="1600" b="0" i="1" u="none" strike="noStrike" cap="none">
                <a:solidFill>
                  <a:schemeClr val="dk1"/>
                </a:solidFill>
                <a:latin typeface="Verdana"/>
                <a:ea typeface="Verdana"/>
                <a:cs typeface="Verdana"/>
                <a:sym typeface="Verdana"/>
              </a:rPr>
              <a:t>Hooton TM.Recurrent urinary tract infection in women. Int Journal of Antimicrobial 2001</a:t>
            </a:r>
            <a:r>
              <a:rPr lang="ca-ES" sz="1700" b="0" i="0" u="none" strike="noStrike" cap="none">
                <a:solidFill>
                  <a:srgbClr val="FFFFFF"/>
                </a:solidFill>
                <a:latin typeface="Verdana"/>
                <a:ea typeface="Verdana"/>
                <a:cs typeface="Verdana"/>
                <a:sym typeface="Verdana"/>
              </a:rPr>
              <a:t> </a:t>
            </a:r>
            <a:endParaRPr/>
          </a:p>
          <a:p>
            <a:pPr marL="800100" marR="0" lvl="1" indent="-457200" algn="l" rtl="0">
              <a:lnSpc>
                <a:spcPct val="80000"/>
              </a:lnSpc>
              <a:spcBef>
                <a:spcPts val="750"/>
              </a:spcBef>
              <a:spcAft>
                <a:spcPts val="0"/>
              </a:spcAft>
              <a:buClr>
                <a:schemeClr val="accent1"/>
              </a:buClr>
              <a:buFont typeface="Noto Sans Symbols"/>
              <a:buNone/>
            </a:pPr>
            <a:r>
              <a:rPr lang="ca-ES" sz="1500" b="1" i="0" u="none" strike="noStrike" cap="none">
                <a:solidFill>
                  <a:schemeClr val="dk1"/>
                </a:solidFill>
                <a:latin typeface="Verdana"/>
                <a:ea typeface="Verdana"/>
                <a:cs typeface="Verdana"/>
                <a:sym typeface="Verdana"/>
              </a:rPr>
              <a:t>		</a:t>
            </a:r>
            <a:endParaRPr/>
          </a:p>
        </p:txBody>
      </p:sp>
      <p:pic>
        <p:nvPicPr>
          <p:cNvPr id="1653" name="Shape 1653" descr="https://encrypted-tbn3.gstatic.com/images?q=tbn:ANd9GcSys8dnl6R_mQnGiSA4grnsay2SArFkme7Fe_WZoyFEYDhmXbwm_Q"/>
          <p:cNvPicPr preferRelativeResize="0"/>
          <p:nvPr/>
        </p:nvPicPr>
        <p:blipFill rotWithShape="1">
          <a:blip r:embed="rId3">
            <a:alphaModFix/>
          </a:blip>
          <a:srcRect/>
          <a:stretch/>
        </p:blipFill>
        <p:spPr>
          <a:xfrm>
            <a:off x="6732588" y="2060575"/>
            <a:ext cx="2193925" cy="1455738"/>
          </a:xfrm>
          <a:prstGeom prst="rect">
            <a:avLst/>
          </a:prstGeom>
          <a:noFill/>
          <a:ln>
            <a:noFill/>
          </a:ln>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1658"/>
        <p:cNvGrpSpPr/>
        <p:nvPr/>
      </p:nvGrpSpPr>
      <p:grpSpPr>
        <a:xfrm>
          <a:off x="0" y="0"/>
          <a:ext cx="0" cy="0"/>
          <a:chOff x="0" y="0"/>
          <a:chExt cx="0" cy="0"/>
        </a:xfrm>
      </p:grpSpPr>
      <p:sp>
        <p:nvSpPr>
          <p:cNvPr id="1659" name="Shape 1659"/>
          <p:cNvSpPr txBox="1">
            <a:spLocks noGrp="1"/>
          </p:cNvSpPr>
          <p:nvPr>
            <p:ph type="title"/>
          </p:nvPr>
        </p:nvSpPr>
        <p:spPr>
          <a:xfrm>
            <a:off x="571500" y="228600"/>
            <a:ext cx="8343900" cy="838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ca-ES" sz="3800" b="0" i="0" u="none" strike="noStrike" cap="none">
                <a:solidFill>
                  <a:schemeClr val="dk2"/>
                </a:solidFill>
                <a:latin typeface="Verdana"/>
                <a:ea typeface="Verdana"/>
                <a:cs typeface="Verdana"/>
                <a:sym typeface="Verdana"/>
              </a:rPr>
              <a:t>Patogènia de les recurrències</a:t>
            </a:r>
            <a:endParaRPr/>
          </a:p>
        </p:txBody>
      </p:sp>
      <p:sp>
        <p:nvSpPr>
          <p:cNvPr id="1660" name="Shape 1660"/>
          <p:cNvSpPr txBox="1">
            <a:spLocks noGrp="1"/>
          </p:cNvSpPr>
          <p:nvPr>
            <p:ph type="body" idx="1"/>
          </p:nvPr>
        </p:nvSpPr>
        <p:spPr>
          <a:xfrm>
            <a:off x="571500" y="1643063"/>
            <a:ext cx="8115300" cy="4605337"/>
          </a:xfrm>
          <a:prstGeom prst="rect">
            <a:avLst/>
          </a:prstGeom>
          <a:noFill/>
          <a:ln>
            <a:noFill/>
          </a:ln>
        </p:spPr>
        <p:txBody>
          <a:bodyPr spcFirstLastPara="1" wrap="square" lIns="91425" tIns="45700" rIns="91425" bIns="45700" anchor="t" anchorCtr="0">
            <a:noAutofit/>
          </a:bodyPr>
          <a:lstStyle/>
          <a:p>
            <a:pPr marL="342900" marR="0" lvl="0" indent="-342900" algn="l" rtl="0">
              <a:lnSpc>
                <a:spcPct val="120000"/>
              </a:lnSpc>
              <a:spcBef>
                <a:spcPts val="0"/>
              </a:spcBef>
              <a:spcAft>
                <a:spcPts val="0"/>
              </a:spcAft>
              <a:buClr>
                <a:schemeClr val="folHlink"/>
              </a:buClr>
              <a:buFont typeface="Noto Sans Symbols"/>
              <a:buNone/>
            </a:pPr>
            <a:r>
              <a:rPr lang="ca-ES" sz="2400" b="1" i="0" u="none" strike="noStrike" cap="none" dirty="0">
                <a:solidFill>
                  <a:srgbClr val="008000"/>
                </a:solidFill>
                <a:latin typeface="Verdana"/>
                <a:ea typeface="Verdana"/>
                <a:cs typeface="Verdana"/>
                <a:sym typeface="Verdana"/>
              </a:rPr>
              <a:t>Factors de risc en dones </a:t>
            </a:r>
            <a:r>
              <a:rPr lang="ca-ES" sz="2400" b="1" i="0" u="none" strike="noStrike" cap="none" dirty="0" err="1">
                <a:solidFill>
                  <a:srgbClr val="008000"/>
                </a:solidFill>
                <a:latin typeface="Verdana"/>
                <a:ea typeface="Verdana"/>
                <a:cs typeface="Verdana"/>
                <a:sym typeface="Verdana"/>
              </a:rPr>
              <a:t>postmenopàusiques</a:t>
            </a:r>
            <a:r>
              <a:rPr lang="ca-ES" sz="2400" b="0" i="0" u="none" strike="noStrike" cap="none" dirty="0">
                <a:solidFill>
                  <a:srgbClr val="008000"/>
                </a:solidFill>
                <a:latin typeface="Verdana"/>
                <a:ea typeface="Verdana"/>
                <a:cs typeface="Verdana"/>
                <a:sym typeface="Verdana"/>
              </a:rPr>
              <a:t>:</a:t>
            </a:r>
            <a:endParaRPr dirty="0"/>
          </a:p>
          <a:p>
            <a:pPr marL="742950" marR="0" lvl="1" indent="-285750" algn="l" rtl="0">
              <a:lnSpc>
                <a:spcPct val="120000"/>
              </a:lnSpc>
              <a:spcBef>
                <a:spcPts val="700"/>
              </a:spcBef>
              <a:spcAft>
                <a:spcPts val="0"/>
              </a:spcAft>
              <a:buClr>
                <a:schemeClr val="accent1"/>
              </a:buClr>
              <a:buSzPts val="1400"/>
              <a:buFont typeface="Noto Sans Symbols"/>
              <a:buChar char="●"/>
            </a:pPr>
            <a:r>
              <a:rPr lang="ca-ES" sz="2000" b="0" i="0" u="none" strike="noStrike" cap="none" dirty="0">
                <a:solidFill>
                  <a:schemeClr val="dk1"/>
                </a:solidFill>
                <a:latin typeface="Verdana"/>
                <a:ea typeface="Verdana"/>
                <a:cs typeface="Verdana"/>
                <a:sym typeface="Verdana"/>
              </a:rPr>
              <a:t>Incontinència urinària (OR 5,79)</a:t>
            </a:r>
            <a:endParaRPr dirty="0"/>
          </a:p>
          <a:p>
            <a:pPr marL="742950" marR="0" lvl="1" indent="-285750" algn="l" rtl="0">
              <a:lnSpc>
                <a:spcPct val="120000"/>
              </a:lnSpc>
              <a:spcBef>
                <a:spcPts val="700"/>
              </a:spcBef>
              <a:spcAft>
                <a:spcPts val="0"/>
              </a:spcAft>
              <a:buClr>
                <a:schemeClr val="accent1"/>
              </a:buClr>
              <a:buSzPts val="1400"/>
              <a:buFont typeface="Noto Sans Symbols"/>
              <a:buChar char="●"/>
            </a:pPr>
            <a:r>
              <a:rPr lang="ca-ES" sz="2000" b="0" i="0" u="none" strike="noStrike" cap="none" dirty="0">
                <a:solidFill>
                  <a:schemeClr val="dk1"/>
                </a:solidFill>
                <a:latin typeface="Verdana"/>
                <a:ea typeface="Verdana"/>
                <a:cs typeface="Verdana"/>
                <a:sym typeface="Verdana"/>
              </a:rPr>
              <a:t>Altres ITU abans de la menopausa (OR 4,85)</a:t>
            </a:r>
            <a:endParaRPr dirty="0"/>
          </a:p>
          <a:p>
            <a:pPr marL="742950" marR="0" lvl="1" indent="-285750" algn="l" rtl="0">
              <a:lnSpc>
                <a:spcPct val="120000"/>
              </a:lnSpc>
              <a:spcBef>
                <a:spcPts val="700"/>
              </a:spcBef>
              <a:spcAft>
                <a:spcPts val="0"/>
              </a:spcAft>
              <a:buClr>
                <a:schemeClr val="accent1"/>
              </a:buClr>
              <a:buSzPts val="1400"/>
              <a:buFont typeface="Noto Sans Symbols"/>
              <a:buChar char="●"/>
            </a:pPr>
            <a:r>
              <a:rPr lang="ca-ES" sz="2000" b="0" i="0" u="none" strike="noStrike" cap="none" dirty="0">
                <a:solidFill>
                  <a:schemeClr val="dk1"/>
                </a:solidFill>
                <a:latin typeface="Verdana"/>
                <a:ea typeface="Verdana"/>
                <a:cs typeface="Verdana"/>
                <a:sym typeface="Verdana"/>
              </a:rPr>
              <a:t>Fenotip no secretor grup ABO (OR 2,9)</a:t>
            </a:r>
            <a:endParaRPr dirty="0"/>
          </a:p>
          <a:p>
            <a:pPr marL="742950" marR="0" lvl="1" indent="-285750" algn="l" rtl="0">
              <a:lnSpc>
                <a:spcPct val="120000"/>
              </a:lnSpc>
              <a:spcBef>
                <a:spcPts val="700"/>
              </a:spcBef>
              <a:spcAft>
                <a:spcPts val="0"/>
              </a:spcAft>
              <a:buClr>
                <a:schemeClr val="accent1"/>
              </a:buClr>
              <a:buSzPts val="1400"/>
              <a:buFont typeface="Noto Sans Symbols"/>
              <a:buChar char="●"/>
            </a:pPr>
            <a:r>
              <a:rPr lang="ca-ES" sz="2000" b="0" i="0" u="none" strike="noStrike" cap="none" dirty="0">
                <a:solidFill>
                  <a:schemeClr val="dk1"/>
                </a:solidFill>
                <a:latin typeface="Verdana"/>
                <a:ea typeface="Verdana"/>
                <a:cs typeface="Verdana"/>
                <a:sym typeface="Verdana"/>
              </a:rPr>
              <a:t>Cistocele, residu </a:t>
            </a:r>
            <a:r>
              <a:rPr lang="ca-ES" sz="2000" b="0" i="0" u="none" strike="noStrike" cap="none" dirty="0" err="1">
                <a:solidFill>
                  <a:schemeClr val="dk1"/>
                </a:solidFill>
                <a:latin typeface="Verdana"/>
                <a:ea typeface="Verdana"/>
                <a:cs typeface="Verdana"/>
                <a:sym typeface="Verdana"/>
              </a:rPr>
              <a:t>postmiccional</a:t>
            </a:r>
            <a:endParaRPr dirty="0"/>
          </a:p>
          <a:p>
            <a:pPr marL="742950" marR="0" lvl="1" indent="-285750" algn="l" rtl="0">
              <a:lnSpc>
                <a:spcPct val="120000"/>
              </a:lnSpc>
              <a:spcBef>
                <a:spcPts val="700"/>
              </a:spcBef>
              <a:spcAft>
                <a:spcPts val="0"/>
              </a:spcAft>
              <a:buClr>
                <a:schemeClr val="accent1"/>
              </a:buClr>
              <a:buFont typeface="Noto Sans Symbols"/>
              <a:buNone/>
            </a:pPr>
            <a:endParaRPr sz="2000" b="0" i="0" u="none" strike="noStrike" cap="none" dirty="0">
              <a:solidFill>
                <a:schemeClr val="dk1"/>
              </a:solidFill>
              <a:latin typeface="Verdana"/>
              <a:ea typeface="Verdana"/>
              <a:cs typeface="Verdana"/>
              <a:sym typeface="Verdana"/>
            </a:endParaRPr>
          </a:p>
          <a:p>
            <a:pPr marL="742950" marR="0" lvl="1" indent="-285750" algn="l" rtl="0">
              <a:lnSpc>
                <a:spcPct val="120000"/>
              </a:lnSpc>
              <a:spcBef>
                <a:spcPts val="700"/>
              </a:spcBef>
              <a:spcAft>
                <a:spcPts val="0"/>
              </a:spcAft>
              <a:buClr>
                <a:schemeClr val="accent1"/>
              </a:buClr>
              <a:buFont typeface="Noto Sans Symbols"/>
              <a:buNone/>
            </a:pPr>
            <a:r>
              <a:rPr lang="ca-ES" sz="2000" b="0" i="0" u="none" strike="noStrike" cap="none" dirty="0">
                <a:solidFill>
                  <a:schemeClr val="dk1"/>
                </a:solidFill>
                <a:latin typeface="Verdana"/>
                <a:ea typeface="Verdana"/>
                <a:cs typeface="Verdana"/>
                <a:sym typeface="Verdana"/>
              </a:rPr>
              <a:t> </a:t>
            </a:r>
            <a:r>
              <a:rPr lang="ca-ES" sz="2000" b="1" i="0" u="sng" strike="noStrike" cap="none" dirty="0">
                <a:solidFill>
                  <a:srgbClr val="008000"/>
                </a:solidFill>
                <a:latin typeface="Verdana"/>
                <a:ea typeface="Verdana"/>
                <a:cs typeface="Verdana"/>
                <a:sym typeface="Verdana"/>
              </a:rPr>
              <a:t>No factors de risc</a:t>
            </a:r>
            <a:r>
              <a:rPr lang="ca-ES" sz="2000" b="0" i="0" u="none" strike="noStrike" cap="none" dirty="0">
                <a:solidFill>
                  <a:schemeClr val="dk1"/>
                </a:solidFill>
                <a:latin typeface="Verdana"/>
                <a:ea typeface="Verdana"/>
                <a:cs typeface="Verdana"/>
                <a:sym typeface="Verdana"/>
              </a:rPr>
              <a:t>:  hàbits de micció i de </a:t>
            </a:r>
            <a:r>
              <a:rPr lang="ca-ES" sz="2000" b="0" i="0" u="none" strike="noStrike" cap="none" dirty="0" smtClean="0">
                <a:solidFill>
                  <a:schemeClr val="dk1"/>
                </a:solidFill>
                <a:latin typeface="Verdana"/>
                <a:ea typeface="Verdana"/>
                <a:cs typeface="Verdana"/>
                <a:sym typeface="Verdana"/>
              </a:rPr>
              <a:t>neteja,dutxa/bany, </a:t>
            </a:r>
            <a:r>
              <a:rPr lang="ca-ES" sz="2000" b="0" i="0" u="none" strike="noStrike" cap="none" dirty="0">
                <a:solidFill>
                  <a:schemeClr val="dk1"/>
                </a:solidFill>
                <a:latin typeface="Verdana"/>
                <a:ea typeface="Verdana"/>
                <a:cs typeface="Verdana"/>
                <a:sym typeface="Verdana"/>
              </a:rPr>
              <a:t>tampons, roba interior, IMC</a:t>
            </a:r>
            <a:endParaRPr dirty="0"/>
          </a:p>
          <a:p>
            <a:pPr marL="742950" marR="0" lvl="1" indent="-285750" algn="l" rtl="0">
              <a:lnSpc>
                <a:spcPct val="80000"/>
              </a:lnSpc>
              <a:spcBef>
                <a:spcPts val="850"/>
              </a:spcBef>
              <a:spcAft>
                <a:spcPts val="0"/>
              </a:spcAft>
              <a:buClr>
                <a:schemeClr val="dk1"/>
              </a:buClr>
              <a:buFont typeface="Noto Sans Symbols"/>
              <a:buNone/>
            </a:pPr>
            <a:r>
              <a:rPr lang="ca-ES" sz="1700" b="0" i="0" u="none" strike="noStrike" cap="none" dirty="0">
                <a:solidFill>
                  <a:srgbClr val="FFFFFF"/>
                </a:solidFill>
                <a:latin typeface="Verdana"/>
                <a:ea typeface="Verdana"/>
                <a:cs typeface="Verdana"/>
                <a:sym typeface="Verdana"/>
              </a:rPr>
              <a:t>Agents (2001)</a:t>
            </a:r>
            <a:endParaRPr dirty="0"/>
          </a:p>
          <a:p>
            <a:pPr marL="742950" marR="0" lvl="1" indent="-285750" algn="l" rtl="0">
              <a:lnSpc>
                <a:spcPct val="80000"/>
              </a:lnSpc>
              <a:spcBef>
                <a:spcPts val="850"/>
              </a:spcBef>
              <a:spcAft>
                <a:spcPts val="0"/>
              </a:spcAft>
              <a:buClr>
                <a:schemeClr val="dk1"/>
              </a:buClr>
              <a:buFont typeface="Noto Sans Symbols"/>
              <a:buNone/>
            </a:pPr>
            <a:endParaRPr sz="1700" b="0" i="0" u="none" strike="noStrike" cap="none" dirty="0">
              <a:solidFill>
                <a:srgbClr val="FFFFFF"/>
              </a:solidFill>
              <a:latin typeface="Verdana"/>
              <a:ea typeface="Verdana"/>
              <a:cs typeface="Verdana"/>
              <a:sym typeface="Verdana"/>
            </a:endParaRPr>
          </a:p>
          <a:p>
            <a:pPr marL="742950" marR="0" lvl="1" indent="-285750" algn="l" rtl="0">
              <a:lnSpc>
                <a:spcPct val="120000"/>
              </a:lnSpc>
              <a:spcBef>
                <a:spcPts val="595"/>
              </a:spcBef>
              <a:spcAft>
                <a:spcPts val="0"/>
              </a:spcAft>
              <a:buClr>
                <a:schemeClr val="accent1"/>
              </a:buClr>
              <a:buFont typeface="Noto Sans Symbols"/>
              <a:buNone/>
            </a:pPr>
            <a:r>
              <a:rPr lang="ca-ES" sz="1700" b="0" i="1" u="none" strike="noStrike" cap="none" dirty="0">
                <a:solidFill>
                  <a:schemeClr val="dk1"/>
                </a:solidFill>
                <a:latin typeface="Verdana"/>
                <a:ea typeface="Verdana"/>
                <a:cs typeface="Verdana"/>
                <a:sym typeface="Verdana"/>
              </a:rPr>
              <a:t>(</a:t>
            </a:r>
            <a:r>
              <a:rPr lang="ca-ES" sz="1700" b="0" i="1" u="none" strike="noStrike" cap="none" dirty="0" err="1">
                <a:solidFill>
                  <a:schemeClr val="dk1"/>
                </a:solidFill>
                <a:latin typeface="Verdana"/>
                <a:ea typeface="Verdana"/>
                <a:cs typeface="Verdana"/>
                <a:sym typeface="Verdana"/>
              </a:rPr>
              <a:t>Hooton</a:t>
            </a:r>
            <a:r>
              <a:rPr lang="ca-ES" sz="1700" b="0" i="1" u="none" strike="noStrike" cap="none" dirty="0">
                <a:solidFill>
                  <a:schemeClr val="dk1"/>
                </a:solidFill>
                <a:latin typeface="Verdana"/>
                <a:ea typeface="Verdana"/>
                <a:cs typeface="Verdana"/>
                <a:sym typeface="Verdana"/>
              </a:rPr>
              <a:t> </a:t>
            </a:r>
            <a:r>
              <a:rPr lang="ca-ES" sz="1700" b="0" i="1" u="none" strike="noStrike" cap="none" dirty="0" err="1">
                <a:solidFill>
                  <a:schemeClr val="dk1"/>
                </a:solidFill>
                <a:latin typeface="Verdana"/>
                <a:ea typeface="Verdana"/>
                <a:cs typeface="Verdana"/>
                <a:sym typeface="Verdana"/>
              </a:rPr>
              <a:t>TM.Recurrent</a:t>
            </a:r>
            <a:r>
              <a:rPr lang="ca-ES" sz="1700" b="0" i="1" u="none" strike="noStrike" cap="none" dirty="0">
                <a:solidFill>
                  <a:schemeClr val="dk1"/>
                </a:solidFill>
                <a:latin typeface="Verdana"/>
                <a:ea typeface="Verdana"/>
                <a:cs typeface="Verdana"/>
                <a:sym typeface="Verdana"/>
              </a:rPr>
              <a:t> </a:t>
            </a:r>
            <a:r>
              <a:rPr lang="ca-ES" sz="1700" b="0" i="1" u="none" strike="noStrike" cap="none" dirty="0" err="1">
                <a:solidFill>
                  <a:schemeClr val="dk1"/>
                </a:solidFill>
                <a:latin typeface="Verdana"/>
                <a:ea typeface="Verdana"/>
                <a:cs typeface="Verdana"/>
                <a:sym typeface="Verdana"/>
              </a:rPr>
              <a:t>urinary</a:t>
            </a:r>
            <a:r>
              <a:rPr lang="ca-ES" sz="1700" b="0" i="1" u="none" strike="noStrike" cap="none" dirty="0">
                <a:solidFill>
                  <a:schemeClr val="dk1"/>
                </a:solidFill>
                <a:latin typeface="Verdana"/>
                <a:ea typeface="Verdana"/>
                <a:cs typeface="Verdana"/>
                <a:sym typeface="Verdana"/>
              </a:rPr>
              <a:t> </a:t>
            </a:r>
            <a:r>
              <a:rPr lang="ca-ES" sz="1700" b="0" i="1" u="none" strike="noStrike" cap="none" dirty="0" err="1">
                <a:solidFill>
                  <a:schemeClr val="dk1"/>
                </a:solidFill>
                <a:latin typeface="Verdana"/>
                <a:ea typeface="Verdana"/>
                <a:cs typeface="Verdana"/>
                <a:sym typeface="Verdana"/>
              </a:rPr>
              <a:t>tract</a:t>
            </a:r>
            <a:r>
              <a:rPr lang="ca-ES" sz="1700" b="0" i="1" u="none" strike="noStrike" cap="none" dirty="0">
                <a:solidFill>
                  <a:schemeClr val="dk1"/>
                </a:solidFill>
                <a:latin typeface="Verdana"/>
                <a:ea typeface="Verdana"/>
                <a:cs typeface="Verdana"/>
                <a:sym typeface="Verdana"/>
              </a:rPr>
              <a:t> </a:t>
            </a:r>
            <a:r>
              <a:rPr lang="ca-ES" sz="1700" b="0" i="1" u="none" strike="noStrike" cap="none" dirty="0" err="1">
                <a:solidFill>
                  <a:schemeClr val="dk1"/>
                </a:solidFill>
                <a:latin typeface="Verdana"/>
                <a:ea typeface="Verdana"/>
                <a:cs typeface="Verdana"/>
                <a:sym typeface="Verdana"/>
              </a:rPr>
              <a:t>infection</a:t>
            </a:r>
            <a:r>
              <a:rPr lang="ca-ES" sz="1700" b="0" i="1" u="none" strike="noStrike" cap="none" dirty="0">
                <a:solidFill>
                  <a:schemeClr val="dk1"/>
                </a:solidFill>
                <a:latin typeface="Verdana"/>
                <a:ea typeface="Verdana"/>
                <a:cs typeface="Verdana"/>
                <a:sym typeface="Verdana"/>
              </a:rPr>
              <a:t> in </a:t>
            </a:r>
            <a:r>
              <a:rPr lang="ca-ES" sz="1700" b="0" i="1" u="none" strike="noStrike" cap="none" dirty="0" err="1">
                <a:solidFill>
                  <a:schemeClr val="dk1"/>
                </a:solidFill>
                <a:latin typeface="Verdana"/>
                <a:ea typeface="Verdana"/>
                <a:cs typeface="Verdana"/>
                <a:sym typeface="Verdana"/>
              </a:rPr>
              <a:t>women</a:t>
            </a:r>
            <a:r>
              <a:rPr lang="ca-ES" sz="1700" b="0" i="1" u="none" strike="noStrike" cap="none" dirty="0">
                <a:solidFill>
                  <a:schemeClr val="dk1"/>
                </a:solidFill>
                <a:latin typeface="Verdana"/>
                <a:ea typeface="Verdana"/>
                <a:cs typeface="Verdana"/>
                <a:sym typeface="Verdana"/>
              </a:rPr>
              <a:t>. </a:t>
            </a:r>
            <a:r>
              <a:rPr lang="ca-ES" sz="1700" b="0" i="1" u="none" strike="noStrike" cap="none" dirty="0" err="1">
                <a:solidFill>
                  <a:schemeClr val="dk1"/>
                </a:solidFill>
                <a:latin typeface="Verdana"/>
                <a:ea typeface="Verdana"/>
                <a:cs typeface="Verdana"/>
                <a:sym typeface="Verdana"/>
              </a:rPr>
              <a:t>Int</a:t>
            </a:r>
            <a:r>
              <a:rPr lang="ca-ES" sz="1700" b="0" i="1" u="none" strike="noStrike" cap="none" dirty="0">
                <a:solidFill>
                  <a:schemeClr val="dk1"/>
                </a:solidFill>
                <a:latin typeface="Verdana"/>
                <a:ea typeface="Verdana"/>
                <a:cs typeface="Verdana"/>
                <a:sym typeface="Verdana"/>
              </a:rPr>
              <a:t> journal of </a:t>
            </a:r>
            <a:r>
              <a:rPr lang="ca-ES" sz="1700" b="0" i="1" u="none" strike="noStrike" cap="none" dirty="0" err="1">
                <a:solidFill>
                  <a:schemeClr val="dk1"/>
                </a:solidFill>
                <a:latin typeface="Verdana"/>
                <a:ea typeface="Verdana"/>
                <a:cs typeface="Verdana"/>
                <a:sym typeface="Verdana"/>
              </a:rPr>
              <a:t>Antimicrobial</a:t>
            </a:r>
            <a:r>
              <a:rPr lang="ca-ES" sz="1700" b="0" i="1" u="none" strike="noStrike" cap="none" dirty="0">
                <a:solidFill>
                  <a:schemeClr val="dk1"/>
                </a:solidFill>
                <a:latin typeface="Verdana"/>
                <a:ea typeface="Verdana"/>
                <a:cs typeface="Verdana"/>
                <a:sym typeface="Verdana"/>
              </a:rPr>
              <a:t> 2001)</a:t>
            </a:r>
            <a:endParaRPr dirty="0"/>
          </a:p>
          <a:p>
            <a:pPr marL="342900" marR="0" lvl="0" indent="-194310" algn="l" rtl="0">
              <a:lnSpc>
                <a:spcPct val="120000"/>
              </a:lnSpc>
              <a:spcBef>
                <a:spcPts val="910"/>
              </a:spcBef>
              <a:spcAft>
                <a:spcPts val="0"/>
              </a:spcAft>
              <a:buClr>
                <a:schemeClr val="folHlink"/>
              </a:buClr>
              <a:buSzPts val="2340"/>
              <a:buFont typeface="Noto Sans Symbols"/>
              <a:buNone/>
            </a:pPr>
            <a:endParaRPr sz="2600" b="0" i="0" u="none" strike="noStrike" cap="none" dirty="0">
              <a:solidFill>
                <a:schemeClr val="dk1"/>
              </a:solidFill>
              <a:latin typeface="Verdana"/>
              <a:ea typeface="Verdana"/>
              <a:cs typeface="Verdana"/>
              <a:sym typeface="Verdana"/>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1665"/>
        <p:cNvGrpSpPr/>
        <p:nvPr/>
      </p:nvGrpSpPr>
      <p:grpSpPr>
        <a:xfrm>
          <a:off x="0" y="0"/>
          <a:ext cx="0" cy="0"/>
          <a:chOff x="0" y="0"/>
          <a:chExt cx="0" cy="0"/>
        </a:xfrm>
      </p:grpSpPr>
      <p:sp>
        <p:nvSpPr>
          <p:cNvPr id="1666" name="Shape 1666"/>
          <p:cNvSpPr txBox="1">
            <a:spLocks noGrp="1"/>
          </p:cNvSpPr>
          <p:nvPr>
            <p:ph type="title"/>
          </p:nvPr>
        </p:nvSpPr>
        <p:spPr>
          <a:xfrm>
            <a:off x="914400" y="277813"/>
            <a:ext cx="7772400" cy="1143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ca-ES" sz="4200" b="0" i="0" u="none" strike="noStrike" cap="none">
                <a:solidFill>
                  <a:schemeClr val="dk2"/>
                </a:solidFill>
                <a:latin typeface="Verdana"/>
                <a:ea typeface="Verdana"/>
                <a:cs typeface="Verdana"/>
                <a:sym typeface="Verdana"/>
              </a:rPr>
              <a:t>Tipus de recurrències</a:t>
            </a:r>
            <a:endParaRPr sz="4200" b="0" i="0" u="none" strike="noStrike" cap="none">
              <a:solidFill>
                <a:schemeClr val="dk2"/>
              </a:solidFill>
              <a:latin typeface="Times New Roman"/>
              <a:ea typeface="Times New Roman"/>
              <a:cs typeface="Times New Roman"/>
              <a:sym typeface="Times New Roman"/>
            </a:endParaRPr>
          </a:p>
        </p:txBody>
      </p:sp>
      <p:pic>
        <p:nvPicPr>
          <p:cNvPr id="1667" name="Shape 1667" descr="camfic blanc"/>
          <p:cNvPicPr preferRelativeResize="0"/>
          <p:nvPr/>
        </p:nvPicPr>
        <p:blipFill rotWithShape="1">
          <a:blip r:embed="rId3">
            <a:alphaModFix/>
          </a:blip>
          <a:srcRect/>
          <a:stretch/>
        </p:blipFill>
        <p:spPr>
          <a:xfrm>
            <a:off x="8382000" y="6281738"/>
            <a:ext cx="463550" cy="576262"/>
          </a:xfrm>
          <a:prstGeom prst="rect">
            <a:avLst/>
          </a:prstGeom>
          <a:noFill/>
          <a:ln>
            <a:noFill/>
          </a:ln>
        </p:spPr>
      </p:pic>
      <p:pic>
        <p:nvPicPr>
          <p:cNvPr id="1668" name="Shape 1668" descr="camfic blanc"/>
          <p:cNvPicPr preferRelativeResize="0"/>
          <p:nvPr/>
        </p:nvPicPr>
        <p:blipFill rotWithShape="1">
          <a:blip r:embed="rId3">
            <a:alphaModFix/>
          </a:blip>
          <a:srcRect/>
          <a:stretch/>
        </p:blipFill>
        <p:spPr>
          <a:xfrm>
            <a:off x="8534400" y="6434138"/>
            <a:ext cx="463550" cy="576262"/>
          </a:xfrm>
          <a:prstGeom prst="rect">
            <a:avLst/>
          </a:prstGeom>
          <a:noFill/>
          <a:ln>
            <a:noFill/>
          </a:ln>
        </p:spPr>
      </p:pic>
      <p:sp>
        <p:nvSpPr>
          <p:cNvPr id="1669" name="Shape 1669"/>
          <p:cNvSpPr txBox="1"/>
          <p:nvPr/>
        </p:nvSpPr>
        <p:spPr>
          <a:xfrm>
            <a:off x="900125" y="1773625"/>
            <a:ext cx="7848600" cy="1616100"/>
          </a:xfrm>
          <a:prstGeom prst="rect">
            <a:avLst/>
          </a:prstGeom>
          <a:solidFill>
            <a:srgbClr val="D9D9D9"/>
          </a:solid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ca-ES" sz="2400" b="1">
                <a:solidFill>
                  <a:schemeClr val="dk2"/>
                </a:solidFill>
                <a:latin typeface="Verdana"/>
                <a:ea typeface="Verdana"/>
                <a:cs typeface="Verdana"/>
                <a:sym typeface="Verdana"/>
              </a:rPr>
              <a:t>Reinfeccions</a:t>
            </a:r>
            <a:r>
              <a:rPr lang="ca-ES" sz="2400">
                <a:solidFill>
                  <a:schemeClr val="dk2"/>
                </a:solidFill>
                <a:latin typeface="Verdana"/>
                <a:ea typeface="Verdana"/>
                <a:cs typeface="Verdana"/>
                <a:sym typeface="Verdana"/>
              </a:rPr>
              <a:t>: </a:t>
            </a:r>
            <a:endParaRPr sz="2400">
              <a:solidFill>
                <a:schemeClr val="dk2"/>
              </a:solidFill>
              <a:latin typeface="Verdana"/>
              <a:ea typeface="Verdana"/>
              <a:cs typeface="Verdana"/>
              <a:sym typeface="Verdana"/>
            </a:endParaRPr>
          </a:p>
          <a:p>
            <a:pPr marL="0" marR="0" lvl="0" indent="0" algn="l" rtl="0">
              <a:lnSpc>
                <a:spcPct val="90000"/>
              </a:lnSpc>
              <a:spcBef>
                <a:spcPts val="0"/>
              </a:spcBef>
              <a:spcAft>
                <a:spcPts val="0"/>
              </a:spcAft>
              <a:buNone/>
            </a:pPr>
            <a:endParaRPr sz="2400">
              <a:solidFill>
                <a:schemeClr val="dk2"/>
              </a:solidFill>
              <a:latin typeface="Verdana"/>
              <a:ea typeface="Verdana"/>
              <a:cs typeface="Verdana"/>
              <a:sym typeface="Verdana"/>
            </a:endParaRPr>
          </a:p>
          <a:p>
            <a:pPr marL="457200" marR="0" lvl="0" indent="-355600" algn="l" rtl="0">
              <a:lnSpc>
                <a:spcPct val="90000"/>
              </a:lnSpc>
              <a:spcBef>
                <a:spcPts val="0"/>
              </a:spcBef>
              <a:spcAft>
                <a:spcPts val="0"/>
              </a:spcAft>
              <a:buClr>
                <a:schemeClr val="dk1"/>
              </a:buClr>
              <a:buSzPts val="2000"/>
              <a:buFont typeface="Verdana"/>
              <a:buChar char="●"/>
            </a:pPr>
            <a:r>
              <a:rPr lang="ca-ES" sz="2000" b="1">
                <a:solidFill>
                  <a:schemeClr val="dk1"/>
                </a:solidFill>
                <a:latin typeface="Verdana"/>
                <a:ea typeface="Verdana"/>
                <a:cs typeface="Verdana"/>
                <a:sym typeface="Verdana"/>
              </a:rPr>
              <a:t>A partir dels 15 dies</a:t>
            </a:r>
            <a:r>
              <a:rPr lang="ca-ES" sz="2000">
                <a:solidFill>
                  <a:schemeClr val="dk1"/>
                </a:solidFill>
                <a:latin typeface="Verdana"/>
                <a:ea typeface="Verdana"/>
                <a:cs typeface="Verdana"/>
                <a:sym typeface="Verdana"/>
              </a:rPr>
              <a:t> de la curació clínica</a:t>
            </a:r>
            <a:endParaRPr/>
          </a:p>
          <a:p>
            <a:pPr marL="457200" marR="0" lvl="0" indent="-355600" algn="l" rtl="0">
              <a:lnSpc>
                <a:spcPct val="90000"/>
              </a:lnSpc>
              <a:spcBef>
                <a:spcPts val="0"/>
              </a:spcBef>
              <a:spcAft>
                <a:spcPts val="0"/>
              </a:spcAft>
              <a:buClr>
                <a:schemeClr val="dk1"/>
              </a:buClr>
              <a:buSzPts val="2000"/>
              <a:buFont typeface="Verdana"/>
              <a:buChar char="●"/>
            </a:pPr>
            <a:r>
              <a:rPr lang="ca-ES" sz="2000">
                <a:solidFill>
                  <a:schemeClr val="dk1"/>
                </a:solidFill>
                <a:latin typeface="Verdana"/>
                <a:ea typeface="Verdana"/>
                <a:cs typeface="Verdana"/>
                <a:sym typeface="Verdana"/>
              </a:rPr>
              <a:t>Produïdes per diferents tipus de gèrmens (?)</a:t>
            </a:r>
            <a:endParaRPr/>
          </a:p>
        </p:txBody>
      </p:sp>
      <p:sp>
        <p:nvSpPr>
          <p:cNvPr id="1670" name="Shape 1670"/>
          <p:cNvSpPr txBox="1"/>
          <p:nvPr/>
        </p:nvSpPr>
        <p:spPr>
          <a:xfrm>
            <a:off x="971550" y="3547250"/>
            <a:ext cx="7777200" cy="2226900"/>
          </a:xfrm>
          <a:prstGeom prst="rect">
            <a:avLst/>
          </a:prstGeom>
          <a:solidFill>
            <a:srgbClr val="CFE2F3"/>
          </a:solid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ca-ES" sz="2400" b="1">
                <a:solidFill>
                  <a:schemeClr val="dk2"/>
                </a:solidFill>
                <a:latin typeface="Verdana"/>
                <a:ea typeface="Verdana"/>
                <a:cs typeface="Verdana"/>
                <a:sym typeface="Verdana"/>
              </a:rPr>
              <a:t>Recaigudes  (recidives)</a:t>
            </a:r>
            <a:r>
              <a:rPr lang="ca-ES" sz="2400">
                <a:solidFill>
                  <a:schemeClr val="dk2"/>
                </a:solidFill>
                <a:latin typeface="Verdana"/>
                <a:ea typeface="Verdana"/>
                <a:cs typeface="Verdana"/>
                <a:sym typeface="Verdana"/>
              </a:rPr>
              <a:t>:</a:t>
            </a:r>
            <a:r>
              <a:rPr lang="ca-ES" sz="2400" b="1">
                <a:solidFill>
                  <a:schemeClr val="dk2"/>
                </a:solidFill>
                <a:latin typeface="Verdana"/>
                <a:ea typeface="Verdana"/>
                <a:cs typeface="Verdana"/>
                <a:sym typeface="Verdana"/>
              </a:rPr>
              <a:t> </a:t>
            </a:r>
            <a:endParaRPr sz="2400" b="1">
              <a:solidFill>
                <a:schemeClr val="dk2"/>
              </a:solidFill>
              <a:latin typeface="Verdana"/>
              <a:ea typeface="Verdana"/>
              <a:cs typeface="Verdana"/>
              <a:sym typeface="Verdana"/>
            </a:endParaRPr>
          </a:p>
          <a:p>
            <a:pPr marL="0" marR="0" lvl="0" indent="0" algn="l" rtl="0">
              <a:lnSpc>
                <a:spcPct val="90000"/>
              </a:lnSpc>
              <a:spcBef>
                <a:spcPts val="0"/>
              </a:spcBef>
              <a:spcAft>
                <a:spcPts val="0"/>
              </a:spcAft>
              <a:buNone/>
            </a:pPr>
            <a:endParaRPr sz="2400" b="1">
              <a:solidFill>
                <a:schemeClr val="dk2"/>
              </a:solidFill>
              <a:latin typeface="Verdana"/>
              <a:ea typeface="Verdana"/>
              <a:cs typeface="Verdana"/>
              <a:sym typeface="Verdana"/>
            </a:endParaRPr>
          </a:p>
          <a:p>
            <a:pPr marL="457200" marR="0" lvl="0" indent="-355600" algn="l" rtl="0">
              <a:lnSpc>
                <a:spcPct val="90000"/>
              </a:lnSpc>
              <a:spcBef>
                <a:spcPts val="0"/>
              </a:spcBef>
              <a:spcAft>
                <a:spcPts val="0"/>
              </a:spcAft>
              <a:buClr>
                <a:schemeClr val="dk1"/>
              </a:buClr>
              <a:buSzPts val="2000"/>
              <a:buFont typeface="Verdana"/>
              <a:buChar char="●"/>
            </a:pPr>
            <a:r>
              <a:rPr lang="ca-ES" sz="2000" b="1">
                <a:solidFill>
                  <a:schemeClr val="dk1"/>
                </a:solidFill>
                <a:latin typeface="Verdana"/>
                <a:ea typeface="Verdana"/>
                <a:cs typeface="Verdana"/>
                <a:sym typeface="Verdana"/>
              </a:rPr>
              <a:t>Abans dels 15 dies</a:t>
            </a:r>
            <a:r>
              <a:rPr lang="ca-ES" sz="2000">
                <a:solidFill>
                  <a:schemeClr val="dk1"/>
                </a:solidFill>
                <a:latin typeface="Verdana"/>
                <a:ea typeface="Verdana"/>
                <a:cs typeface="Verdana"/>
                <a:sym typeface="Verdana"/>
              </a:rPr>
              <a:t> de la curació clínica</a:t>
            </a:r>
            <a:endParaRPr/>
          </a:p>
          <a:p>
            <a:pPr marL="457200" marR="0" lvl="0" indent="-355600" algn="l" rtl="0">
              <a:lnSpc>
                <a:spcPct val="90000"/>
              </a:lnSpc>
              <a:spcBef>
                <a:spcPts val="0"/>
              </a:spcBef>
              <a:spcAft>
                <a:spcPts val="0"/>
              </a:spcAft>
              <a:buClr>
                <a:schemeClr val="dk1"/>
              </a:buClr>
              <a:buSzPts val="2000"/>
              <a:buFont typeface="Verdana"/>
              <a:buChar char="●"/>
            </a:pPr>
            <a:r>
              <a:rPr lang="ca-ES" sz="2000">
                <a:solidFill>
                  <a:schemeClr val="dk1"/>
                </a:solidFill>
                <a:latin typeface="Verdana"/>
                <a:ea typeface="Verdana"/>
                <a:cs typeface="Verdana"/>
                <a:sym typeface="Verdana"/>
              </a:rPr>
              <a:t>Produïdes pel mateix germen</a:t>
            </a:r>
            <a:endParaRPr/>
          </a:p>
          <a:p>
            <a:pPr marL="457200" marR="0" lvl="0" indent="-355600" algn="l" rtl="0">
              <a:lnSpc>
                <a:spcPct val="90000"/>
              </a:lnSpc>
              <a:spcBef>
                <a:spcPts val="0"/>
              </a:spcBef>
              <a:spcAft>
                <a:spcPts val="0"/>
              </a:spcAft>
              <a:buClr>
                <a:schemeClr val="dk1"/>
              </a:buClr>
              <a:buSzPts val="2000"/>
              <a:buFont typeface="Verdana"/>
              <a:buChar char="●"/>
            </a:pPr>
            <a:r>
              <a:rPr lang="ca-ES" sz="2000">
                <a:solidFill>
                  <a:schemeClr val="dk1"/>
                </a:solidFill>
                <a:latin typeface="Verdana"/>
                <a:ea typeface="Verdana"/>
                <a:cs typeface="Verdana"/>
                <a:sym typeface="Verdana"/>
              </a:rPr>
              <a:t>Indiquen alteració anatòmica o funcional de base </a:t>
            </a:r>
            <a:endParaRPr/>
          </a:p>
          <a:p>
            <a:pPr marL="457200" marR="0" lvl="0" indent="-355600" algn="l" rtl="0">
              <a:lnSpc>
                <a:spcPct val="90000"/>
              </a:lnSpc>
              <a:spcBef>
                <a:spcPts val="0"/>
              </a:spcBef>
              <a:spcAft>
                <a:spcPts val="0"/>
              </a:spcAft>
              <a:buClr>
                <a:schemeClr val="dk1"/>
              </a:buClr>
              <a:buSzPts val="2000"/>
              <a:buFont typeface="Verdana"/>
              <a:buChar char="●"/>
            </a:pPr>
            <a:r>
              <a:rPr lang="ca-ES" sz="2000">
                <a:solidFill>
                  <a:schemeClr val="dk1"/>
                </a:solidFill>
                <a:latin typeface="Verdana"/>
                <a:ea typeface="Verdana"/>
                <a:cs typeface="Verdana"/>
                <a:sym typeface="Verdana"/>
              </a:rPr>
              <a:t>Requereixen estudi de la via urinària</a:t>
            </a:r>
            <a:endParaRPr sz="2000" b="1">
              <a:solidFill>
                <a:schemeClr val="dk1"/>
              </a:solidFill>
              <a:latin typeface="Verdana"/>
              <a:ea typeface="Verdana"/>
              <a:cs typeface="Verdana"/>
              <a:sym typeface="Verdana"/>
            </a:endParaRPr>
          </a:p>
        </p:txBody>
      </p:sp>
      <p:sp>
        <p:nvSpPr>
          <p:cNvPr id="1671" name="Shape 1671"/>
          <p:cNvSpPr txBox="1"/>
          <p:nvPr/>
        </p:nvSpPr>
        <p:spPr>
          <a:xfrm>
            <a:off x="539750" y="6165850"/>
            <a:ext cx="8208963" cy="258763"/>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Font typeface="Noto Sans Symbols"/>
              <a:buNone/>
            </a:pPr>
            <a:r>
              <a:rPr lang="ca-ES" sz="1200">
                <a:solidFill>
                  <a:schemeClr val="dk1"/>
                </a:solidFill>
                <a:latin typeface="Verdana"/>
                <a:ea typeface="Verdana"/>
                <a:cs typeface="Verdana"/>
                <a:sym typeface="Verdana"/>
              </a:rPr>
              <a:t>Infecciones urinarias recurrentes.Carlos Pigrau-Serrallach. Enfem Infecc Microbiol Clin 2005;23(Supl.4)</a:t>
            </a:r>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1675"/>
        <p:cNvGrpSpPr/>
        <p:nvPr/>
      </p:nvGrpSpPr>
      <p:grpSpPr>
        <a:xfrm>
          <a:off x="0" y="0"/>
          <a:ext cx="0" cy="0"/>
          <a:chOff x="0" y="0"/>
          <a:chExt cx="0" cy="0"/>
        </a:xfrm>
      </p:grpSpPr>
      <p:sp>
        <p:nvSpPr>
          <p:cNvPr id="1676" name="Shape 1676"/>
          <p:cNvSpPr txBox="1">
            <a:spLocks noGrp="1"/>
          </p:cNvSpPr>
          <p:nvPr>
            <p:ph type="title"/>
          </p:nvPr>
        </p:nvSpPr>
        <p:spPr>
          <a:xfrm>
            <a:off x="914400" y="658813"/>
            <a:ext cx="7772400" cy="762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ca-ES" sz="4200" b="0" i="0" u="none" strike="noStrike" cap="none">
                <a:solidFill>
                  <a:schemeClr val="dk2"/>
                </a:solidFill>
                <a:latin typeface="Verdana"/>
                <a:ea typeface="Verdana"/>
                <a:cs typeface="Verdana"/>
                <a:sym typeface="Verdana"/>
              </a:rPr>
              <a:t>Recurrències</a:t>
            </a:r>
            <a:endParaRPr/>
          </a:p>
        </p:txBody>
      </p:sp>
      <p:sp>
        <p:nvSpPr>
          <p:cNvPr id="1677" name="Shape 1677"/>
          <p:cNvSpPr txBox="1">
            <a:spLocks noGrp="1"/>
          </p:cNvSpPr>
          <p:nvPr>
            <p:ph type="body" idx="1"/>
          </p:nvPr>
        </p:nvSpPr>
        <p:spPr>
          <a:xfrm>
            <a:off x="611188" y="1916113"/>
            <a:ext cx="8123237" cy="4441825"/>
          </a:xfrm>
          <a:prstGeom prst="rect">
            <a:avLst/>
          </a:prstGeom>
          <a:noFill/>
          <a:ln>
            <a:noFill/>
          </a:ln>
        </p:spPr>
        <p:txBody>
          <a:bodyPr spcFirstLastPara="1" wrap="square" lIns="91425" tIns="45700" rIns="91425" bIns="45700" anchor="t" anchorCtr="0">
            <a:noAutofit/>
          </a:bodyPr>
          <a:lstStyle/>
          <a:p>
            <a:pPr marL="342900" marR="0" lvl="0" indent="-114300" algn="l" rtl="0">
              <a:spcBef>
                <a:spcPts val="0"/>
              </a:spcBef>
              <a:spcAft>
                <a:spcPts val="0"/>
              </a:spcAft>
              <a:buClr>
                <a:schemeClr val="folHlink"/>
              </a:buClr>
              <a:buSzPts val="3600"/>
              <a:buFont typeface="Noto Sans Symbols"/>
              <a:buNone/>
            </a:pPr>
            <a:endParaRPr sz="4000" b="0" i="0" u="none" strike="noStrike" cap="none">
              <a:solidFill>
                <a:srgbClr val="FFFFFF"/>
              </a:solidFill>
              <a:latin typeface="Arial"/>
              <a:ea typeface="Arial"/>
              <a:cs typeface="Arial"/>
              <a:sym typeface="Arial"/>
            </a:endParaRPr>
          </a:p>
          <a:p>
            <a:pPr marL="342900" marR="0" lvl="0" indent="-342900" algn="l" rtl="0">
              <a:spcBef>
                <a:spcPts val="720"/>
              </a:spcBef>
              <a:spcAft>
                <a:spcPts val="0"/>
              </a:spcAft>
              <a:buClr>
                <a:schemeClr val="folHlink"/>
              </a:buClr>
              <a:buSzPts val="3240"/>
              <a:buFont typeface="Noto Sans Symbols"/>
              <a:buChar char="■"/>
            </a:pPr>
            <a:r>
              <a:rPr lang="ca-ES" sz="3600" b="0" i="0" u="none" strike="noStrike" cap="none">
                <a:solidFill>
                  <a:schemeClr val="dk1"/>
                </a:solidFill>
                <a:latin typeface="Verdana"/>
                <a:ea typeface="Verdana"/>
                <a:cs typeface="Verdana"/>
                <a:sym typeface="Verdana"/>
              </a:rPr>
              <a:t>Quin tractament aplicaries? </a:t>
            </a:r>
            <a:endParaRPr/>
          </a:p>
          <a:p>
            <a:pPr marL="342900" marR="0" lvl="0" indent="-137159" algn="l" rtl="0">
              <a:spcBef>
                <a:spcPts val="720"/>
              </a:spcBef>
              <a:spcAft>
                <a:spcPts val="0"/>
              </a:spcAft>
              <a:buClr>
                <a:schemeClr val="folHlink"/>
              </a:buClr>
              <a:buSzPts val="3240"/>
              <a:buFont typeface="Noto Sans Symbols"/>
              <a:buNone/>
            </a:pPr>
            <a:endParaRPr sz="3600" b="0" i="0" u="none" strike="noStrike" cap="none">
              <a:solidFill>
                <a:schemeClr val="dk1"/>
              </a:solidFill>
              <a:latin typeface="Verdana"/>
              <a:ea typeface="Verdana"/>
              <a:cs typeface="Verdana"/>
              <a:sym typeface="Verdana"/>
            </a:endParaRPr>
          </a:p>
          <a:p>
            <a:pPr marL="342900" marR="0" lvl="0" indent="-342900" algn="l" rtl="0">
              <a:spcBef>
                <a:spcPts val="720"/>
              </a:spcBef>
              <a:spcAft>
                <a:spcPts val="0"/>
              </a:spcAft>
              <a:buClr>
                <a:schemeClr val="folHlink"/>
              </a:buClr>
              <a:buFont typeface="Noto Sans Symbols"/>
              <a:buNone/>
            </a:pPr>
            <a:endParaRPr sz="3600" b="0" i="0" u="none" strike="noStrike" cap="none">
              <a:solidFill>
                <a:schemeClr val="dk1"/>
              </a:solidFill>
              <a:latin typeface="Verdana"/>
              <a:ea typeface="Verdana"/>
              <a:cs typeface="Verdana"/>
              <a:sym typeface="Verdana"/>
            </a:endParaRPr>
          </a:p>
          <a:p>
            <a:pPr marL="342900" marR="0" lvl="0" indent="-342900" algn="l" rtl="0">
              <a:spcBef>
                <a:spcPts val="720"/>
              </a:spcBef>
              <a:spcAft>
                <a:spcPts val="0"/>
              </a:spcAft>
              <a:buClr>
                <a:schemeClr val="folHlink"/>
              </a:buClr>
              <a:buSzPts val="3240"/>
              <a:buFont typeface="Noto Sans Symbols"/>
              <a:buChar char="■"/>
            </a:pPr>
            <a:r>
              <a:rPr lang="ca-ES" sz="3600" b="0" i="0" u="none" strike="noStrike" cap="none">
                <a:solidFill>
                  <a:schemeClr val="dk1"/>
                </a:solidFill>
                <a:latin typeface="Verdana"/>
                <a:ea typeface="Verdana"/>
                <a:cs typeface="Verdana"/>
                <a:sym typeface="Verdana"/>
              </a:rPr>
              <a:t>Durant quants dies?</a:t>
            </a:r>
            <a:endParaRPr/>
          </a:p>
          <a:p>
            <a:pPr marL="342900" marR="0" lvl="0" indent="-137159" algn="l" rtl="0">
              <a:spcBef>
                <a:spcPts val="720"/>
              </a:spcBef>
              <a:spcAft>
                <a:spcPts val="0"/>
              </a:spcAft>
              <a:buClr>
                <a:schemeClr val="folHlink"/>
              </a:buClr>
              <a:buSzPts val="3240"/>
              <a:buFont typeface="Noto Sans Symbols"/>
              <a:buNone/>
            </a:pPr>
            <a:endParaRPr sz="3600" b="0" i="0" u="none" strike="noStrike" cap="none">
              <a:solidFill>
                <a:schemeClr val="dk1"/>
              </a:solidFill>
              <a:latin typeface="Verdana"/>
              <a:ea typeface="Verdana"/>
              <a:cs typeface="Verdana"/>
              <a:sym typeface="Verdana"/>
            </a:endParaRPr>
          </a:p>
          <a:p>
            <a:pPr marL="342900" marR="0" lvl="0" indent="-182880" algn="l" rtl="0">
              <a:spcBef>
                <a:spcPts val="560"/>
              </a:spcBef>
              <a:spcAft>
                <a:spcPts val="0"/>
              </a:spcAft>
              <a:buClr>
                <a:schemeClr val="folHlink"/>
              </a:buClr>
              <a:buSzPts val="2520"/>
              <a:buFont typeface="Noto Sans Symbols"/>
              <a:buNone/>
            </a:pPr>
            <a:endParaRPr sz="2800" b="0" i="0" u="none" strike="noStrike" cap="none">
              <a:solidFill>
                <a:schemeClr val="folHlink"/>
              </a:solidFill>
              <a:latin typeface="Arial"/>
              <a:ea typeface="Arial"/>
              <a:cs typeface="Arial"/>
              <a:sym typeface="Arial"/>
            </a:endParaRPr>
          </a:p>
        </p:txBody>
      </p:sp>
      <p:pic>
        <p:nvPicPr>
          <p:cNvPr id="1678" name="Shape 1678" descr="MC900434411[1]"/>
          <p:cNvPicPr preferRelativeResize="0"/>
          <p:nvPr/>
        </p:nvPicPr>
        <p:blipFill rotWithShape="1">
          <a:blip r:embed="rId3">
            <a:alphaModFix/>
          </a:blip>
          <a:srcRect/>
          <a:stretch/>
        </p:blipFill>
        <p:spPr>
          <a:xfrm>
            <a:off x="7235825" y="0"/>
            <a:ext cx="1241425" cy="1397000"/>
          </a:xfrm>
          <a:prstGeom prst="rect">
            <a:avLst/>
          </a:prstGeom>
          <a:noFill/>
          <a:ln>
            <a:noFill/>
          </a:ln>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1684"/>
        <p:cNvGrpSpPr/>
        <p:nvPr/>
      </p:nvGrpSpPr>
      <p:grpSpPr>
        <a:xfrm>
          <a:off x="0" y="0"/>
          <a:ext cx="0" cy="0"/>
          <a:chOff x="0" y="0"/>
          <a:chExt cx="0" cy="0"/>
        </a:xfrm>
      </p:grpSpPr>
      <p:sp>
        <p:nvSpPr>
          <p:cNvPr id="1685" name="Shape 1685"/>
          <p:cNvSpPr txBox="1">
            <a:spLocks noGrp="1"/>
          </p:cNvSpPr>
          <p:nvPr>
            <p:ph type="title" idx="4294967295"/>
          </p:nvPr>
        </p:nvSpPr>
        <p:spPr>
          <a:xfrm>
            <a:off x="684213" y="277813"/>
            <a:ext cx="8459787" cy="91916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ca-ES" sz="2000" b="0" i="1" u="none" strike="noStrike" cap="none">
                <a:solidFill>
                  <a:schemeClr val="dk2"/>
                </a:solidFill>
                <a:latin typeface="Arial"/>
                <a:ea typeface="Arial"/>
                <a:cs typeface="Arial"/>
                <a:sym typeface="Arial"/>
              </a:rPr>
              <a:t>Predictive value of antimicrobial susceptibility from previous urinary tract infection in the treatment of re-infection. </a:t>
            </a:r>
            <a:br>
              <a:rPr lang="ca-ES" sz="2000" b="0" i="1" u="none" strike="noStrike" cap="none">
                <a:solidFill>
                  <a:schemeClr val="dk2"/>
                </a:solidFill>
                <a:latin typeface="Arial"/>
                <a:ea typeface="Arial"/>
                <a:cs typeface="Arial"/>
                <a:sym typeface="Arial"/>
              </a:rPr>
            </a:br>
            <a:r>
              <a:rPr lang="ca-ES" sz="2000" b="0" i="1" u="none" strike="noStrike" cap="none">
                <a:solidFill>
                  <a:schemeClr val="dk2"/>
                </a:solidFill>
                <a:latin typeface="Arial"/>
                <a:ea typeface="Arial"/>
                <a:cs typeface="Arial"/>
                <a:sym typeface="Arial"/>
              </a:rPr>
              <a:t>Vellinga A, Cormican M, Hanahoe B, Murphy A. British Journal of General Practice 2010;60:511-513.</a:t>
            </a:r>
            <a:endParaRPr/>
          </a:p>
        </p:txBody>
      </p:sp>
      <p:sp>
        <p:nvSpPr>
          <p:cNvPr id="1686" name="Shape 1686"/>
          <p:cNvSpPr txBox="1">
            <a:spLocks noGrp="1"/>
          </p:cNvSpPr>
          <p:nvPr>
            <p:ph type="body" idx="4294967295"/>
          </p:nvPr>
        </p:nvSpPr>
        <p:spPr>
          <a:xfrm>
            <a:off x="468313" y="1916113"/>
            <a:ext cx="8675687" cy="4608512"/>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folHlink"/>
              </a:buClr>
              <a:buFont typeface="Noto Sans Symbols"/>
              <a:buNone/>
            </a:pPr>
            <a:r>
              <a:rPr lang="ca-ES" sz="1500" b="1" i="0" u="none" strike="noStrike" cap="none" dirty="0">
                <a:solidFill>
                  <a:schemeClr val="dk1"/>
                </a:solidFill>
                <a:latin typeface="Verdana"/>
                <a:ea typeface="Verdana"/>
                <a:cs typeface="Verdana"/>
                <a:sym typeface="Verdana"/>
              </a:rPr>
              <a:t>      Estudi retrospectiu </a:t>
            </a:r>
            <a:r>
              <a:rPr lang="ca-ES" sz="1500" b="0" i="0" u="none" strike="noStrike" cap="none" dirty="0">
                <a:solidFill>
                  <a:schemeClr val="dk1"/>
                </a:solidFill>
                <a:latin typeface="Verdana"/>
                <a:ea typeface="Verdana"/>
                <a:cs typeface="Verdana"/>
                <a:sym typeface="Verdana"/>
              </a:rPr>
              <a:t>dels registres de pacients amb  </a:t>
            </a:r>
            <a:r>
              <a:rPr lang="ca-ES" sz="1500" b="1" i="0" u="none" strike="noStrike" cap="none" dirty="0">
                <a:solidFill>
                  <a:schemeClr val="dk1"/>
                </a:solidFill>
                <a:latin typeface="Verdana"/>
                <a:ea typeface="Verdana"/>
                <a:cs typeface="Verdana"/>
                <a:sym typeface="Verdana"/>
              </a:rPr>
              <a:t>reinfeccions </a:t>
            </a:r>
            <a:r>
              <a:rPr lang="ca-ES" sz="1500" b="0" i="0" u="none" strike="noStrike" cap="none" dirty="0">
                <a:solidFill>
                  <a:schemeClr val="dk1"/>
                </a:solidFill>
                <a:latin typeface="Verdana"/>
                <a:ea typeface="Verdana"/>
                <a:cs typeface="Verdana"/>
                <a:sym typeface="Verdana"/>
              </a:rPr>
              <a:t>des del 2004-2008 en un laboratori regional d’Irlanda.</a:t>
            </a:r>
            <a:endParaRPr dirty="0"/>
          </a:p>
          <a:p>
            <a:pPr marL="342900" marR="0" lvl="0" indent="-342900" algn="l" rtl="0">
              <a:spcBef>
                <a:spcPts val="300"/>
              </a:spcBef>
              <a:spcAft>
                <a:spcPts val="0"/>
              </a:spcAft>
              <a:buClr>
                <a:schemeClr val="folHlink"/>
              </a:buClr>
              <a:buFont typeface="Noto Sans Symbols"/>
              <a:buNone/>
            </a:pPr>
            <a:r>
              <a:rPr lang="ca-ES" sz="1500" b="0" i="0" u="none" strike="noStrike" cap="none" dirty="0">
                <a:solidFill>
                  <a:schemeClr val="dk1"/>
                </a:solidFill>
                <a:latin typeface="Verdana"/>
                <a:ea typeface="Verdana"/>
                <a:cs typeface="Verdana"/>
                <a:sym typeface="Verdana"/>
              </a:rPr>
              <a:t>       Mostres:147.306        </a:t>
            </a:r>
            <a:r>
              <a:rPr lang="ca-ES" sz="1500" b="0" i="0" u="none" strike="noStrike" cap="none" dirty="0" err="1">
                <a:solidFill>
                  <a:schemeClr val="dk1"/>
                </a:solidFill>
                <a:latin typeface="Verdana"/>
                <a:ea typeface="Verdana"/>
                <a:cs typeface="Verdana"/>
                <a:sym typeface="Verdana"/>
              </a:rPr>
              <a:t>Edad</a:t>
            </a:r>
            <a:r>
              <a:rPr lang="ca-ES" sz="1500" b="0" i="0" u="none" strike="noStrike" cap="none" dirty="0">
                <a:solidFill>
                  <a:schemeClr val="dk1"/>
                </a:solidFill>
                <a:latin typeface="Verdana"/>
                <a:ea typeface="Verdana"/>
                <a:cs typeface="Verdana"/>
                <a:sym typeface="Verdana"/>
              </a:rPr>
              <a:t>: 51,7 anys.    90,9% dones</a:t>
            </a:r>
            <a:endParaRPr dirty="0"/>
          </a:p>
          <a:p>
            <a:pPr marL="342900" marR="0" lvl="0" indent="-342900" algn="l" rtl="0">
              <a:spcBef>
                <a:spcPts val="300"/>
              </a:spcBef>
              <a:spcAft>
                <a:spcPts val="0"/>
              </a:spcAft>
              <a:buClr>
                <a:schemeClr val="folHlink"/>
              </a:buClr>
              <a:buFont typeface="Noto Sans Symbols"/>
              <a:buNone/>
            </a:pPr>
            <a:r>
              <a:rPr lang="ca-ES" sz="1500" b="0" i="0" u="none" strike="noStrike" cap="none" dirty="0">
                <a:solidFill>
                  <a:schemeClr val="dk1"/>
                </a:solidFill>
                <a:latin typeface="Verdana"/>
                <a:ea typeface="Verdana"/>
                <a:cs typeface="Verdana"/>
                <a:sym typeface="Verdana"/>
              </a:rPr>
              <a:t>       </a:t>
            </a:r>
            <a:endParaRPr dirty="0"/>
          </a:p>
          <a:p>
            <a:pPr marL="342900" marR="0" lvl="0" indent="-342900" algn="l" rtl="0">
              <a:spcBef>
                <a:spcPts val="300"/>
              </a:spcBef>
              <a:spcAft>
                <a:spcPts val="0"/>
              </a:spcAft>
              <a:buClr>
                <a:schemeClr val="folHlink"/>
              </a:buClr>
              <a:buFont typeface="Noto Sans Symbols"/>
              <a:buNone/>
            </a:pPr>
            <a:r>
              <a:rPr lang="ca-ES" sz="1500" b="0" i="0" u="none" strike="noStrike" cap="none" dirty="0">
                <a:solidFill>
                  <a:schemeClr val="dk1"/>
                </a:solidFill>
                <a:latin typeface="Verdana"/>
                <a:ea typeface="Verdana"/>
                <a:cs typeface="Verdana"/>
                <a:sym typeface="Verdana"/>
              </a:rPr>
              <a:t>     </a:t>
            </a:r>
            <a:r>
              <a:rPr lang="ca-ES" sz="1500" b="1" i="0" u="none" strike="noStrike" cap="none" dirty="0">
                <a:solidFill>
                  <a:schemeClr val="dk1"/>
                </a:solidFill>
                <a:latin typeface="Verdana"/>
                <a:ea typeface="Verdana"/>
                <a:cs typeface="Verdana"/>
                <a:sym typeface="Verdana"/>
              </a:rPr>
              <a:t>VPP</a:t>
            </a:r>
            <a:r>
              <a:rPr lang="ca-ES" sz="1500" b="0" i="0" u="none" strike="noStrike" cap="none" dirty="0">
                <a:solidFill>
                  <a:schemeClr val="dk1"/>
                </a:solidFill>
                <a:latin typeface="Verdana"/>
                <a:ea typeface="Verdana"/>
                <a:cs typeface="Verdana"/>
                <a:sym typeface="Verdana"/>
              </a:rPr>
              <a:t>:% de pacients amb </a:t>
            </a:r>
            <a:r>
              <a:rPr lang="ca-ES" sz="1500" b="0" i="0" u="none" strike="noStrike" cap="none" dirty="0" smtClean="0">
                <a:solidFill>
                  <a:schemeClr val="dk1"/>
                </a:solidFill>
                <a:latin typeface="Verdana"/>
                <a:ea typeface="Verdana"/>
                <a:cs typeface="Verdana"/>
                <a:sym typeface="Verdana"/>
              </a:rPr>
              <a:t>E. coli </a:t>
            </a:r>
            <a:r>
              <a:rPr lang="ca-ES" sz="1500" b="0" i="0" u="sng" strike="noStrike" cap="none" dirty="0" smtClean="0">
                <a:solidFill>
                  <a:schemeClr val="dk1"/>
                </a:solidFill>
                <a:latin typeface="Verdana"/>
                <a:ea typeface="Verdana"/>
                <a:cs typeface="Verdana"/>
                <a:sym typeface="Verdana"/>
              </a:rPr>
              <a:t>resistent</a:t>
            </a:r>
            <a:r>
              <a:rPr lang="ca-ES" sz="1500" b="0" i="0" u="none" strike="noStrike" cap="none" dirty="0" smtClean="0">
                <a:solidFill>
                  <a:schemeClr val="dk1"/>
                </a:solidFill>
                <a:latin typeface="Verdana"/>
                <a:ea typeface="Verdana"/>
                <a:cs typeface="Verdana"/>
                <a:sym typeface="Verdana"/>
              </a:rPr>
              <a:t> </a:t>
            </a:r>
            <a:r>
              <a:rPr lang="ca-ES" sz="1500" b="0" i="0" u="none" strike="noStrike" cap="none" dirty="0">
                <a:solidFill>
                  <a:schemeClr val="dk1"/>
                </a:solidFill>
                <a:latin typeface="Verdana"/>
                <a:ea typeface="Verdana"/>
                <a:cs typeface="Verdana"/>
                <a:sym typeface="Verdana"/>
              </a:rPr>
              <a:t>a un antibiòtic en el primer cultiu i que persisteix R en mostres posteriors.</a:t>
            </a:r>
            <a:endParaRPr dirty="0"/>
          </a:p>
          <a:p>
            <a:pPr marL="342900" marR="0" lvl="0" indent="-342900" algn="l" rtl="0">
              <a:spcBef>
                <a:spcPts val="300"/>
              </a:spcBef>
              <a:spcAft>
                <a:spcPts val="0"/>
              </a:spcAft>
              <a:buClr>
                <a:schemeClr val="folHlink"/>
              </a:buClr>
              <a:buFont typeface="Noto Sans Symbols"/>
              <a:buNone/>
            </a:pPr>
            <a:r>
              <a:rPr lang="ca-ES" sz="1500" b="0" i="0" u="none" strike="noStrike" cap="none" dirty="0">
                <a:solidFill>
                  <a:schemeClr val="dk1"/>
                </a:solidFill>
                <a:latin typeface="Verdana"/>
                <a:ea typeface="Verdana"/>
                <a:cs typeface="Verdana"/>
                <a:sym typeface="Verdana"/>
              </a:rPr>
              <a:t>     </a:t>
            </a:r>
            <a:r>
              <a:rPr lang="ca-ES" sz="1500" b="1" i="0" u="none" strike="noStrike" cap="none" dirty="0">
                <a:solidFill>
                  <a:schemeClr val="dk1"/>
                </a:solidFill>
                <a:latin typeface="Verdana"/>
                <a:ea typeface="Verdana"/>
                <a:cs typeface="Verdana"/>
                <a:sym typeface="Verdana"/>
              </a:rPr>
              <a:t>VPN</a:t>
            </a:r>
            <a:r>
              <a:rPr lang="ca-ES" sz="1500" b="0" i="0" u="none" strike="noStrike" cap="none" dirty="0">
                <a:solidFill>
                  <a:schemeClr val="dk1"/>
                </a:solidFill>
                <a:latin typeface="Verdana"/>
                <a:ea typeface="Verdana"/>
                <a:cs typeface="Verdana"/>
                <a:sym typeface="Verdana"/>
              </a:rPr>
              <a:t>:% de pacients amb </a:t>
            </a:r>
            <a:r>
              <a:rPr lang="ca-ES" sz="1500" b="0" i="0" u="none" strike="noStrike" cap="none" dirty="0" smtClean="0">
                <a:solidFill>
                  <a:schemeClr val="dk1"/>
                </a:solidFill>
                <a:latin typeface="Verdana"/>
                <a:ea typeface="Verdana"/>
                <a:cs typeface="Verdana"/>
                <a:sym typeface="Verdana"/>
              </a:rPr>
              <a:t>E. coli </a:t>
            </a:r>
            <a:r>
              <a:rPr lang="ca-ES" sz="1500" b="0" i="0" u="sng" strike="noStrike" cap="none" dirty="0">
                <a:solidFill>
                  <a:schemeClr val="dk1"/>
                </a:solidFill>
                <a:latin typeface="Verdana"/>
                <a:ea typeface="Verdana"/>
                <a:cs typeface="Verdana"/>
                <a:sym typeface="Verdana"/>
              </a:rPr>
              <a:t>sensible</a:t>
            </a:r>
            <a:r>
              <a:rPr lang="ca-ES" sz="1500" b="0" i="0" u="none" strike="noStrike" cap="none" dirty="0">
                <a:solidFill>
                  <a:schemeClr val="dk1"/>
                </a:solidFill>
                <a:latin typeface="Verdana"/>
                <a:ea typeface="Verdana"/>
                <a:cs typeface="Verdana"/>
                <a:sym typeface="Verdana"/>
              </a:rPr>
              <a:t> a un determinat antibiòtic en el primer cultiu i que es manté S en mostres posteriors.</a:t>
            </a:r>
            <a:endParaRPr dirty="0"/>
          </a:p>
          <a:p>
            <a:pPr marL="342900" marR="0" lvl="0" indent="-342900" algn="l" rtl="0">
              <a:spcBef>
                <a:spcPts val="300"/>
              </a:spcBef>
              <a:spcAft>
                <a:spcPts val="0"/>
              </a:spcAft>
              <a:buClr>
                <a:schemeClr val="folHlink"/>
              </a:buClr>
              <a:buFont typeface="Noto Sans Symbols"/>
              <a:buNone/>
            </a:pPr>
            <a:endParaRPr sz="1500" b="0" i="0" u="none" strike="noStrike" cap="none" dirty="0">
              <a:solidFill>
                <a:schemeClr val="dk1"/>
              </a:solidFill>
              <a:latin typeface="Verdana"/>
              <a:ea typeface="Verdana"/>
              <a:cs typeface="Verdana"/>
              <a:sym typeface="Verdana"/>
            </a:endParaRPr>
          </a:p>
          <a:p>
            <a:pPr marL="342900" marR="0" lvl="0" indent="-342900" algn="l" rtl="0">
              <a:spcBef>
                <a:spcPts val="300"/>
              </a:spcBef>
              <a:spcAft>
                <a:spcPts val="0"/>
              </a:spcAft>
              <a:buClr>
                <a:schemeClr val="folHlink"/>
              </a:buClr>
              <a:buFont typeface="Noto Sans Symbols"/>
              <a:buNone/>
            </a:pPr>
            <a:endParaRPr sz="1500" b="0" i="0" u="none" strike="noStrike" cap="none" dirty="0">
              <a:solidFill>
                <a:schemeClr val="dk1"/>
              </a:solidFill>
              <a:latin typeface="Verdana"/>
              <a:ea typeface="Verdana"/>
              <a:cs typeface="Verdana"/>
              <a:sym typeface="Verdana"/>
            </a:endParaRPr>
          </a:p>
          <a:p>
            <a:pPr marL="342900" marR="0" lvl="0" indent="-342900" algn="l" rtl="0">
              <a:spcBef>
                <a:spcPts val="300"/>
              </a:spcBef>
              <a:spcAft>
                <a:spcPts val="0"/>
              </a:spcAft>
              <a:buClr>
                <a:schemeClr val="folHlink"/>
              </a:buClr>
              <a:buFont typeface="Noto Sans Symbols"/>
              <a:buNone/>
            </a:pPr>
            <a:r>
              <a:rPr lang="ca-ES" sz="1500" b="0" i="0" u="none" strike="noStrike" cap="none" dirty="0">
                <a:solidFill>
                  <a:schemeClr val="dk1"/>
                </a:solidFill>
                <a:latin typeface="Verdana"/>
                <a:ea typeface="Verdana"/>
                <a:cs typeface="Verdana"/>
                <a:sym typeface="Verdana"/>
              </a:rPr>
              <a:t>    Per una reinfecció en els </a:t>
            </a:r>
            <a:r>
              <a:rPr lang="ca-ES" sz="1500" i="0" u="none" strike="noStrike" cap="none" dirty="0">
                <a:solidFill>
                  <a:schemeClr val="tx1"/>
                </a:solidFill>
                <a:latin typeface="Verdana"/>
                <a:ea typeface="Verdana"/>
                <a:cs typeface="Verdana"/>
                <a:sym typeface="Verdana"/>
              </a:rPr>
              <a:t>primers 3 </a:t>
            </a:r>
            <a:r>
              <a:rPr lang="ca-ES" sz="1500" i="0" u="none" strike="noStrike" cap="none" dirty="0" smtClean="0">
                <a:solidFill>
                  <a:schemeClr val="tx1"/>
                </a:solidFill>
                <a:latin typeface="Verdana"/>
                <a:ea typeface="Verdana"/>
                <a:cs typeface="Verdana"/>
                <a:sym typeface="Verdana"/>
              </a:rPr>
              <a:t>mesos        </a:t>
            </a:r>
            <a:r>
              <a:rPr lang="ca-ES" sz="1500" b="0" i="0" u="none" strike="noStrike" cap="none" dirty="0" smtClean="0">
                <a:solidFill>
                  <a:schemeClr val="dk1"/>
                </a:solidFill>
                <a:latin typeface="Verdana"/>
                <a:ea typeface="Verdana"/>
                <a:cs typeface="Verdana"/>
                <a:sym typeface="Verdana"/>
              </a:rPr>
              <a:t>Per </a:t>
            </a:r>
            <a:r>
              <a:rPr lang="ca-ES" sz="1500" b="0" i="0" u="none" strike="noStrike" cap="none" dirty="0">
                <a:solidFill>
                  <a:schemeClr val="dk1"/>
                </a:solidFill>
                <a:latin typeface="Verdana"/>
                <a:ea typeface="Verdana"/>
                <a:cs typeface="Verdana"/>
                <a:sym typeface="Verdana"/>
              </a:rPr>
              <a:t>una reinfecció </a:t>
            </a:r>
            <a:r>
              <a:rPr lang="ca-ES" sz="1500" i="0" u="none" strike="noStrike" cap="none" dirty="0">
                <a:solidFill>
                  <a:schemeClr val="tx1"/>
                </a:solidFill>
                <a:latin typeface="Verdana"/>
                <a:ea typeface="Verdana"/>
                <a:cs typeface="Verdana"/>
                <a:sym typeface="Verdana"/>
              </a:rPr>
              <a:t>entre 3-12 </a:t>
            </a:r>
            <a:r>
              <a:rPr lang="ca-ES" sz="1500" i="0" u="none" strike="noStrike" cap="none" dirty="0" smtClean="0">
                <a:solidFill>
                  <a:schemeClr val="tx1"/>
                </a:solidFill>
                <a:latin typeface="Verdana"/>
                <a:ea typeface="Verdana"/>
                <a:cs typeface="Verdana"/>
                <a:sym typeface="Verdana"/>
              </a:rPr>
              <a:t>mesos</a:t>
            </a:r>
            <a:endParaRPr dirty="0">
              <a:solidFill>
                <a:schemeClr val="tx1"/>
              </a:solidFill>
            </a:endParaRPr>
          </a:p>
          <a:p>
            <a:pPr marL="342900" marR="0" lvl="0" indent="-342900" algn="l" rtl="0">
              <a:spcBef>
                <a:spcPts val="300"/>
              </a:spcBef>
              <a:spcAft>
                <a:spcPts val="0"/>
              </a:spcAft>
              <a:buClr>
                <a:schemeClr val="folHlink"/>
              </a:buClr>
              <a:buFont typeface="Noto Sans Symbols"/>
              <a:buNone/>
            </a:pPr>
            <a:r>
              <a:rPr lang="ca-ES" sz="1500" b="0" i="0" u="none" strike="noStrike" cap="none" dirty="0">
                <a:solidFill>
                  <a:schemeClr val="dk1"/>
                </a:solidFill>
                <a:latin typeface="Verdana"/>
                <a:ea typeface="Verdana"/>
                <a:cs typeface="Verdana"/>
                <a:sym typeface="Verdana"/>
              </a:rPr>
              <a:t>   -VPP  per ampicil·lina :84’6%                           </a:t>
            </a:r>
            <a:r>
              <a:rPr lang="ca-ES" sz="1500" b="0" i="0" u="none" strike="noStrike" cap="none" dirty="0" smtClean="0">
                <a:solidFill>
                  <a:schemeClr val="dk1"/>
                </a:solidFill>
                <a:latin typeface="Verdana"/>
                <a:ea typeface="Verdana"/>
                <a:cs typeface="Verdana"/>
                <a:sym typeface="Verdana"/>
              </a:rPr>
              <a:t>- </a:t>
            </a:r>
            <a:r>
              <a:rPr lang="ca-ES" sz="1500" b="1" i="0" u="none" strike="noStrike" cap="none" dirty="0">
                <a:solidFill>
                  <a:schemeClr val="dk1"/>
                </a:solidFill>
                <a:latin typeface="Verdana"/>
                <a:ea typeface="Verdana"/>
                <a:cs typeface="Verdana"/>
                <a:sym typeface="Verdana"/>
              </a:rPr>
              <a:t>VPN per </a:t>
            </a:r>
            <a:r>
              <a:rPr lang="ca-ES" sz="1500" b="1" i="0" u="none" strike="noStrike" cap="none" dirty="0" err="1">
                <a:solidFill>
                  <a:schemeClr val="dk1"/>
                </a:solidFill>
                <a:latin typeface="Verdana"/>
                <a:ea typeface="Verdana"/>
                <a:cs typeface="Verdana"/>
                <a:sym typeface="Verdana"/>
              </a:rPr>
              <a:t>cipro</a:t>
            </a:r>
            <a:r>
              <a:rPr lang="ca-ES" sz="1500" b="1" i="0" u="none" strike="noStrike" cap="none" dirty="0">
                <a:solidFill>
                  <a:schemeClr val="dk1"/>
                </a:solidFill>
                <a:latin typeface="Verdana"/>
                <a:ea typeface="Verdana"/>
                <a:cs typeface="Verdana"/>
                <a:sym typeface="Verdana"/>
              </a:rPr>
              <a:t> i Nitro.:100%</a:t>
            </a:r>
            <a:endParaRPr dirty="0"/>
          </a:p>
          <a:p>
            <a:pPr marL="342900" marR="0" lvl="0" indent="-342900" algn="l" rtl="0">
              <a:spcBef>
                <a:spcPts val="300"/>
              </a:spcBef>
              <a:spcAft>
                <a:spcPts val="0"/>
              </a:spcAft>
              <a:buClr>
                <a:schemeClr val="folHlink"/>
              </a:buClr>
              <a:buFont typeface="Noto Sans Symbols"/>
              <a:buNone/>
            </a:pPr>
            <a:r>
              <a:rPr lang="ca-ES" sz="1500" b="0" i="0" u="none" strike="noStrike" cap="none" dirty="0">
                <a:solidFill>
                  <a:schemeClr val="dk1"/>
                </a:solidFill>
                <a:latin typeface="Verdana"/>
                <a:ea typeface="Verdana"/>
                <a:cs typeface="Verdana"/>
                <a:sym typeface="Verdana"/>
              </a:rPr>
              <a:t>   -</a:t>
            </a:r>
            <a:r>
              <a:rPr lang="ca-ES" sz="1500" b="1" i="0" u="none" strike="noStrike" cap="none" dirty="0">
                <a:solidFill>
                  <a:schemeClr val="dk1"/>
                </a:solidFill>
                <a:latin typeface="Verdana"/>
                <a:ea typeface="Verdana"/>
                <a:cs typeface="Verdana"/>
                <a:sym typeface="Verdana"/>
              </a:rPr>
              <a:t>VPP per </a:t>
            </a:r>
            <a:r>
              <a:rPr lang="ca-ES" sz="1500" b="1" i="0" u="none" strike="noStrike" cap="none" dirty="0" err="1">
                <a:solidFill>
                  <a:schemeClr val="dk1"/>
                </a:solidFill>
                <a:latin typeface="Verdana"/>
                <a:ea typeface="Verdana"/>
                <a:cs typeface="Verdana"/>
                <a:sym typeface="Verdana"/>
              </a:rPr>
              <a:t>ciprofloxacino</a:t>
            </a:r>
            <a:r>
              <a:rPr lang="ca-ES" sz="1500" b="1" i="0" u="none" strike="noStrike" cap="none" dirty="0">
                <a:solidFill>
                  <a:schemeClr val="dk1"/>
                </a:solidFill>
                <a:latin typeface="Verdana"/>
                <a:ea typeface="Verdana"/>
                <a:cs typeface="Verdana"/>
                <a:sym typeface="Verdana"/>
              </a:rPr>
              <a:t>: 83’8%</a:t>
            </a:r>
            <a:r>
              <a:rPr lang="ca-ES" sz="1500" b="0" i="0" u="none" strike="noStrike" cap="none" dirty="0">
                <a:solidFill>
                  <a:schemeClr val="dk1"/>
                </a:solidFill>
                <a:latin typeface="Verdana"/>
                <a:ea typeface="Verdana"/>
                <a:cs typeface="Verdana"/>
                <a:sym typeface="Verdana"/>
              </a:rPr>
              <a:t>                   </a:t>
            </a:r>
            <a:r>
              <a:rPr lang="ca-ES" sz="1500" b="0" i="0" u="none" strike="noStrike" cap="none" dirty="0" smtClean="0">
                <a:solidFill>
                  <a:schemeClr val="dk1"/>
                </a:solidFill>
                <a:latin typeface="Verdana"/>
                <a:ea typeface="Verdana"/>
                <a:cs typeface="Verdana"/>
                <a:sym typeface="Verdana"/>
              </a:rPr>
              <a:t>- </a:t>
            </a:r>
            <a:r>
              <a:rPr lang="ca-ES" sz="1500" b="1" i="0" u="none" strike="noStrike" cap="none" dirty="0">
                <a:solidFill>
                  <a:schemeClr val="dk1"/>
                </a:solidFill>
                <a:latin typeface="Verdana"/>
                <a:ea typeface="Verdana"/>
                <a:cs typeface="Verdana"/>
                <a:sym typeface="Verdana"/>
              </a:rPr>
              <a:t>VPN per TMP: 86’3%</a:t>
            </a:r>
            <a:r>
              <a:rPr lang="ca-ES" sz="1500" b="1" i="0" u="none" strike="noStrike" cap="none" dirty="0">
                <a:solidFill>
                  <a:srgbClr val="0070C0"/>
                </a:solidFill>
                <a:latin typeface="Verdana"/>
                <a:ea typeface="Verdana"/>
                <a:cs typeface="Verdana"/>
                <a:sym typeface="Verdana"/>
              </a:rPr>
              <a:t>   </a:t>
            </a:r>
            <a:r>
              <a:rPr lang="ca-ES" sz="1500" b="0" i="0" u="none" strike="noStrike" cap="none" dirty="0">
                <a:solidFill>
                  <a:srgbClr val="0070C0"/>
                </a:solidFill>
                <a:latin typeface="Verdana"/>
                <a:ea typeface="Verdana"/>
                <a:cs typeface="Verdana"/>
                <a:sym typeface="Verdana"/>
              </a:rPr>
              <a:t> </a:t>
            </a:r>
            <a:endParaRPr dirty="0"/>
          </a:p>
          <a:p>
            <a:pPr marL="342900" marR="0" lvl="0" indent="-342900" algn="l" rtl="0">
              <a:spcBef>
                <a:spcPts val="300"/>
              </a:spcBef>
              <a:spcAft>
                <a:spcPts val="0"/>
              </a:spcAft>
              <a:buClr>
                <a:schemeClr val="folHlink"/>
              </a:buClr>
              <a:buFont typeface="Noto Sans Symbols"/>
              <a:buNone/>
            </a:pPr>
            <a:r>
              <a:rPr lang="ca-ES" sz="1500" b="0" i="0" u="none" strike="noStrike" cap="none" dirty="0">
                <a:solidFill>
                  <a:schemeClr val="dk1"/>
                </a:solidFill>
                <a:latin typeface="Verdana"/>
                <a:ea typeface="Verdana"/>
                <a:cs typeface="Verdana"/>
                <a:sym typeface="Verdana"/>
              </a:rPr>
              <a:t>   -</a:t>
            </a:r>
            <a:r>
              <a:rPr lang="ca-ES" sz="1500" b="1" i="0" u="none" strike="noStrike" cap="none" dirty="0">
                <a:solidFill>
                  <a:schemeClr val="dk1"/>
                </a:solidFill>
                <a:latin typeface="Verdana"/>
                <a:ea typeface="Verdana"/>
                <a:cs typeface="Verdana"/>
                <a:sym typeface="Verdana"/>
              </a:rPr>
              <a:t>VPP per TMP: 78’3%</a:t>
            </a:r>
            <a:endParaRPr dirty="0"/>
          </a:p>
          <a:p>
            <a:pPr marL="342900" marR="0" lvl="0" indent="-342900" algn="l" rtl="0">
              <a:spcBef>
                <a:spcPts val="300"/>
              </a:spcBef>
              <a:spcAft>
                <a:spcPts val="0"/>
              </a:spcAft>
              <a:buClr>
                <a:schemeClr val="folHlink"/>
              </a:buClr>
              <a:buFont typeface="Noto Sans Symbols"/>
              <a:buNone/>
            </a:pPr>
            <a:r>
              <a:rPr lang="ca-ES" sz="1500" b="0" i="0" u="none" strike="noStrike" cap="none" dirty="0">
                <a:solidFill>
                  <a:schemeClr val="dk1"/>
                </a:solidFill>
                <a:latin typeface="Verdana"/>
                <a:ea typeface="Verdana"/>
                <a:cs typeface="Verdana"/>
                <a:sym typeface="Verdana"/>
              </a:rPr>
              <a:t>   -VPP per nitrofurantoïna: 20’2%</a:t>
            </a:r>
            <a:endParaRPr dirty="0"/>
          </a:p>
          <a:p>
            <a:pPr marL="342900" marR="0" lvl="0" indent="-342900" algn="l" rtl="0">
              <a:spcBef>
                <a:spcPts val="300"/>
              </a:spcBef>
              <a:spcAft>
                <a:spcPts val="0"/>
              </a:spcAft>
              <a:buClr>
                <a:schemeClr val="folHlink"/>
              </a:buClr>
              <a:buFont typeface="Noto Sans Symbols"/>
              <a:buNone/>
            </a:pPr>
            <a:endParaRPr sz="1500" b="0" i="0" u="none" strike="noStrike" cap="none" dirty="0">
              <a:solidFill>
                <a:schemeClr val="dk1"/>
              </a:solidFill>
              <a:latin typeface="Verdana"/>
              <a:ea typeface="Verdana"/>
              <a:cs typeface="Verdana"/>
              <a:sym typeface="Verdana"/>
            </a:endParaRPr>
          </a:p>
          <a:p>
            <a:pPr marL="342900" marR="0" lvl="0" indent="-342900" algn="l" rtl="0">
              <a:spcBef>
                <a:spcPts val="340"/>
              </a:spcBef>
              <a:spcAft>
                <a:spcPts val="0"/>
              </a:spcAft>
              <a:buClr>
                <a:schemeClr val="folHlink"/>
              </a:buClr>
              <a:buFont typeface="Noto Sans Symbols"/>
              <a:buNone/>
            </a:pPr>
            <a:endParaRPr sz="1700" b="0" i="0" u="none" strike="noStrike" cap="none" dirty="0">
              <a:solidFill>
                <a:schemeClr val="dk1"/>
              </a:solidFill>
              <a:latin typeface="Arial"/>
              <a:ea typeface="Arial"/>
              <a:cs typeface="Arial"/>
              <a:sym typeface="Arial"/>
            </a:endParaRPr>
          </a:p>
        </p:txBody>
      </p:sp>
      <p:sp>
        <p:nvSpPr>
          <p:cNvPr id="5" name="4 Rectángulo"/>
          <p:cNvSpPr/>
          <p:nvPr/>
        </p:nvSpPr>
        <p:spPr>
          <a:xfrm>
            <a:off x="683568" y="4437112"/>
            <a:ext cx="4248472" cy="151216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6" name="5 Rectángulo"/>
          <p:cNvSpPr/>
          <p:nvPr/>
        </p:nvSpPr>
        <p:spPr>
          <a:xfrm>
            <a:off x="5148064" y="4437112"/>
            <a:ext cx="3816424" cy="151216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Shape 133"/>
          <p:cNvSpPr txBox="1">
            <a:spLocks noGrp="1"/>
          </p:cNvSpPr>
          <p:nvPr>
            <p:ph type="title"/>
          </p:nvPr>
        </p:nvSpPr>
        <p:spPr>
          <a:xfrm>
            <a:off x="914400" y="277813"/>
            <a:ext cx="7772400" cy="1143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ca-ES" sz="4200" b="0" i="0" u="none" strike="noStrike" cap="none" dirty="0">
                <a:solidFill>
                  <a:schemeClr val="dk2"/>
                </a:solidFill>
                <a:latin typeface="Verdana"/>
                <a:ea typeface="Verdana"/>
                <a:cs typeface="Verdana"/>
                <a:sym typeface="Verdana"/>
              </a:rPr>
              <a:t>Cas clínic 1</a:t>
            </a:r>
            <a:endParaRPr dirty="0"/>
          </a:p>
        </p:txBody>
      </p:sp>
      <p:sp>
        <p:nvSpPr>
          <p:cNvPr id="134" name="Shape 134"/>
          <p:cNvSpPr txBox="1">
            <a:spLocks noGrp="1"/>
          </p:cNvSpPr>
          <p:nvPr>
            <p:ph type="body" idx="1"/>
          </p:nvPr>
        </p:nvSpPr>
        <p:spPr>
          <a:xfrm>
            <a:off x="914400" y="1600200"/>
            <a:ext cx="7772400" cy="4530725"/>
          </a:xfrm>
          <a:prstGeom prst="rect">
            <a:avLst/>
          </a:prstGeom>
          <a:noFill/>
          <a:ln>
            <a:noFill/>
          </a:ln>
        </p:spPr>
        <p:txBody>
          <a:bodyPr spcFirstLastPara="1" wrap="square" lIns="91425" tIns="45700" rIns="91425" bIns="45700" anchor="t" anchorCtr="0">
            <a:noAutofit/>
          </a:bodyPr>
          <a:lstStyle/>
          <a:p>
            <a:pPr marL="342900" marR="0" lvl="0" indent="-182880" algn="l" rtl="0">
              <a:spcBef>
                <a:spcPts val="0"/>
              </a:spcBef>
              <a:spcAft>
                <a:spcPts val="0"/>
              </a:spcAft>
              <a:buClr>
                <a:schemeClr val="folHlink"/>
              </a:buClr>
              <a:buSzPts val="2520"/>
              <a:buFont typeface="Noto Sans Symbols"/>
              <a:buNone/>
            </a:pPr>
            <a:endParaRPr sz="2800" b="0" i="0" u="none" strike="noStrike" cap="none" dirty="0">
              <a:solidFill>
                <a:schemeClr val="dk1"/>
              </a:solidFill>
              <a:latin typeface="Arial"/>
              <a:ea typeface="Arial"/>
              <a:cs typeface="Arial"/>
              <a:sym typeface="Arial"/>
            </a:endParaRPr>
          </a:p>
          <a:p>
            <a:pPr marL="342900" marR="0" lvl="0" indent="-137159" algn="l" rtl="0">
              <a:spcBef>
                <a:spcPts val="720"/>
              </a:spcBef>
              <a:spcAft>
                <a:spcPts val="0"/>
              </a:spcAft>
              <a:buClr>
                <a:schemeClr val="folHlink"/>
              </a:buClr>
              <a:buSzPts val="3240"/>
              <a:buFont typeface="Noto Sans Symbols"/>
              <a:buNone/>
            </a:pPr>
            <a:endParaRPr sz="3600" b="0" i="0" u="none" strike="noStrike" cap="none" dirty="0">
              <a:solidFill>
                <a:schemeClr val="dk1"/>
              </a:solidFill>
              <a:latin typeface="Verdana"/>
              <a:ea typeface="Verdana"/>
              <a:cs typeface="Verdana"/>
              <a:sym typeface="Verdana"/>
            </a:endParaRPr>
          </a:p>
          <a:p>
            <a:pPr marL="342900" marR="0" lvl="0" indent="-342900" algn="l" rtl="0">
              <a:spcBef>
                <a:spcPts val="720"/>
              </a:spcBef>
              <a:spcAft>
                <a:spcPts val="0"/>
              </a:spcAft>
              <a:buClr>
                <a:schemeClr val="folHlink"/>
              </a:buClr>
              <a:buSzPts val="3240"/>
              <a:buFont typeface="Noto Sans Symbols"/>
              <a:buChar char="■"/>
            </a:pPr>
            <a:r>
              <a:rPr lang="ca-ES" sz="3600" b="0" i="0" u="none" strike="noStrike" cap="none" dirty="0" smtClean="0">
                <a:solidFill>
                  <a:schemeClr val="dk1"/>
                </a:solidFill>
                <a:latin typeface="Verdana"/>
                <a:ea typeface="Verdana"/>
                <a:cs typeface="Verdana"/>
                <a:sym typeface="Verdana"/>
              </a:rPr>
              <a:t>Com fem </a:t>
            </a:r>
            <a:r>
              <a:rPr lang="ca-ES" sz="3600" b="0" i="0" u="none" strike="noStrike" cap="none" dirty="0">
                <a:solidFill>
                  <a:schemeClr val="dk1"/>
                </a:solidFill>
                <a:latin typeface="Verdana"/>
                <a:ea typeface="Verdana"/>
                <a:cs typeface="Verdana"/>
                <a:sym typeface="Verdana"/>
              </a:rPr>
              <a:t>el diagnòstic diferencial?</a:t>
            </a:r>
            <a:endParaRPr dirty="0"/>
          </a:p>
        </p:txBody>
      </p:sp>
      <p:pic>
        <p:nvPicPr>
          <p:cNvPr id="135" name="Shape 135" descr="MC900434411[1]"/>
          <p:cNvPicPr preferRelativeResize="0"/>
          <p:nvPr/>
        </p:nvPicPr>
        <p:blipFill rotWithShape="1">
          <a:blip r:embed="rId3">
            <a:alphaModFix/>
          </a:blip>
          <a:srcRect/>
          <a:stretch/>
        </p:blipFill>
        <p:spPr>
          <a:xfrm>
            <a:off x="7235825" y="0"/>
            <a:ext cx="1241425" cy="1397000"/>
          </a:xfrm>
          <a:prstGeom prst="rect">
            <a:avLst/>
          </a:prstGeom>
          <a:noFill/>
          <a:ln>
            <a:noFill/>
          </a:ln>
        </p:spPr>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Shape 1691"/>
        <p:cNvGrpSpPr/>
        <p:nvPr/>
      </p:nvGrpSpPr>
      <p:grpSpPr>
        <a:xfrm>
          <a:off x="0" y="0"/>
          <a:ext cx="0" cy="0"/>
          <a:chOff x="0" y="0"/>
          <a:chExt cx="0" cy="0"/>
        </a:xfrm>
      </p:grpSpPr>
      <p:sp>
        <p:nvSpPr>
          <p:cNvPr id="1692" name="Shape 1692"/>
          <p:cNvSpPr/>
          <p:nvPr/>
        </p:nvSpPr>
        <p:spPr>
          <a:xfrm>
            <a:off x="2743200" y="1905000"/>
            <a:ext cx="2743200" cy="609600"/>
          </a:xfrm>
          <a:prstGeom prst="rect">
            <a:avLst/>
          </a:prstGeom>
          <a:solidFill>
            <a:srgbClr val="C3D69B"/>
          </a:solidFill>
          <a:ln w="25400" cap="flat" cmpd="sng">
            <a:solidFill>
              <a:srgbClr val="005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ca-ES" sz="1400" b="1" dirty="0">
                <a:solidFill>
                  <a:schemeClr val="dk1"/>
                </a:solidFill>
                <a:latin typeface="Verdana"/>
                <a:ea typeface="Verdana"/>
                <a:cs typeface="Verdana"/>
                <a:sym typeface="Verdana"/>
              </a:rPr>
              <a:t>Símptomes en les </a:t>
            </a:r>
            <a:r>
              <a:rPr lang="ca-ES" sz="1400" b="1" dirty="0" smtClean="0">
                <a:solidFill>
                  <a:schemeClr val="dk1"/>
                </a:solidFill>
                <a:latin typeface="Verdana"/>
                <a:ea typeface="Verdana"/>
                <a:cs typeface="Verdana"/>
                <a:sym typeface="Verdana"/>
              </a:rPr>
              <a:t>2s. Post -tractament</a:t>
            </a:r>
            <a:endParaRPr sz="1400" dirty="0">
              <a:solidFill>
                <a:schemeClr val="dk1"/>
              </a:solidFill>
              <a:latin typeface="Verdana"/>
              <a:ea typeface="Verdana"/>
              <a:cs typeface="Verdana"/>
              <a:sym typeface="Verdana"/>
            </a:endParaRPr>
          </a:p>
        </p:txBody>
      </p:sp>
      <p:sp>
        <p:nvSpPr>
          <p:cNvPr id="1693" name="Shape 1693"/>
          <p:cNvSpPr/>
          <p:nvPr/>
        </p:nvSpPr>
        <p:spPr>
          <a:xfrm>
            <a:off x="4038600" y="3933824"/>
            <a:ext cx="4953000" cy="827087"/>
          </a:xfrm>
          <a:prstGeom prst="rect">
            <a:avLst/>
          </a:prstGeom>
          <a:solidFill>
            <a:srgbClr val="C3D69B"/>
          </a:solidFill>
          <a:ln w="25400" cap="flat" cmpd="sng">
            <a:solidFill>
              <a:srgbClr val="005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ca-ES" sz="1400" b="1">
                <a:solidFill>
                  <a:schemeClr val="dk1"/>
                </a:solidFill>
                <a:latin typeface="Verdana"/>
                <a:ea typeface="Verdana"/>
                <a:cs typeface="Verdana"/>
                <a:sym typeface="Verdana"/>
              </a:rPr>
              <a:t>No es precís cultiu si n’hi ha un de previ + </a:t>
            </a:r>
            <a:endParaRPr/>
          </a:p>
          <a:p>
            <a:pPr marL="0" marR="0" lvl="0" indent="0" algn="ctr" rtl="0">
              <a:spcBef>
                <a:spcPts val="0"/>
              </a:spcBef>
              <a:spcAft>
                <a:spcPts val="0"/>
              </a:spcAft>
              <a:buNone/>
            </a:pPr>
            <a:r>
              <a:rPr lang="ca-ES" sz="1400" b="1">
                <a:solidFill>
                  <a:schemeClr val="dk1"/>
                </a:solidFill>
                <a:latin typeface="Verdana"/>
                <a:ea typeface="Verdana"/>
                <a:cs typeface="Verdana"/>
                <a:sym typeface="Verdana"/>
              </a:rPr>
              <a:t>i els símptomes són els mateixos</a:t>
            </a:r>
            <a:endParaRPr sz="1400">
              <a:solidFill>
                <a:schemeClr val="dk1"/>
              </a:solidFill>
              <a:latin typeface="Verdana"/>
              <a:ea typeface="Verdana"/>
              <a:cs typeface="Verdana"/>
              <a:sym typeface="Verdana"/>
            </a:endParaRPr>
          </a:p>
        </p:txBody>
      </p:sp>
      <p:sp>
        <p:nvSpPr>
          <p:cNvPr id="1694" name="Shape 1694"/>
          <p:cNvSpPr/>
          <p:nvPr/>
        </p:nvSpPr>
        <p:spPr>
          <a:xfrm>
            <a:off x="5026845" y="5253939"/>
            <a:ext cx="2743200" cy="1014412"/>
          </a:xfrm>
          <a:prstGeom prst="rect">
            <a:avLst/>
          </a:prstGeom>
          <a:solidFill>
            <a:srgbClr val="C3D69B"/>
          </a:solidFill>
          <a:ln w="25400" cap="flat" cmpd="sng">
            <a:solidFill>
              <a:srgbClr val="005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ca-ES" sz="1600" b="1">
                <a:solidFill>
                  <a:schemeClr val="dk1"/>
                </a:solidFill>
                <a:latin typeface="Verdana"/>
                <a:ea typeface="Verdana"/>
                <a:cs typeface="Verdana"/>
                <a:sym typeface="Verdana"/>
              </a:rPr>
              <a:t>Tractar com</a:t>
            </a:r>
            <a:endParaRPr/>
          </a:p>
          <a:p>
            <a:pPr marL="0" marR="0" lvl="0" indent="0" algn="ctr" rtl="0">
              <a:spcBef>
                <a:spcPts val="0"/>
              </a:spcBef>
              <a:spcAft>
                <a:spcPts val="0"/>
              </a:spcAft>
              <a:buNone/>
            </a:pPr>
            <a:r>
              <a:rPr lang="ca-ES" sz="1600" b="1">
                <a:solidFill>
                  <a:schemeClr val="dk1"/>
                </a:solidFill>
                <a:latin typeface="Verdana"/>
                <a:ea typeface="Verdana"/>
                <a:cs typeface="Verdana"/>
                <a:sym typeface="Verdana"/>
              </a:rPr>
              <a:t>cistitis simple</a:t>
            </a:r>
            <a:endParaRPr/>
          </a:p>
          <a:p>
            <a:pPr marL="0" marR="0" lvl="0" indent="0" algn="ctr" rtl="0">
              <a:spcBef>
                <a:spcPts val="0"/>
              </a:spcBef>
              <a:spcAft>
                <a:spcPts val="0"/>
              </a:spcAft>
              <a:buNone/>
            </a:pPr>
            <a:r>
              <a:rPr lang="ca-ES" sz="1600" b="1">
                <a:solidFill>
                  <a:schemeClr val="dk1"/>
                </a:solidFill>
                <a:latin typeface="Verdana"/>
                <a:ea typeface="Verdana"/>
                <a:cs typeface="Verdana"/>
                <a:sym typeface="Verdana"/>
              </a:rPr>
              <a:t>esporàdica</a:t>
            </a:r>
            <a:endParaRPr sz="1600">
              <a:solidFill>
                <a:schemeClr val="dk1"/>
              </a:solidFill>
              <a:latin typeface="Verdana"/>
              <a:ea typeface="Verdana"/>
              <a:cs typeface="Verdana"/>
              <a:sym typeface="Verdana"/>
            </a:endParaRPr>
          </a:p>
        </p:txBody>
      </p:sp>
      <p:sp>
        <p:nvSpPr>
          <p:cNvPr id="1695" name="Shape 1695"/>
          <p:cNvSpPr/>
          <p:nvPr/>
        </p:nvSpPr>
        <p:spPr>
          <a:xfrm>
            <a:off x="1219200" y="2971800"/>
            <a:ext cx="1447800" cy="609600"/>
          </a:xfrm>
          <a:prstGeom prst="rect">
            <a:avLst/>
          </a:prstGeom>
          <a:solidFill>
            <a:srgbClr val="C3D69B"/>
          </a:solidFill>
          <a:ln w="25400" cap="flat" cmpd="sng">
            <a:solidFill>
              <a:srgbClr val="005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ca-ES" sz="1200" b="1">
                <a:solidFill>
                  <a:schemeClr val="dk1"/>
                </a:solidFill>
                <a:latin typeface="Verdana"/>
                <a:ea typeface="Verdana"/>
                <a:cs typeface="Verdana"/>
                <a:sym typeface="Verdana"/>
              </a:rPr>
              <a:t>RECIDIVA o </a:t>
            </a:r>
            <a:endParaRPr/>
          </a:p>
          <a:p>
            <a:pPr marL="0" marR="0" lvl="0" indent="0" algn="ctr" rtl="0">
              <a:spcBef>
                <a:spcPts val="0"/>
              </a:spcBef>
              <a:spcAft>
                <a:spcPts val="0"/>
              </a:spcAft>
              <a:buNone/>
            </a:pPr>
            <a:r>
              <a:rPr lang="ca-ES" sz="1200" b="1">
                <a:solidFill>
                  <a:schemeClr val="dk1"/>
                </a:solidFill>
                <a:latin typeface="Verdana"/>
                <a:ea typeface="Verdana"/>
                <a:cs typeface="Verdana"/>
                <a:sym typeface="Verdana"/>
              </a:rPr>
              <a:t>RECAIGUDA</a:t>
            </a:r>
            <a:endParaRPr sz="1200" b="1">
              <a:solidFill>
                <a:schemeClr val="dk1"/>
              </a:solidFill>
              <a:latin typeface="Verdana"/>
              <a:ea typeface="Verdana"/>
              <a:cs typeface="Verdana"/>
              <a:sym typeface="Verdana"/>
            </a:endParaRPr>
          </a:p>
        </p:txBody>
      </p:sp>
      <p:sp>
        <p:nvSpPr>
          <p:cNvPr id="1696" name="Shape 1696"/>
          <p:cNvSpPr/>
          <p:nvPr/>
        </p:nvSpPr>
        <p:spPr>
          <a:xfrm>
            <a:off x="5589286" y="2963863"/>
            <a:ext cx="1524000" cy="609600"/>
          </a:xfrm>
          <a:prstGeom prst="rect">
            <a:avLst/>
          </a:prstGeom>
          <a:solidFill>
            <a:srgbClr val="C3D69B"/>
          </a:solidFill>
          <a:ln w="25400" cap="flat" cmpd="sng">
            <a:solidFill>
              <a:srgbClr val="005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ca-ES" sz="1200" b="1">
                <a:solidFill>
                  <a:schemeClr val="dk1"/>
                </a:solidFill>
                <a:latin typeface="Verdana"/>
                <a:ea typeface="Verdana"/>
                <a:cs typeface="Verdana"/>
                <a:sym typeface="Verdana"/>
              </a:rPr>
              <a:t>REINFECCIÓ</a:t>
            </a:r>
            <a:endParaRPr sz="1200">
              <a:solidFill>
                <a:schemeClr val="dk1"/>
              </a:solidFill>
              <a:latin typeface="Verdana"/>
              <a:ea typeface="Verdana"/>
              <a:cs typeface="Verdana"/>
              <a:sym typeface="Verdana"/>
            </a:endParaRPr>
          </a:p>
        </p:txBody>
      </p:sp>
      <p:sp>
        <p:nvSpPr>
          <p:cNvPr id="1697" name="Shape 1697"/>
          <p:cNvSpPr/>
          <p:nvPr/>
        </p:nvSpPr>
        <p:spPr>
          <a:xfrm>
            <a:off x="1219200" y="3886200"/>
            <a:ext cx="1447800" cy="334963"/>
          </a:xfrm>
          <a:prstGeom prst="rect">
            <a:avLst/>
          </a:prstGeom>
          <a:solidFill>
            <a:srgbClr val="C3D69B"/>
          </a:solidFill>
          <a:ln w="25400" cap="flat" cmpd="sng">
            <a:solidFill>
              <a:srgbClr val="005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b="1">
              <a:solidFill>
                <a:srgbClr val="FFFF00"/>
              </a:solidFill>
              <a:latin typeface="Verdana"/>
              <a:ea typeface="Verdana"/>
              <a:cs typeface="Verdana"/>
              <a:sym typeface="Verdana"/>
            </a:endParaRPr>
          </a:p>
          <a:p>
            <a:pPr marL="0" marR="0" lvl="0" indent="0" algn="ctr" rtl="0">
              <a:spcBef>
                <a:spcPts val="0"/>
              </a:spcBef>
              <a:spcAft>
                <a:spcPts val="0"/>
              </a:spcAft>
              <a:buNone/>
            </a:pPr>
            <a:r>
              <a:rPr lang="ca-ES" sz="1200" b="1">
                <a:solidFill>
                  <a:schemeClr val="dk1"/>
                </a:solidFill>
                <a:latin typeface="Verdana"/>
                <a:ea typeface="Verdana"/>
                <a:cs typeface="Verdana"/>
                <a:sym typeface="Verdana"/>
              </a:rPr>
              <a:t>Tractament 2s.</a:t>
            </a:r>
            <a:br>
              <a:rPr lang="ca-ES" sz="1200" b="1">
                <a:solidFill>
                  <a:schemeClr val="dk1"/>
                </a:solidFill>
                <a:latin typeface="Verdana"/>
                <a:ea typeface="Verdana"/>
                <a:cs typeface="Verdana"/>
                <a:sym typeface="Verdana"/>
              </a:rPr>
            </a:br>
            <a:endParaRPr sz="1200">
              <a:solidFill>
                <a:schemeClr val="dk1"/>
              </a:solidFill>
              <a:latin typeface="Verdana"/>
              <a:ea typeface="Verdana"/>
              <a:cs typeface="Verdana"/>
              <a:sym typeface="Verdana"/>
            </a:endParaRPr>
          </a:p>
        </p:txBody>
      </p:sp>
      <p:sp>
        <p:nvSpPr>
          <p:cNvPr id="1698" name="Shape 1698"/>
          <p:cNvSpPr/>
          <p:nvPr/>
        </p:nvSpPr>
        <p:spPr>
          <a:xfrm>
            <a:off x="1187450" y="5562600"/>
            <a:ext cx="1479550" cy="533400"/>
          </a:xfrm>
          <a:prstGeom prst="rect">
            <a:avLst/>
          </a:prstGeom>
          <a:solidFill>
            <a:srgbClr val="DAE5F1"/>
          </a:solidFill>
          <a:ln w="25400" cap="flat" cmpd="sng">
            <a:solidFill>
              <a:srgbClr val="4F6128"/>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ca-ES" sz="1200" dirty="0">
                <a:solidFill>
                  <a:schemeClr val="dk1"/>
                </a:solidFill>
                <a:latin typeface="Verdana" pitchFamily="34" charset="0"/>
                <a:ea typeface="Verdana" pitchFamily="34" charset="0"/>
                <a:cs typeface="Verdana"/>
                <a:sym typeface="Verdana"/>
              </a:rPr>
              <a:t>Investigació </a:t>
            </a:r>
            <a:endParaRPr dirty="0">
              <a:latin typeface="Verdana" pitchFamily="34" charset="0"/>
              <a:ea typeface="Verdana" pitchFamily="34" charset="0"/>
            </a:endParaRPr>
          </a:p>
          <a:p>
            <a:pPr marL="0" marR="0" lvl="0" indent="0" algn="ctr" rtl="0">
              <a:spcBef>
                <a:spcPts val="0"/>
              </a:spcBef>
              <a:spcAft>
                <a:spcPts val="0"/>
              </a:spcAft>
              <a:buNone/>
            </a:pPr>
            <a:r>
              <a:rPr lang="ca-ES" sz="1200" dirty="0" err="1">
                <a:solidFill>
                  <a:schemeClr val="dk1"/>
                </a:solidFill>
                <a:latin typeface="Verdana" pitchFamily="34" charset="0"/>
                <a:ea typeface="Verdana" pitchFamily="34" charset="0"/>
                <a:cs typeface="Verdana"/>
                <a:sym typeface="Verdana"/>
              </a:rPr>
              <a:t>urològica</a:t>
            </a:r>
            <a:endParaRPr sz="1200" dirty="0">
              <a:solidFill>
                <a:schemeClr val="dk1"/>
              </a:solidFill>
              <a:latin typeface="Verdana" pitchFamily="34" charset="0"/>
              <a:ea typeface="Verdana" pitchFamily="34" charset="0"/>
              <a:cs typeface="Verdana"/>
              <a:sym typeface="Verdana"/>
            </a:endParaRPr>
          </a:p>
        </p:txBody>
      </p:sp>
      <p:sp>
        <p:nvSpPr>
          <p:cNvPr id="1699" name="Shape 1699"/>
          <p:cNvSpPr/>
          <p:nvPr/>
        </p:nvSpPr>
        <p:spPr>
          <a:xfrm>
            <a:off x="2971800" y="990600"/>
            <a:ext cx="2320800" cy="609600"/>
          </a:xfrm>
          <a:prstGeom prst="rect">
            <a:avLst/>
          </a:prstGeom>
          <a:solidFill>
            <a:srgbClr val="C3D69B"/>
          </a:solidFill>
          <a:ln w="25400" cap="flat" cmpd="sng">
            <a:solidFill>
              <a:srgbClr val="005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ca-ES" sz="1200" b="1">
                <a:solidFill>
                  <a:schemeClr val="dk1"/>
                </a:solidFill>
                <a:latin typeface="Verdana"/>
                <a:ea typeface="Verdana"/>
                <a:cs typeface="Verdana"/>
                <a:sym typeface="Verdana"/>
              </a:rPr>
              <a:t>RECURRÈNCIA: </a:t>
            </a:r>
            <a:endParaRPr/>
          </a:p>
          <a:p>
            <a:pPr marL="0" marR="0" lvl="0" indent="0" algn="ctr" rtl="0">
              <a:spcBef>
                <a:spcPts val="0"/>
              </a:spcBef>
              <a:spcAft>
                <a:spcPts val="0"/>
              </a:spcAft>
              <a:buNone/>
            </a:pPr>
            <a:r>
              <a:rPr lang="ca-ES" sz="1200" b="1">
                <a:solidFill>
                  <a:schemeClr val="dk1"/>
                </a:solidFill>
                <a:latin typeface="Verdana"/>
                <a:ea typeface="Verdana"/>
                <a:cs typeface="Verdana"/>
                <a:sym typeface="Verdana"/>
              </a:rPr>
              <a:t>≥3ITU/any o ≥2/6mesos</a:t>
            </a:r>
            <a:endParaRPr sz="1200" b="1">
              <a:solidFill>
                <a:schemeClr val="dk1"/>
              </a:solidFill>
              <a:latin typeface="Verdana"/>
              <a:ea typeface="Verdana"/>
              <a:cs typeface="Verdana"/>
              <a:sym typeface="Verdana"/>
            </a:endParaRPr>
          </a:p>
        </p:txBody>
      </p:sp>
      <p:sp>
        <p:nvSpPr>
          <p:cNvPr id="1700" name="Shape 1700"/>
          <p:cNvSpPr/>
          <p:nvPr/>
        </p:nvSpPr>
        <p:spPr>
          <a:xfrm>
            <a:off x="7239000" y="2514600"/>
            <a:ext cx="1752600" cy="1058863"/>
          </a:xfrm>
          <a:prstGeom prst="ellipse">
            <a:avLst/>
          </a:prstGeom>
          <a:solidFill>
            <a:srgbClr val="C3D69B"/>
          </a:solidFill>
          <a:ln w="25400" cap="flat" cmpd="sng">
            <a:solidFill>
              <a:srgbClr val="005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ca-ES" sz="1200" b="1">
                <a:solidFill>
                  <a:schemeClr val="dk1"/>
                </a:solidFill>
                <a:latin typeface="Verdana"/>
                <a:ea typeface="Verdana"/>
                <a:cs typeface="Verdana"/>
                <a:sym typeface="Verdana"/>
              </a:rPr>
              <a:t>Diafragma ? </a:t>
            </a:r>
            <a:endParaRPr/>
          </a:p>
          <a:p>
            <a:pPr marL="0" marR="0" lvl="0" indent="0" algn="ctr" rtl="0">
              <a:spcBef>
                <a:spcPts val="0"/>
              </a:spcBef>
              <a:spcAft>
                <a:spcPts val="0"/>
              </a:spcAft>
              <a:buNone/>
            </a:pPr>
            <a:r>
              <a:rPr lang="ca-ES" sz="1200" b="1">
                <a:solidFill>
                  <a:schemeClr val="dk1"/>
                </a:solidFill>
                <a:latin typeface="Verdana"/>
                <a:ea typeface="Verdana"/>
                <a:cs typeface="Verdana"/>
                <a:sym typeface="Verdana"/>
              </a:rPr>
              <a:t>Espermicida?</a:t>
            </a:r>
            <a:endParaRPr/>
          </a:p>
          <a:p>
            <a:pPr marL="0" marR="0" lvl="0" indent="0" algn="ctr" rtl="0">
              <a:spcBef>
                <a:spcPts val="0"/>
              </a:spcBef>
              <a:spcAft>
                <a:spcPts val="0"/>
              </a:spcAft>
              <a:buNone/>
            </a:pPr>
            <a:r>
              <a:rPr lang="ca-ES" sz="1200" b="1">
                <a:solidFill>
                  <a:schemeClr val="dk1"/>
                </a:solidFill>
                <a:latin typeface="Verdana"/>
                <a:ea typeface="Verdana"/>
                <a:cs typeface="Verdana"/>
                <a:sym typeface="Verdana"/>
              </a:rPr>
              <a:t>Altres FR?</a:t>
            </a:r>
            <a:endParaRPr sz="1200">
              <a:solidFill>
                <a:schemeClr val="dk1"/>
              </a:solidFill>
              <a:latin typeface="Verdana"/>
              <a:ea typeface="Verdana"/>
              <a:cs typeface="Verdana"/>
              <a:sym typeface="Verdana"/>
            </a:endParaRPr>
          </a:p>
        </p:txBody>
      </p:sp>
      <p:sp>
        <p:nvSpPr>
          <p:cNvPr id="1701" name="Shape 1701"/>
          <p:cNvSpPr txBox="1">
            <a:spLocks noGrp="1"/>
          </p:cNvSpPr>
          <p:nvPr>
            <p:ph type="title"/>
          </p:nvPr>
        </p:nvSpPr>
        <p:spPr>
          <a:xfrm>
            <a:off x="914400" y="-198431"/>
            <a:ext cx="7131900" cy="7968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ca-ES" sz="3600" b="0" i="0" u="none" strike="noStrike" cap="none" dirty="0" err="1">
                <a:solidFill>
                  <a:schemeClr val="dk2"/>
                </a:solidFill>
                <a:latin typeface="Verdana" pitchFamily="34" charset="0"/>
                <a:ea typeface="Verdana" pitchFamily="34" charset="0"/>
                <a:sym typeface="Times New Roman"/>
              </a:rPr>
              <a:t>Recurrències-Tractament</a:t>
            </a:r>
            <a:endParaRPr sz="3600" dirty="0">
              <a:latin typeface="Verdana" pitchFamily="34" charset="0"/>
              <a:ea typeface="Verdana" pitchFamily="34" charset="0"/>
            </a:endParaRPr>
          </a:p>
        </p:txBody>
      </p:sp>
      <p:sp>
        <p:nvSpPr>
          <p:cNvPr id="1702" name="Shape 1702"/>
          <p:cNvSpPr txBox="1">
            <a:spLocks noGrp="1"/>
          </p:cNvSpPr>
          <p:nvPr>
            <p:ph type="sldNum" idx="12"/>
          </p:nvPr>
        </p:nvSpPr>
        <p:spPr>
          <a:xfrm>
            <a:off x="6781800" y="6248400"/>
            <a:ext cx="1905000" cy="4572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ca-ES" sz="1000">
                <a:solidFill>
                  <a:schemeClr val="dk1"/>
                </a:solidFill>
                <a:latin typeface="Arial"/>
                <a:ea typeface="Arial"/>
                <a:cs typeface="Arial"/>
                <a:sym typeface="Arial"/>
              </a:rPr>
              <a:pPr marL="0" marR="0" lvl="0" indent="0" algn="r" rtl="0">
                <a:spcBef>
                  <a:spcPts val="0"/>
                </a:spcBef>
                <a:spcAft>
                  <a:spcPts val="0"/>
                </a:spcAft>
                <a:buNone/>
              </a:pPr>
              <a:t>90</a:t>
            </a:fld>
            <a:endParaRPr sz="1000">
              <a:solidFill>
                <a:schemeClr val="dk1"/>
              </a:solidFill>
              <a:latin typeface="Arial"/>
              <a:ea typeface="Arial"/>
              <a:cs typeface="Arial"/>
              <a:sym typeface="Arial"/>
            </a:endParaRPr>
          </a:p>
        </p:txBody>
      </p:sp>
      <p:sp>
        <p:nvSpPr>
          <p:cNvPr id="1703" name="Shape 1703"/>
          <p:cNvSpPr/>
          <p:nvPr/>
        </p:nvSpPr>
        <p:spPr>
          <a:xfrm>
            <a:off x="1828800" y="1905000"/>
            <a:ext cx="407988" cy="304800"/>
          </a:xfrm>
          <a:prstGeom prst="rect">
            <a:avLst/>
          </a:prstGeom>
          <a:noFill/>
          <a:ln>
            <a:noFill/>
          </a:ln>
        </p:spPr>
        <p:txBody>
          <a:bodyPr spcFirstLastPara="1" wrap="square" lIns="90475" tIns="44450" rIns="90475" bIns="44450" anchor="t" anchorCtr="0">
            <a:noAutofit/>
          </a:bodyPr>
          <a:lstStyle/>
          <a:p>
            <a:pPr marL="0" marR="0" lvl="0" indent="0" algn="l" rtl="0">
              <a:spcBef>
                <a:spcPts val="0"/>
              </a:spcBef>
              <a:spcAft>
                <a:spcPts val="0"/>
              </a:spcAft>
              <a:buNone/>
            </a:pPr>
            <a:r>
              <a:rPr lang="ca-ES" sz="1400" b="1">
                <a:solidFill>
                  <a:srgbClr val="000000"/>
                </a:solidFill>
                <a:latin typeface="Verdana"/>
                <a:ea typeface="Verdana"/>
                <a:cs typeface="Verdana"/>
                <a:sym typeface="Verdana"/>
              </a:rPr>
              <a:t>SI</a:t>
            </a:r>
            <a:endParaRPr/>
          </a:p>
        </p:txBody>
      </p:sp>
      <p:sp>
        <p:nvSpPr>
          <p:cNvPr id="1704" name="Shape 1704"/>
          <p:cNvSpPr/>
          <p:nvPr/>
        </p:nvSpPr>
        <p:spPr>
          <a:xfrm>
            <a:off x="5867400" y="1905000"/>
            <a:ext cx="487363" cy="304800"/>
          </a:xfrm>
          <a:prstGeom prst="rect">
            <a:avLst/>
          </a:prstGeom>
          <a:noFill/>
          <a:ln>
            <a:noFill/>
          </a:ln>
        </p:spPr>
        <p:txBody>
          <a:bodyPr spcFirstLastPara="1" wrap="square" lIns="90475" tIns="44450" rIns="90475" bIns="44450" anchor="t" anchorCtr="0">
            <a:noAutofit/>
          </a:bodyPr>
          <a:lstStyle/>
          <a:p>
            <a:pPr marL="0" marR="0" lvl="0" indent="0" algn="l" rtl="0">
              <a:spcBef>
                <a:spcPts val="0"/>
              </a:spcBef>
              <a:spcAft>
                <a:spcPts val="0"/>
              </a:spcAft>
              <a:buNone/>
            </a:pPr>
            <a:r>
              <a:rPr lang="ca-ES" sz="1400" b="1">
                <a:solidFill>
                  <a:srgbClr val="000000"/>
                </a:solidFill>
                <a:latin typeface="Verdana"/>
                <a:ea typeface="Verdana"/>
                <a:cs typeface="Verdana"/>
                <a:sym typeface="Verdana"/>
              </a:rPr>
              <a:t>NO</a:t>
            </a:r>
            <a:endParaRPr/>
          </a:p>
        </p:txBody>
      </p:sp>
      <p:cxnSp>
        <p:nvCxnSpPr>
          <p:cNvPr id="1705" name="Shape 1705"/>
          <p:cNvCxnSpPr/>
          <p:nvPr/>
        </p:nvCxnSpPr>
        <p:spPr>
          <a:xfrm>
            <a:off x="4038600" y="1600200"/>
            <a:ext cx="0" cy="304800"/>
          </a:xfrm>
          <a:prstGeom prst="straightConnector1">
            <a:avLst/>
          </a:prstGeom>
          <a:noFill/>
          <a:ln w="25400" cap="flat" cmpd="sng">
            <a:solidFill>
              <a:schemeClr val="dk1"/>
            </a:solidFill>
            <a:prstDash val="solid"/>
            <a:round/>
            <a:headEnd type="none" w="sm" len="sm"/>
            <a:tailEnd type="triangle" w="med" len="med"/>
          </a:ln>
        </p:spPr>
      </p:cxnSp>
      <p:sp>
        <p:nvSpPr>
          <p:cNvPr id="1706" name="Shape 1706"/>
          <p:cNvSpPr/>
          <p:nvPr/>
        </p:nvSpPr>
        <p:spPr>
          <a:xfrm>
            <a:off x="1905000" y="2438400"/>
            <a:ext cx="838200" cy="534988"/>
          </a:xfrm>
          <a:custGeom>
            <a:avLst/>
            <a:gdLst/>
            <a:ahLst/>
            <a:cxnLst/>
            <a:rect l="0" t="0" r="0" b="0"/>
            <a:pathLst>
              <a:path w="120000" h="120000" extrusionOk="0">
                <a:moveTo>
                  <a:pt x="119808" y="0"/>
                </a:moveTo>
                <a:lnTo>
                  <a:pt x="0" y="0"/>
                </a:lnTo>
                <a:lnTo>
                  <a:pt x="0" y="119643"/>
                </a:lnTo>
              </a:path>
            </a:pathLst>
          </a:custGeom>
          <a:noFill/>
          <a:ln w="25400" cap="rnd" cmpd="sng">
            <a:solidFill>
              <a:schemeClr val="dk1"/>
            </a:solidFill>
            <a:prstDash val="solid"/>
            <a:round/>
            <a:headEnd type="none" w="sm" len="sm"/>
            <a:tailEnd type="triangl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707" name="Shape 1707"/>
          <p:cNvSpPr/>
          <p:nvPr/>
        </p:nvSpPr>
        <p:spPr>
          <a:xfrm>
            <a:off x="5486400" y="2438400"/>
            <a:ext cx="839788" cy="534988"/>
          </a:xfrm>
          <a:custGeom>
            <a:avLst/>
            <a:gdLst/>
            <a:ahLst/>
            <a:cxnLst/>
            <a:rect l="0" t="0" r="0" b="0"/>
            <a:pathLst>
              <a:path w="120000" h="120000" extrusionOk="0">
                <a:moveTo>
                  <a:pt x="0" y="0"/>
                </a:moveTo>
                <a:lnTo>
                  <a:pt x="119808" y="0"/>
                </a:lnTo>
                <a:lnTo>
                  <a:pt x="119808" y="119643"/>
                </a:lnTo>
              </a:path>
            </a:pathLst>
          </a:custGeom>
          <a:noFill/>
          <a:ln w="25400" cap="rnd" cmpd="sng">
            <a:solidFill>
              <a:schemeClr val="dk1"/>
            </a:solidFill>
            <a:prstDash val="solid"/>
            <a:round/>
            <a:headEnd type="none" w="sm" len="sm"/>
            <a:tailEnd type="triangl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cxnSp>
        <p:nvCxnSpPr>
          <p:cNvPr id="1708" name="Shape 1708"/>
          <p:cNvCxnSpPr/>
          <p:nvPr/>
        </p:nvCxnSpPr>
        <p:spPr>
          <a:xfrm>
            <a:off x="1905000" y="3640138"/>
            <a:ext cx="0" cy="195262"/>
          </a:xfrm>
          <a:prstGeom prst="straightConnector1">
            <a:avLst/>
          </a:prstGeom>
          <a:noFill/>
          <a:ln w="25400" cap="flat" cmpd="sng">
            <a:solidFill>
              <a:schemeClr val="dk1"/>
            </a:solidFill>
            <a:prstDash val="solid"/>
            <a:round/>
            <a:headEnd type="none" w="sm" len="sm"/>
            <a:tailEnd type="triangle" w="med" len="med"/>
          </a:ln>
        </p:spPr>
      </p:cxnSp>
      <p:cxnSp>
        <p:nvCxnSpPr>
          <p:cNvPr id="1709" name="Shape 1709"/>
          <p:cNvCxnSpPr/>
          <p:nvPr/>
        </p:nvCxnSpPr>
        <p:spPr>
          <a:xfrm flipH="1">
            <a:off x="1905000" y="4292600"/>
            <a:ext cx="3175" cy="1270000"/>
          </a:xfrm>
          <a:prstGeom prst="straightConnector1">
            <a:avLst/>
          </a:prstGeom>
          <a:noFill/>
          <a:ln w="25400" cap="flat" cmpd="sng">
            <a:solidFill>
              <a:schemeClr val="dk1"/>
            </a:solidFill>
            <a:prstDash val="solid"/>
            <a:round/>
            <a:headEnd type="none" w="sm" len="sm"/>
            <a:tailEnd type="triangle" w="med" len="med"/>
          </a:ln>
        </p:spPr>
      </p:cxnSp>
      <p:sp>
        <p:nvSpPr>
          <p:cNvPr id="1710" name="Shape 1710"/>
          <p:cNvSpPr txBox="1"/>
          <p:nvPr/>
        </p:nvSpPr>
        <p:spPr>
          <a:xfrm>
            <a:off x="0" y="4343400"/>
            <a:ext cx="1079500" cy="27463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ca-ES" sz="1200" b="1" dirty="0">
                <a:solidFill>
                  <a:srgbClr val="000000"/>
                </a:solidFill>
                <a:latin typeface="Verdana"/>
                <a:ea typeface="Verdana"/>
                <a:cs typeface="Verdana"/>
                <a:sym typeface="Verdana"/>
              </a:rPr>
              <a:t>RECIDIVA</a:t>
            </a:r>
            <a:endParaRPr dirty="0"/>
          </a:p>
        </p:txBody>
      </p:sp>
      <p:sp>
        <p:nvSpPr>
          <p:cNvPr id="1711" name="Shape 1711"/>
          <p:cNvSpPr txBox="1"/>
          <p:nvPr/>
        </p:nvSpPr>
        <p:spPr>
          <a:xfrm>
            <a:off x="250825" y="4941888"/>
            <a:ext cx="1441450" cy="3365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ca-ES" sz="1100" b="1" dirty="0">
                <a:solidFill>
                  <a:srgbClr val="000000"/>
                </a:solidFill>
                <a:latin typeface="Verdana" pitchFamily="34" charset="0"/>
                <a:ea typeface="Verdana" pitchFamily="34" charset="0"/>
                <a:cs typeface="Times New Roman"/>
                <a:sym typeface="Times New Roman"/>
              </a:rPr>
              <a:t>Tractament 6s</a:t>
            </a:r>
            <a:r>
              <a:rPr lang="ca-ES" sz="1100" b="1" dirty="0">
                <a:solidFill>
                  <a:srgbClr val="000000"/>
                </a:solidFill>
                <a:latin typeface="Times New Roman"/>
                <a:ea typeface="Times New Roman"/>
                <a:cs typeface="Times New Roman"/>
                <a:sym typeface="Times New Roman"/>
              </a:rPr>
              <a:t>.</a:t>
            </a:r>
            <a:endParaRPr sz="1100" b="1" dirty="0"/>
          </a:p>
        </p:txBody>
      </p:sp>
      <p:sp>
        <p:nvSpPr>
          <p:cNvPr id="1712" name="Shape 1712"/>
          <p:cNvSpPr/>
          <p:nvPr/>
        </p:nvSpPr>
        <p:spPr>
          <a:xfrm>
            <a:off x="323528" y="4941168"/>
            <a:ext cx="1242437" cy="301230"/>
          </a:xfrm>
          <a:prstGeom prst="rect">
            <a:avLst/>
          </a:prstGeom>
          <a:solidFill>
            <a:srgbClr val="8CB3E3">
              <a:alpha val="37647"/>
            </a:srgbClr>
          </a:solidFill>
          <a:ln w="28575" cap="flat" cmpd="sng">
            <a:solidFill>
              <a:srgbClr val="4F6128">
                <a:alpha val="69803"/>
              </a:srgbClr>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dk1"/>
              </a:solidFill>
              <a:latin typeface="Verdana"/>
              <a:ea typeface="Verdana"/>
              <a:cs typeface="Verdana"/>
              <a:sym typeface="Verdana"/>
            </a:endParaRPr>
          </a:p>
        </p:txBody>
      </p:sp>
      <p:cxnSp>
        <p:nvCxnSpPr>
          <p:cNvPr id="1713" name="Shape 1713"/>
          <p:cNvCxnSpPr/>
          <p:nvPr/>
        </p:nvCxnSpPr>
        <p:spPr>
          <a:xfrm flipH="1">
            <a:off x="1042987" y="4292600"/>
            <a:ext cx="865187" cy="188119"/>
          </a:xfrm>
          <a:prstGeom prst="straightConnector1">
            <a:avLst/>
          </a:prstGeom>
          <a:noFill/>
          <a:ln w="28575" cap="flat" cmpd="sng">
            <a:solidFill>
              <a:schemeClr val="dk1"/>
            </a:solidFill>
            <a:prstDash val="solid"/>
            <a:round/>
            <a:headEnd type="none" w="sm" len="sm"/>
            <a:tailEnd type="triangle" w="med" len="med"/>
          </a:ln>
        </p:spPr>
      </p:cxnSp>
      <p:cxnSp>
        <p:nvCxnSpPr>
          <p:cNvPr id="1714" name="Shape 1714"/>
          <p:cNvCxnSpPr/>
          <p:nvPr/>
        </p:nvCxnSpPr>
        <p:spPr>
          <a:xfrm>
            <a:off x="755650" y="4652963"/>
            <a:ext cx="0" cy="288925"/>
          </a:xfrm>
          <a:prstGeom prst="straightConnector1">
            <a:avLst/>
          </a:prstGeom>
          <a:noFill/>
          <a:ln w="28575" cap="flat" cmpd="sng">
            <a:solidFill>
              <a:schemeClr val="dk1"/>
            </a:solidFill>
            <a:prstDash val="solid"/>
            <a:round/>
            <a:headEnd type="none" w="sm" len="sm"/>
            <a:tailEnd type="triangle" w="med" len="med"/>
          </a:ln>
        </p:spPr>
      </p:cxnSp>
      <p:cxnSp>
        <p:nvCxnSpPr>
          <p:cNvPr id="1715" name="Shape 1715"/>
          <p:cNvCxnSpPr/>
          <p:nvPr/>
        </p:nvCxnSpPr>
        <p:spPr>
          <a:xfrm>
            <a:off x="755650" y="5300663"/>
            <a:ext cx="387350" cy="261937"/>
          </a:xfrm>
          <a:prstGeom prst="straightConnector1">
            <a:avLst/>
          </a:prstGeom>
          <a:noFill/>
          <a:ln w="28575" cap="flat" cmpd="sng">
            <a:solidFill>
              <a:schemeClr val="dk1"/>
            </a:solidFill>
            <a:prstDash val="solid"/>
            <a:round/>
            <a:headEnd type="none" w="sm" len="sm"/>
            <a:tailEnd type="triangle" w="med" len="med"/>
          </a:ln>
        </p:spPr>
      </p:cxnSp>
      <p:sp>
        <p:nvSpPr>
          <p:cNvPr id="1716" name="Shape 1716"/>
          <p:cNvSpPr txBox="1"/>
          <p:nvPr/>
        </p:nvSpPr>
        <p:spPr>
          <a:xfrm>
            <a:off x="0" y="3573463"/>
            <a:ext cx="1295400" cy="2762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ca-ES" sz="1200" b="1" dirty="0">
                <a:solidFill>
                  <a:srgbClr val="000000"/>
                </a:solidFill>
                <a:latin typeface="Verdana"/>
                <a:ea typeface="Verdana"/>
                <a:cs typeface="Verdana"/>
                <a:sym typeface="Verdana"/>
              </a:rPr>
              <a:t>UROCULTIU</a:t>
            </a:r>
            <a:endParaRPr dirty="0"/>
          </a:p>
        </p:txBody>
      </p:sp>
      <p:cxnSp>
        <p:nvCxnSpPr>
          <p:cNvPr id="1717" name="Shape 1717"/>
          <p:cNvCxnSpPr/>
          <p:nvPr/>
        </p:nvCxnSpPr>
        <p:spPr>
          <a:xfrm rot="10800000" flipH="1">
            <a:off x="1143000" y="3716338"/>
            <a:ext cx="765175" cy="17462"/>
          </a:xfrm>
          <a:prstGeom prst="straightConnector1">
            <a:avLst/>
          </a:prstGeom>
          <a:noFill/>
          <a:ln w="12700" cap="flat" cmpd="sng">
            <a:solidFill>
              <a:schemeClr val="dk1"/>
            </a:solidFill>
            <a:prstDash val="solid"/>
            <a:round/>
            <a:headEnd type="none" w="sm" len="sm"/>
            <a:tailEnd type="none" w="sm" len="sm"/>
          </a:ln>
        </p:spPr>
      </p:cxnSp>
      <p:pic>
        <p:nvPicPr>
          <p:cNvPr id="1718" name="Shape 1718" descr="C:\Program Files (x86)\Microsoft Office\MEDIA\CAGCAT10\j0293236.wmf"/>
          <p:cNvPicPr preferRelativeResize="0"/>
          <p:nvPr/>
        </p:nvPicPr>
        <p:blipFill rotWithShape="1">
          <a:blip r:embed="rId3">
            <a:alphaModFix/>
          </a:blip>
          <a:srcRect/>
          <a:stretch/>
        </p:blipFill>
        <p:spPr>
          <a:xfrm>
            <a:off x="7667625" y="260350"/>
            <a:ext cx="1081088" cy="796925"/>
          </a:xfrm>
          <a:prstGeom prst="rect">
            <a:avLst/>
          </a:prstGeom>
          <a:noFill/>
          <a:ln>
            <a:noFill/>
          </a:ln>
        </p:spPr>
      </p:pic>
      <p:cxnSp>
        <p:nvCxnSpPr>
          <p:cNvPr id="1719" name="Shape 1719"/>
          <p:cNvCxnSpPr/>
          <p:nvPr/>
        </p:nvCxnSpPr>
        <p:spPr>
          <a:xfrm>
            <a:off x="6326188" y="3563938"/>
            <a:ext cx="0" cy="304800"/>
          </a:xfrm>
          <a:prstGeom prst="straightConnector1">
            <a:avLst/>
          </a:prstGeom>
          <a:noFill/>
          <a:ln w="25400" cap="flat" cmpd="sng">
            <a:solidFill>
              <a:schemeClr val="dk1"/>
            </a:solidFill>
            <a:prstDash val="solid"/>
            <a:round/>
            <a:headEnd type="none" w="sm" len="sm"/>
            <a:tailEnd type="triangle" w="med" len="med"/>
          </a:ln>
        </p:spPr>
      </p:cxnSp>
      <p:grpSp>
        <p:nvGrpSpPr>
          <p:cNvPr id="1720" name="Shape 1720"/>
          <p:cNvGrpSpPr/>
          <p:nvPr/>
        </p:nvGrpSpPr>
        <p:grpSpPr>
          <a:xfrm>
            <a:off x="8356600" y="6237288"/>
            <a:ext cx="463550" cy="576262"/>
            <a:chOff x="5264" y="3929"/>
            <a:chExt cx="292" cy="363"/>
          </a:xfrm>
        </p:grpSpPr>
        <p:sp>
          <p:nvSpPr>
            <p:cNvPr id="1721" name="Shape 1721"/>
            <p:cNvSpPr/>
            <p:nvPr/>
          </p:nvSpPr>
          <p:spPr>
            <a:xfrm>
              <a:off x="5264" y="3929"/>
              <a:ext cx="292" cy="36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722" name="Shape 1722"/>
            <p:cNvSpPr/>
            <p:nvPr/>
          </p:nvSpPr>
          <p:spPr>
            <a:xfrm>
              <a:off x="5277" y="4210"/>
              <a:ext cx="266" cy="82"/>
            </a:xfrm>
            <a:custGeom>
              <a:avLst/>
              <a:gdLst/>
              <a:ahLst/>
              <a:cxnLst/>
              <a:rect l="0" t="0" r="0" b="0"/>
              <a:pathLst>
                <a:path w="120000" h="120000" extrusionOk="0">
                  <a:moveTo>
                    <a:pt x="71729" y="112682"/>
                  </a:moveTo>
                  <a:lnTo>
                    <a:pt x="71729" y="112682"/>
                  </a:lnTo>
                  <a:lnTo>
                    <a:pt x="71729" y="112682"/>
                  </a:lnTo>
                  <a:lnTo>
                    <a:pt x="71729" y="112682"/>
                  </a:lnTo>
                  <a:lnTo>
                    <a:pt x="71729" y="112682"/>
                  </a:lnTo>
                  <a:lnTo>
                    <a:pt x="71729" y="112682"/>
                  </a:lnTo>
                  <a:lnTo>
                    <a:pt x="71729" y="112682"/>
                  </a:lnTo>
                  <a:lnTo>
                    <a:pt x="71729" y="112682"/>
                  </a:lnTo>
                  <a:lnTo>
                    <a:pt x="71729" y="112682"/>
                  </a:lnTo>
                  <a:lnTo>
                    <a:pt x="71729" y="112682"/>
                  </a:lnTo>
                  <a:lnTo>
                    <a:pt x="71729" y="112682"/>
                  </a:lnTo>
                  <a:lnTo>
                    <a:pt x="73533" y="112682"/>
                  </a:lnTo>
                  <a:lnTo>
                    <a:pt x="73533" y="112682"/>
                  </a:lnTo>
                  <a:lnTo>
                    <a:pt x="73533" y="112682"/>
                  </a:lnTo>
                  <a:lnTo>
                    <a:pt x="73533" y="112682"/>
                  </a:lnTo>
                  <a:lnTo>
                    <a:pt x="73533" y="112682"/>
                  </a:lnTo>
                  <a:lnTo>
                    <a:pt x="73533" y="112682"/>
                  </a:lnTo>
                  <a:lnTo>
                    <a:pt x="73533" y="112682"/>
                  </a:lnTo>
                  <a:lnTo>
                    <a:pt x="73533" y="112682"/>
                  </a:lnTo>
                  <a:lnTo>
                    <a:pt x="73533" y="112682"/>
                  </a:lnTo>
                  <a:lnTo>
                    <a:pt x="73533" y="112682"/>
                  </a:lnTo>
                  <a:lnTo>
                    <a:pt x="73533" y="112682"/>
                  </a:lnTo>
                  <a:lnTo>
                    <a:pt x="73533" y="112682"/>
                  </a:lnTo>
                  <a:lnTo>
                    <a:pt x="73533" y="106829"/>
                  </a:lnTo>
                  <a:lnTo>
                    <a:pt x="73533" y="106829"/>
                  </a:lnTo>
                  <a:lnTo>
                    <a:pt x="71729" y="106829"/>
                  </a:lnTo>
                  <a:lnTo>
                    <a:pt x="71729" y="106829"/>
                  </a:lnTo>
                  <a:lnTo>
                    <a:pt x="71729" y="106829"/>
                  </a:lnTo>
                  <a:lnTo>
                    <a:pt x="71729" y="106829"/>
                  </a:lnTo>
                  <a:lnTo>
                    <a:pt x="71729" y="106829"/>
                  </a:lnTo>
                  <a:lnTo>
                    <a:pt x="71729" y="112682"/>
                  </a:lnTo>
                  <a:lnTo>
                    <a:pt x="71729" y="112682"/>
                  </a:lnTo>
                  <a:lnTo>
                    <a:pt x="71729" y="112682"/>
                  </a:lnTo>
                  <a:lnTo>
                    <a:pt x="71729" y="112682"/>
                  </a:lnTo>
                  <a:lnTo>
                    <a:pt x="71729" y="112682"/>
                  </a:lnTo>
                  <a:lnTo>
                    <a:pt x="71729" y="112682"/>
                  </a:lnTo>
                  <a:lnTo>
                    <a:pt x="71729" y="112682"/>
                  </a:lnTo>
                  <a:close/>
                  <a:moveTo>
                    <a:pt x="69473" y="99512"/>
                  </a:moveTo>
                  <a:lnTo>
                    <a:pt x="69473" y="99512"/>
                  </a:lnTo>
                  <a:lnTo>
                    <a:pt x="69473" y="99512"/>
                  </a:lnTo>
                  <a:lnTo>
                    <a:pt x="69473" y="99512"/>
                  </a:lnTo>
                  <a:lnTo>
                    <a:pt x="71729" y="99512"/>
                  </a:lnTo>
                  <a:lnTo>
                    <a:pt x="71729" y="93658"/>
                  </a:lnTo>
                  <a:lnTo>
                    <a:pt x="71729" y="93658"/>
                  </a:lnTo>
                  <a:lnTo>
                    <a:pt x="71729" y="93658"/>
                  </a:lnTo>
                  <a:lnTo>
                    <a:pt x="73533" y="93658"/>
                  </a:lnTo>
                  <a:lnTo>
                    <a:pt x="73533" y="93658"/>
                  </a:lnTo>
                  <a:lnTo>
                    <a:pt x="73533" y="93658"/>
                  </a:lnTo>
                  <a:lnTo>
                    <a:pt x="73533" y="93658"/>
                  </a:lnTo>
                  <a:lnTo>
                    <a:pt x="73533" y="99512"/>
                  </a:lnTo>
                  <a:lnTo>
                    <a:pt x="73533" y="99512"/>
                  </a:lnTo>
                  <a:lnTo>
                    <a:pt x="73533" y="99512"/>
                  </a:lnTo>
                  <a:lnTo>
                    <a:pt x="75338" y="99512"/>
                  </a:lnTo>
                  <a:lnTo>
                    <a:pt x="75338" y="99512"/>
                  </a:lnTo>
                  <a:lnTo>
                    <a:pt x="75338" y="99512"/>
                  </a:lnTo>
                  <a:lnTo>
                    <a:pt x="75338" y="99512"/>
                  </a:lnTo>
                  <a:lnTo>
                    <a:pt x="75338" y="99512"/>
                  </a:lnTo>
                  <a:lnTo>
                    <a:pt x="75338" y="99512"/>
                  </a:lnTo>
                  <a:lnTo>
                    <a:pt x="75338" y="99512"/>
                  </a:lnTo>
                  <a:lnTo>
                    <a:pt x="75338" y="106829"/>
                  </a:lnTo>
                  <a:lnTo>
                    <a:pt x="75338" y="106829"/>
                  </a:lnTo>
                  <a:lnTo>
                    <a:pt x="75338" y="106829"/>
                  </a:lnTo>
                  <a:lnTo>
                    <a:pt x="75338" y="106829"/>
                  </a:lnTo>
                  <a:lnTo>
                    <a:pt x="75338" y="112682"/>
                  </a:lnTo>
                  <a:lnTo>
                    <a:pt x="75338" y="120000"/>
                  </a:lnTo>
                  <a:lnTo>
                    <a:pt x="75338" y="120000"/>
                  </a:lnTo>
                  <a:lnTo>
                    <a:pt x="73533" y="120000"/>
                  </a:lnTo>
                  <a:lnTo>
                    <a:pt x="73533" y="120000"/>
                  </a:lnTo>
                  <a:lnTo>
                    <a:pt x="73533" y="120000"/>
                  </a:lnTo>
                  <a:lnTo>
                    <a:pt x="73533" y="112682"/>
                  </a:lnTo>
                  <a:lnTo>
                    <a:pt x="73533" y="120000"/>
                  </a:lnTo>
                  <a:lnTo>
                    <a:pt x="73533" y="120000"/>
                  </a:lnTo>
                  <a:lnTo>
                    <a:pt x="73533" y="120000"/>
                  </a:lnTo>
                  <a:lnTo>
                    <a:pt x="73533" y="120000"/>
                  </a:lnTo>
                  <a:lnTo>
                    <a:pt x="73533" y="120000"/>
                  </a:lnTo>
                  <a:lnTo>
                    <a:pt x="73533" y="120000"/>
                  </a:lnTo>
                  <a:lnTo>
                    <a:pt x="73533" y="120000"/>
                  </a:lnTo>
                  <a:lnTo>
                    <a:pt x="73533" y="120000"/>
                  </a:lnTo>
                  <a:lnTo>
                    <a:pt x="73533" y="120000"/>
                  </a:lnTo>
                  <a:lnTo>
                    <a:pt x="71729" y="120000"/>
                  </a:lnTo>
                  <a:lnTo>
                    <a:pt x="71729" y="120000"/>
                  </a:lnTo>
                  <a:lnTo>
                    <a:pt x="71729" y="120000"/>
                  </a:lnTo>
                  <a:lnTo>
                    <a:pt x="71729" y="120000"/>
                  </a:lnTo>
                  <a:lnTo>
                    <a:pt x="71729" y="120000"/>
                  </a:lnTo>
                  <a:lnTo>
                    <a:pt x="71729" y="120000"/>
                  </a:lnTo>
                  <a:lnTo>
                    <a:pt x="69473" y="120000"/>
                  </a:lnTo>
                  <a:lnTo>
                    <a:pt x="69473" y="120000"/>
                  </a:lnTo>
                  <a:lnTo>
                    <a:pt x="69473" y="120000"/>
                  </a:lnTo>
                  <a:lnTo>
                    <a:pt x="69473" y="120000"/>
                  </a:lnTo>
                  <a:lnTo>
                    <a:pt x="69473" y="120000"/>
                  </a:lnTo>
                  <a:lnTo>
                    <a:pt x="69473" y="120000"/>
                  </a:lnTo>
                  <a:lnTo>
                    <a:pt x="69473" y="112682"/>
                  </a:lnTo>
                  <a:lnTo>
                    <a:pt x="69473" y="112682"/>
                  </a:lnTo>
                  <a:lnTo>
                    <a:pt x="69473" y="112682"/>
                  </a:lnTo>
                  <a:lnTo>
                    <a:pt x="69473" y="112682"/>
                  </a:lnTo>
                  <a:lnTo>
                    <a:pt x="69473" y="112682"/>
                  </a:lnTo>
                  <a:lnTo>
                    <a:pt x="69473" y="112682"/>
                  </a:lnTo>
                  <a:lnTo>
                    <a:pt x="69473" y="112682"/>
                  </a:lnTo>
                  <a:lnTo>
                    <a:pt x="69473" y="112682"/>
                  </a:lnTo>
                  <a:lnTo>
                    <a:pt x="69473" y="112682"/>
                  </a:lnTo>
                  <a:lnTo>
                    <a:pt x="69473" y="106829"/>
                  </a:lnTo>
                  <a:lnTo>
                    <a:pt x="69473" y="106829"/>
                  </a:lnTo>
                  <a:lnTo>
                    <a:pt x="69473" y="106829"/>
                  </a:lnTo>
                  <a:lnTo>
                    <a:pt x="69473" y="106829"/>
                  </a:lnTo>
                  <a:lnTo>
                    <a:pt x="69473" y="106829"/>
                  </a:lnTo>
                  <a:lnTo>
                    <a:pt x="69473" y="106829"/>
                  </a:lnTo>
                  <a:lnTo>
                    <a:pt x="71729" y="106829"/>
                  </a:lnTo>
                  <a:lnTo>
                    <a:pt x="71729" y="106829"/>
                  </a:lnTo>
                  <a:lnTo>
                    <a:pt x="71729" y="106829"/>
                  </a:lnTo>
                  <a:lnTo>
                    <a:pt x="71729" y="106829"/>
                  </a:lnTo>
                  <a:lnTo>
                    <a:pt x="71729" y="106829"/>
                  </a:lnTo>
                  <a:lnTo>
                    <a:pt x="71729" y="106829"/>
                  </a:lnTo>
                  <a:lnTo>
                    <a:pt x="73533" y="106829"/>
                  </a:lnTo>
                  <a:lnTo>
                    <a:pt x="73533" y="106829"/>
                  </a:lnTo>
                  <a:lnTo>
                    <a:pt x="73533" y="106829"/>
                  </a:lnTo>
                  <a:lnTo>
                    <a:pt x="73533" y="99512"/>
                  </a:lnTo>
                  <a:lnTo>
                    <a:pt x="73533" y="99512"/>
                  </a:lnTo>
                  <a:lnTo>
                    <a:pt x="73533" y="99512"/>
                  </a:lnTo>
                  <a:lnTo>
                    <a:pt x="73533" y="99512"/>
                  </a:lnTo>
                  <a:lnTo>
                    <a:pt x="73533" y="99512"/>
                  </a:lnTo>
                  <a:lnTo>
                    <a:pt x="73533" y="99512"/>
                  </a:lnTo>
                  <a:lnTo>
                    <a:pt x="73533" y="99512"/>
                  </a:lnTo>
                  <a:lnTo>
                    <a:pt x="73533" y="99512"/>
                  </a:lnTo>
                  <a:lnTo>
                    <a:pt x="73533" y="99512"/>
                  </a:lnTo>
                  <a:lnTo>
                    <a:pt x="73533" y="99512"/>
                  </a:lnTo>
                  <a:lnTo>
                    <a:pt x="71729" y="99512"/>
                  </a:lnTo>
                  <a:lnTo>
                    <a:pt x="71729" y="99512"/>
                  </a:lnTo>
                  <a:lnTo>
                    <a:pt x="71729" y="99512"/>
                  </a:lnTo>
                  <a:lnTo>
                    <a:pt x="71729" y="99512"/>
                  </a:lnTo>
                  <a:lnTo>
                    <a:pt x="71729" y="99512"/>
                  </a:lnTo>
                  <a:lnTo>
                    <a:pt x="71729" y="99512"/>
                  </a:lnTo>
                  <a:lnTo>
                    <a:pt x="69473" y="99512"/>
                  </a:lnTo>
                  <a:lnTo>
                    <a:pt x="69473" y="99512"/>
                  </a:lnTo>
                  <a:lnTo>
                    <a:pt x="69473" y="99512"/>
                  </a:lnTo>
                  <a:close/>
                  <a:moveTo>
                    <a:pt x="65864" y="93658"/>
                  </a:moveTo>
                  <a:lnTo>
                    <a:pt x="65864" y="86341"/>
                  </a:lnTo>
                  <a:lnTo>
                    <a:pt x="67669" y="86341"/>
                  </a:lnTo>
                  <a:lnTo>
                    <a:pt x="67669" y="93658"/>
                  </a:lnTo>
                  <a:lnTo>
                    <a:pt x="65864" y="93658"/>
                  </a:lnTo>
                  <a:close/>
                  <a:moveTo>
                    <a:pt x="65864" y="120000"/>
                  </a:moveTo>
                  <a:lnTo>
                    <a:pt x="65864" y="93658"/>
                  </a:lnTo>
                  <a:lnTo>
                    <a:pt x="67669" y="93658"/>
                  </a:lnTo>
                  <a:lnTo>
                    <a:pt x="67669" y="120000"/>
                  </a:lnTo>
                  <a:lnTo>
                    <a:pt x="65864" y="120000"/>
                  </a:lnTo>
                  <a:close/>
                  <a:moveTo>
                    <a:pt x="60000" y="120000"/>
                  </a:moveTo>
                  <a:lnTo>
                    <a:pt x="60000" y="93658"/>
                  </a:lnTo>
                  <a:lnTo>
                    <a:pt x="61804" y="93658"/>
                  </a:lnTo>
                  <a:lnTo>
                    <a:pt x="61804" y="99512"/>
                  </a:lnTo>
                  <a:lnTo>
                    <a:pt x="61804" y="99512"/>
                  </a:lnTo>
                  <a:lnTo>
                    <a:pt x="61804" y="99512"/>
                  </a:lnTo>
                  <a:lnTo>
                    <a:pt x="61804" y="99512"/>
                  </a:lnTo>
                  <a:lnTo>
                    <a:pt x="61804" y="99512"/>
                  </a:lnTo>
                  <a:lnTo>
                    <a:pt x="64060" y="99512"/>
                  </a:lnTo>
                  <a:lnTo>
                    <a:pt x="64060" y="99512"/>
                  </a:lnTo>
                  <a:lnTo>
                    <a:pt x="64060" y="99512"/>
                  </a:lnTo>
                  <a:lnTo>
                    <a:pt x="64060" y="93658"/>
                  </a:lnTo>
                  <a:lnTo>
                    <a:pt x="64060" y="93658"/>
                  </a:lnTo>
                  <a:lnTo>
                    <a:pt x="64060" y="93658"/>
                  </a:lnTo>
                  <a:lnTo>
                    <a:pt x="64060" y="93658"/>
                  </a:lnTo>
                  <a:lnTo>
                    <a:pt x="64060" y="93658"/>
                  </a:lnTo>
                  <a:lnTo>
                    <a:pt x="64060" y="93658"/>
                  </a:lnTo>
                  <a:lnTo>
                    <a:pt x="64060" y="93658"/>
                  </a:lnTo>
                  <a:lnTo>
                    <a:pt x="64060" y="99512"/>
                  </a:lnTo>
                  <a:lnTo>
                    <a:pt x="64060" y="99512"/>
                  </a:lnTo>
                  <a:lnTo>
                    <a:pt x="64060" y="99512"/>
                  </a:lnTo>
                  <a:lnTo>
                    <a:pt x="64060" y="99512"/>
                  </a:lnTo>
                  <a:lnTo>
                    <a:pt x="64060" y="99512"/>
                  </a:lnTo>
                  <a:lnTo>
                    <a:pt x="64060" y="99512"/>
                  </a:lnTo>
                  <a:lnTo>
                    <a:pt x="64060" y="99512"/>
                  </a:lnTo>
                  <a:lnTo>
                    <a:pt x="64060" y="99512"/>
                  </a:lnTo>
                  <a:lnTo>
                    <a:pt x="64060" y="106829"/>
                  </a:lnTo>
                  <a:lnTo>
                    <a:pt x="61804" y="106829"/>
                  </a:lnTo>
                  <a:lnTo>
                    <a:pt x="61804" y="106829"/>
                  </a:lnTo>
                  <a:lnTo>
                    <a:pt x="61804" y="106829"/>
                  </a:lnTo>
                  <a:lnTo>
                    <a:pt x="61804" y="106829"/>
                  </a:lnTo>
                  <a:lnTo>
                    <a:pt x="61804" y="106829"/>
                  </a:lnTo>
                  <a:lnTo>
                    <a:pt x="61804" y="106829"/>
                  </a:lnTo>
                  <a:lnTo>
                    <a:pt x="61804" y="106829"/>
                  </a:lnTo>
                  <a:lnTo>
                    <a:pt x="61804" y="112682"/>
                  </a:lnTo>
                  <a:lnTo>
                    <a:pt x="61804" y="120000"/>
                  </a:lnTo>
                  <a:lnTo>
                    <a:pt x="60000" y="120000"/>
                  </a:lnTo>
                  <a:close/>
                  <a:moveTo>
                    <a:pt x="54135" y="112682"/>
                  </a:moveTo>
                  <a:lnTo>
                    <a:pt x="54135" y="112682"/>
                  </a:lnTo>
                  <a:lnTo>
                    <a:pt x="54135" y="112682"/>
                  </a:lnTo>
                  <a:lnTo>
                    <a:pt x="54135" y="112682"/>
                  </a:lnTo>
                  <a:lnTo>
                    <a:pt x="54135" y="112682"/>
                  </a:lnTo>
                  <a:lnTo>
                    <a:pt x="54135" y="112682"/>
                  </a:lnTo>
                  <a:lnTo>
                    <a:pt x="54135" y="112682"/>
                  </a:lnTo>
                  <a:lnTo>
                    <a:pt x="54135" y="112682"/>
                  </a:lnTo>
                  <a:lnTo>
                    <a:pt x="54135" y="112682"/>
                  </a:lnTo>
                  <a:lnTo>
                    <a:pt x="55939" y="112682"/>
                  </a:lnTo>
                  <a:lnTo>
                    <a:pt x="55939" y="112682"/>
                  </a:lnTo>
                  <a:lnTo>
                    <a:pt x="55939" y="112682"/>
                  </a:lnTo>
                  <a:lnTo>
                    <a:pt x="55939" y="112682"/>
                  </a:lnTo>
                  <a:lnTo>
                    <a:pt x="55939" y="112682"/>
                  </a:lnTo>
                  <a:lnTo>
                    <a:pt x="55939" y="112682"/>
                  </a:lnTo>
                  <a:lnTo>
                    <a:pt x="55939" y="112682"/>
                  </a:lnTo>
                  <a:lnTo>
                    <a:pt x="55939" y="112682"/>
                  </a:lnTo>
                  <a:lnTo>
                    <a:pt x="55939" y="112682"/>
                  </a:lnTo>
                  <a:lnTo>
                    <a:pt x="55939" y="112682"/>
                  </a:lnTo>
                  <a:lnTo>
                    <a:pt x="55939" y="112682"/>
                  </a:lnTo>
                  <a:lnTo>
                    <a:pt x="55939" y="112682"/>
                  </a:lnTo>
                  <a:lnTo>
                    <a:pt x="55939" y="112682"/>
                  </a:lnTo>
                  <a:lnTo>
                    <a:pt x="55939" y="112682"/>
                  </a:lnTo>
                  <a:lnTo>
                    <a:pt x="55939" y="106829"/>
                  </a:lnTo>
                  <a:lnTo>
                    <a:pt x="55939" y="106829"/>
                  </a:lnTo>
                  <a:lnTo>
                    <a:pt x="55939" y="106829"/>
                  </a:lnTo>
                  <a:lnTo>
                    <a:pt x="55939" y="106829"/>
                  </a:lnTo>
                  <a:lnTo>
                    <a:pt x="54135" y="106829"/>
                  </a:lnTo>
                  <a:lnTo>
                    <a:pt x="54135" y="106829"/>
                  </a:lnTo>
                  <a:lnTo>
                    <a:pt x="54135" y="106829"/>
                  </a:lnTo>
                  <a:lnTo>
                    <a:pt x="54135" y="112682"/>
                  </a:lnTo>
                  <a:lnTo>
                    <a:pt x="54135" y="112682"/>
                  </a:lnTo>
                  <a:lnTo>
                    <a:pt x="54135" y="112682"/>
                  </a:lnTo>
                  <a:lnTo>
                    <a:pt x="54135" y="112682"/>
                  </a:lnTo>
                  <a:lnTo>
                    <a:pt x="54135" y="112682"/>
                  </a:lnTo>
                  <a:lnTo>
                    <a:pt x="54135" y="112682"/>
                  </a:lnTo>
                  <a:lnTo>
                    <a:pt x="54135" y="112682"/>
                  </a:lnTo>
                  <a:close/>
                  <a:moveTo>
                    <a:pt x="54135" y="99512"/>
                  </a:moveTo>
                  <a:lnTo>
                    <a:pt x="52330" y="99512"/>
                  </a:lnTo>
                  <a:lnTo>
                    <a:pt x="54135" y="99512"/>
                  </a:lnTo>
                  <a:lnTo>
                    <a:pt x="54135" y="99512"/>
                  </a:lnTo>
                  <a:lnTo>
                    <a:pt x="54135" y="99512"/>
                  </a:lnTo>
                  <a:lnTo>
                    <a:pt x="54135" y="93658"/>
                  </a:lnTo>
                  <a:lnTo>
                    <a:pt x="54135" y="93658"/>
                  </a:lnTo>
                  <a:lnTo>
                    <a:pt x="55939" y="93658"/>
                  </a:lnTo>
                  <a:lnTo>
                    <a:pt x="55939" y="93658"/>
                  </a:lnTo>
                  <a:lnTo>
                    <a:pt x="55939" y="93658"/>
                  </a:lnTo>
                  <a:lnTo>
                    <a:pt x="55939" y="93658"/>
                  </a:lnTo>
                  <a:lnTo>
                    <a:pt x="55939" y="93658"/>
                  </a:lnTo>
                  <a:lnTo>
                    <a:pt x="58195" y="99512"/>
                  </a:lnTo>
                  <a:lnTo>
                    <a:pt x="58195" y="99512"/>
                  </a:lnTo>
                  <a:lnTo>
                    <a:pt x="58195" y="99512"/>
                  </a:lnTo>
                  <a:lnTo>
                    <a:pt x="58195" y="99512"/>
                  </a:lnTo>
                  <a:lnTo>
                    <a:pt x="58195" y="99512"/>
                  </a:lnTo>
                  <a:lnTo>
                    <a:pt x="58195" y="99512"/>
                  </a:lnTo>
                  <a:lnTo>
                    <a:pt x="58195" y="99512"/>
                  </a:lnTo>
                  <a:lnTo>
                    <a:pt x="58195" y="99512"/>
                  </a:lnTo>
                  <a:lnTo>
                    <a:pt x="58195" y="99512"/>
                  </a:lnTo>
                  <a:lnTo>
                    <a:pt x="58195" y="99512"/>
                  </a:lnTo>
                  <a:lnTo>
                    <a:pt x="58195" y="106829"/>
                  </a:lnTo>
                  <a:lnTo>
                    <a:pt x="58195" y="106829"/>
                  </a:lnTo>
                  <a:lnTo>
                    <a:pt x="58195" y="106829"/>
                  </a:lnTo>
                  <a:lnTo>
                    <a:pt x="58195" y="106829"/>
                  </a:lnTo>
                  <a:lnTo>
                    <a:pt x="58195" y="112682"/>
                  </a:lnTo>
                  <a:lnTo>
                    <a:pt x="58195" y="120000"/>
                  </a:lnTo>
                  <a:lnTo>
                    <a:pt x="58195" y="120000"/>
                  </a:lnTo>
                  <a:lnTo>
                    <a:pt x="58195" y="120000"/>
                  </a:lnTo>
                  <a:lnTo>
                    <a:pt x="58195" y="120000"/>
                  </a:lnTo>
                  <a:lnTo>
                    <a:pt x="58195" y="120000"/>
                  </a:lnTo>
                  <a:lnTo>
                    <a:pt x="58195" y="112682"/>
                  </a:lnTo>
                  <a:lnTo>
                    <a:pt x="55939" y="120000"/>
                  </a:lnTo>
                  <a:lnTo>
                    <a:pt x="55939" y="120000"/>
                  </a:lnTo>
                  <a:lnTo>
                    <a:pt x="55939" y="120000"/>
                  </a:lnTo>
                  <a:lnTo>
                    <a:pt x="55939" y="120000"/>
                  </a:lnTo>
                  <a:lnTo>
                    <a:pt x="55939" y="120000"/>
                  </a:lnTo>
                  <a:lnTo>
                    <a:pt x="55939" y="120000"/>
                  </a:lnTo>
                  <a:lnTo>
                    <a:pt x="55939" y="120000"/>
                  </a:lnTo>
                  <a:lnTo>
                    <a:pt x="55939" y="120000"/>
                  </a:lnTo>
                  <a:lnTo>
                    <a:pt x="55939" y="120000"/>
                  </a:lnTo>
                  <a:lnTo>
                    <a:pt x="55939" y="120000"/>
                  </a:lnTo>
                  <a:lnTo>
                    <a:pt x="55939" y="120000"/>
                  </a:lnTo>
                  <a:lnTo>
                    <a:pt x="54135" y="120000"/>
                  </a:lnTo>
                  <a:lnTo>
                    <a:pt x="54135" y="120000"/>
                  </a:lnTo>
                  <a:lnTo>
                    <a:pt x="54135" y="120000"/>
                  </a:lnTo>
                  <a:lnTo>
                    <a:pt x="54135" y="120000"/>
                  </a:lnTo>
                  <a:lnTo>
                    <a:pt x="54135" y="120000"/>
                  </a:lnTo>
                  <a:lnTo>
                    <a:pt x="54135" y="120000"/>
                  </a:lnTo>
                  <a:lnTo>
                    <a:pt x="54135" y="120000"/>
                  </a:lnTo>
                  <a:lnTo>
                    <a:pt x="52330" y="120000"/>
                  </a:lnTo>
                  <a:lnTo>
                    <a:pt x="52330" y="120000"/>
                  </a:lnTo>
                  <a:lnTo>
                    <a:pt x="52330" y="120000"/>
                  </a:lnTo>
                  <a:lnTo>
                    <a:pt x="52330" y="112682"/>
                  </a:lnTo>
                  <a:lnTo>
                    <a:pt x="52330" y="112682"/>
                  </a:lnTo>
                  <a:lnTo>
                    <a:pt x="52330" y="112682"/>
                  </a:lnTo>
                  <a:lnTo>
                    <a:pt x="52330" y="112682"/>
                  </a:lnTo>
                  <a:lnTo>
                    <a:pt x="52330" y="112682"/>
                  </a:lnTo>
                  <a:lnTo>
                    <a:pt x="52330" y="112682"/>
                  </a:lnTo>
                  <a:lnTo>
                    <a:pt x="52330" y="112682"/>
                  </a:lnTo>
                  <a:lnTo>
                    <a:pt x="52330" y="112682"/>
                  </a:lnTo>
                  <a:lnTo>
                    <a:pt x="52330" y="112682"/>
                  </a:lnTo>
                  <a:lnTo>
                    <a:pt x="52330" y="106829"/>
                  </a:lnTo>
                  <a:lnTo>
                    <a:pt x="52330" y="106829"/>
                  </a:lnTo>
                  <a:lnTo>
                    <a:pt x="52330" y="106829"/>
                  </a:lnTo>
                  <a:lnTo>
                    <a:pt x="54135" y="106829"/>
                  </a:lnTo>
                  <a:lnTo>
                    <a:pt x="54135" y="106829"/>
                  </a:lnTo>
                  <a:lnTo>
                    <a:pt x="54135" y="106829"/>
                  </a:lnTo>
                  <a:lnTo>
                    <a:pt x="54135" y="106829"/>
                  </a:lnTo>
                  <a:lnTo>
                    <a:pt x="54135" y="106829"/>
                  </a:lnTo>
                  <a:lnTo>
                    <a:pt x="54135" y="106829"/>
                  </a:lnTo>
                  <a:lnTo>
                    <a:pt x="54135" y="106829"/>
                  </a:lnTo>
                  <a:lnTo>
                    <a:pt x="54135" y="106829"/>
                  </a:lnTo>
                  <a:lnTo>
                    <a:pt x="55939" y="106829"/>
                  </a:lnTo>
                  <a:lnTo>
                    <a:pt x="55939" y="106829"/>
                  </a:lnTo>
                  <a:lnTo>
                    <a:pt x="55939" y="106829"/>
                  </a:lnTo>
                  <a:lnTo>
                    <a:pt x="55939" y="106829"/>
                  </a:lnTo>
                  <a:lnTo>
                    <a:pt x="55939" y="99512"/>
                  </a:lnTo>
                  <a:lnTo>
                    <a:pt x="55939" y="99512"/>
                  </a:lnTo>
                  <a:lnTo>
                    <a:pt x="55939" y="99512"/>
                  </a:lnTo>
                  <a:lnTo>
                    <a:pt x="55939" y="99512"/>
                  </a:lnTo>
                  <a:lnTo>
                    <a:pt x="55939" y="99512"/>
                  </a:lnTo>
                  <a:lnTo>
                    <a:pt x="55939" y="99512"/>
                  </a:lnTo>
                  <a:lnTo>
                    <a:pt x="55939" y="99512"/>
                  </a:lnTo>
                  <a:lnTo>
                    <a:pt x="55939" y="99512"/>
                  </a:lnTo>
                  <a:lnTo>
                    <a:pt x="55939" y="99512"/>
                  </a:lnTo>
                  <a:lnTo>
                    <a:pt x="55939" y="99512"/>
                  </a:lnTo>
                  <a:lnTo>
                    <a:pt x="55939" y="99512"/>
                  </a:lnTo>
                  <a:lnTo>
                    <a:pt x="54135" y="99512"/>
                  </a:lnTo>
                  <a:lnTo>
                    <a:pt x="54135" y="99512"/>
                  </a:lnTo>
                  <a:lnTo>
                    <a:pt x="54135" y="99512"/>
                  </a:lnTo>
                  <a:lnTo>
                    <a:pt x="54135" y="99512"/>
                  </a:lnTo>
                  <a:lnTo>
                    <a:pt x="54135" y="99512"/>
                  </a:lnTo>
                  <a:lnTo>
                    <a:pt x="54135" y="99512"/>
                  </a:lnTo>
                  <a:lnTo>
                    <a:pt x="54135" y="99512"/>
                  </a:lnTo>
                  <a:lnTo>
                    <a:pt x="54135" y="99512"/>
                  </a:lnTo>
                  <a:close/>
                  <a:moveTo>
                    <a:pt x="55939" y="86341"/>
                  </a:moveTo>
                  <a:lnTo>
                    <a:pt x="55939" y="93658"/>
                  </a:lnTo>
                  <a:lnTo>
                    <a:pt x="55939" y="93658"/>
                  </a:lnTo>
                  <a:lnTo>
                    <a:pt x="54135" y="86341"/>
                  </a:lnTo>
                  <a:lnTo>
                    <a:pt x="55939" y="86341"/>
                  </a:lnTo>
                  <a:close/>
                  <a:moveTo>
                    <a:pt x="48270" y="112682"/>
                  </a:moveTo>
                  <a:lnTo>
                    <a:pt x="48270" y="99512"/>
                  </a:lnTo>
                  <a:lnTo>
                    <a:pt x="46466" y="99512"/>
                  </a:lnTo>
                  <a:lnTo>
                    <a:pt x="46466" y="93658"/>
                  </a:lnTo>
                  <a:lnTo>
                    <a:pt x="48270" y="93658"/>
                  </a:lnTo>
                  <a:lnTo>
                    <a:pt x="48270" y="93658"/>
                  </a:lnTo>
                  <a:lnTo>
                    <a:pt x="50526" y="93658"/>
                  </a:lnTo>
                  <a:lnTo>
                    <a:pt x="50526" y="93658"/>
                  </a:lnTo>
                  <a:lnTo>
                    <a:pt x="52330" y="93658"/>
                  </a:lnTo>
                  <a:lnTo>
                    <a:pt x="52330" y="99512"/>
                  </a:lnTo>
                  <a:lnTo>
                    <a:pt x="50526" y="99512"/>
                  </a:lnTo>
                  <a:lnTo>
                    <a:pt x="50526" y="112682"/>
                  </a:lnTo>
                  <a:lnTo>
                    <a:pt x="50526" y="112682"/>
                  </a:lnTo>
                  <a:lnTo>
                    <a:pt x="50526" y="112682"/>
                  </a:lnTo>
                  <a:lnTo>
                    <a:pt x="50526" y="112682"/>
                  </a:lnTo>
                  <a:lnTo>
                    <a:pt x="50526" y="112682"/>
                  </a:lnTo>
                  <a:lnTo>
                    <a:pt x="50526" y="112682"/>
                  </a:lnTo>
                  <a:lnTo>
                    <a:pt x="50526" y="112682"/>
                  </a:lnTo>
                  <a:lnTo>
                    <a:pt x="50526" y="112682"/>
                  </a:lnTo>
                  <a:lnTo>
                    <a:pt x="50526" y="112682"/>
                  </a:lnTo>
                  <a:lnTo>
                    <a:pt x="50526" y="112682"/>
                  </a:lnTo>
                  <a:lnTo>
                    <a:pt x="50526" y="112682"/>
                  </a:lnTo>
                  <a:lnTo>
                    <a:pt x="50526" y="112682"/>
                  </a:lnTo>
                  <a:lnTo>
                    <a:pt x="52330" y="112682"/>
                  </a:lnTo>
                  <a:lnTo>
                    <a:pt x="52330" y="112682"/>
                  </a:lnTo>
                  <a:lnTo>
                    <a:pt x="52330" y="120000"/>
                  </a:lnTo>
                  <a:lnTo>
                    <a:pt x="52330" y="120000"/>
                  </a:lnTo>
                  <a:lnTo>
                    <a:pt x="50526" y="120000"/>
                  </a:lnTo>
                  <a:lnTo>
                    <a:pt x="50526" y="120000"/>
                  </a:lnTo>
                  <a:lnTo>
                    <a:pt x="50526" y="120000"/>
                  </a:lnTo>
                  <a:lnTo>
                    <a:pt x="50526" y="120000"/>
                  </a:lnTo>
                  <a:lnTo>
                    <a:pt x="50526" y="120000"/>
                  </a:lnTo>
                  <a:lnTo>
                    <a:pt x="50526" y="120000"/>
                  </a:lnTo>
                  <a:lnTo>
                    <a:pt x="50526" y="120000"/>
                  </a:lnTo>
                  <a:lnTo>
                    <a:pt x="48270" y="120000"/>
                  </a:lnTo>
                  <a:lnTo>
                    <a:pt x="48270" y="120000"/>
                  </a:lnTo>
                  <a:lnTo>
                    <a:pt x="48270" y="120000"/>
                  </a:lnTo>
                  <a:lnTo>
                    <a:pt x="48270" y="120000"/>
                  </a:lnTo>
                  <a:lnTo>
                    <a:pt x="48270" y="120000"/>
                  </a:lnTo>
                  <a:lnTo>
                    <a:pt x="48270" y="120000"/>
                  </a:lnTo>
                  <a:lnTo>
                    <a:pt x="48270" y="112682"/>
                  </a:lnTo>
                  <a:lnTo>
                    <a:pt x="48270" y="112682"/>
                  </a:lnTo>
                  <a:lnTo>
                    <a:pt x="48270" y="112682"/>
                  </a:lnTo>
                  <a:lnTo>
                    <a:pt x="48270" y="112682"/>
                  </a:lnTo>
                  <a:lnTo>
                    <a:pt x="48270" y="112682"/>
                  </a:lnTo>
                  <a:close/>
                  <a:moveTo>
                    <a:pt x="44661" y="93658"/>
                  </a:moveTo>
                  <a:lnTo>
                    <a:pt x="44661" y="86341"/>
                  </a:lnTo>
                  <a:lnTo>
                    <a:pt x="46466" y="86341"/>
                  </a:lnTo>
                  <a:lnTo>
                    <a:pt x="46466" y="93658"/>
                  </a:lnTo>
                  <a:lnTo>
                    <a:pt x="44661" y="93658"/>
                  </a:lnTo>
                  <a:close/>
                  <a:moveTo>
                    <a:pt x="44661" y="120000"/>
                  </a:moveTo>
                  <a:lnTo>
                    <a:pt x="44661" y="93658"/>
                  </a:lnTo>
                  <a:lnTo>
                    <a:pt x="46466" y="93658"/>
                  </a:lnTo>
                  <a:lnTo>
                    <a:pt x="46466" y="120000"/>
                  </a:lnTo>
                  <a:lnTo>
                    <a:pt x="44661" y="120000"/>
                  </a:lnTo>
                  <a:close/>
                  <a:moveTo>
                    <a:pt x="34736" y="120000"/>
                  </a:moveTo>
                  <a:lnTo>
                    <a:pt x="34736" y="93658"/>
                  </a:lnTo>
                  <a:lnTo>
                    <a:pt x="36541" y="93658"/>
                  </a:lnTo>
                  <a:lnTo>
                    <a:pt x="36541" y="99512"/>
                  </a:lnTo>
                  <a:lnTo>
                    <a:pt x="36541" y="99512"/>
                  </a:lnTo>
                  <a:lnTo>
                    <a:pt x="36541" y="99512"/>
                  </a:lnTo>
                  <a:lnTo>
                    <a:pt x="38796" y="99512"/>
                  </a:lnTo>
                  <a:lnTo>
                    <a:pt x="38796" y="99512"/>
                  </a:lnTo>
                  <a:lnTo>
                    <a:pt x="38796" y="93658"/>
                  </a:lnTo>
                  <a:lnTo>
                    <a:pt x="38796" y="93658"/>
                  </a:lnTo>
                  <a:lnTo>
                    <a:pt x="38796" y="93658"/>
                  </a:lnTo>
                  <a:lnTo>
                    <a:pt x="38796" y="93658"/>
                  </a:lnTo>
                  <a:lnTo>
                    <a:pt x="38796" y="93658"/>
                  </a:lnTo>
                  <a:lnTo>
                    <a:pt x="40601" y="93658"/>
                  </a:lnTo>
                  <a:lnTo>
                    <a:pt x="40601" y="93658"/>
                  </a:lnTo>
                  <a:lnTo>
                    <a:pt x="40601" y="99512"/>
                  </a:lnTo>
                  <a:lnTo>
                    <a:pt x="40601" y="99512"/>
                  </a:lnTo>
                  <a:lnTo>
                    <a:pt x="40601" y="99512"/>
                  </a:lnTo>
                  <a:lnTo>
                    <a:pt x="40601" y="99512"/>
                  </a:lnTo>
                  <a:lnTo>
                    <a:pt x="40601" y="99512"/>
                  </a:lnTo>
                  <a:lnTo>
                    <a:pt x="40601" y="99512"/>
                  </a:lnTo>
                  <a:lnTo>
                    <a:pt x="40601" y="99512"/>
                  </a:lnTo>
                  <a:lnTo>
                    <a:pt x="40601" y="99512"/>
                  </a:lnTo>
                  <a:lnTo>
                    <a:pt x="42406" y="99512"/>
                  </a:lnTo>
                  <a:lnTo>
                    <a:pt x="42406" y="99512"/>
                  </a:lnTo>
                  <a:lnTo>
                    <a:pt x="42406" y="99512"/>
                  </a:lnTo>
                  <a:lnTo>
                    <a:pt x="42406" y="106829"/>
                  </a:lnTo>
                  <a:lnTo>
                    <a:pt x="42406" y="106829"/>
                  </a:lnTo>
                  <a:lnTo>
                    <a:pt x="42406" y="120000"/>
                  </a:lnTo>
                  <a:lnTo>
                    <a:pt x="40601" y="120000"/>
                  </a:lnTo>
                  <a:lnTo>
                    <a:pt x="40601" y="106829"/>
                  </a:lnTo>
                  <a:lnTo>
                    <a:pt x="40601" y="106829"/>
                  </a:lnTo>
                  <a:lnTo>
                    <a:pt x="40601" y="106829"/>
                  </a:lnTo>
                  <a:lnTo>
                    <a:pt x="40601" y="106829"/>
                  </a:lnTo>
                  <a:lnTo>
                    <a:pt x="40601" y="106829"/>
                  </a:lnTo>
                  <a:lnTo>
                    <a:pt x="40601" y="99512"/>
                  </a:lnTo>
                  <a:lnTo>
                    <a:pt x="40601" y="99512"/>
                  </a:lnTo>
                  <a:lnTo>
                    <a:pt x="38796" y="99512"/>
                  </a:lnTo>
                  <a:lnTo>
                    <a:pt x="38796" y="99512"/>
                  </a:lnTo>
                  <a:lnTo>
                    <a:pt x="38796" y="99512"/>
                  </a:lnTo>
                  <a:lnTo>
                    <a:pt x="38796" y="99512"/>
                  </a:lnTo>
                  <a:lnTo>
                    <a:pt x="38796" y="99512"/>
                  </a:lnTo>
                  <a:lnTo>
                    <a:pt x="38796" y="99512"/>
                  </a:lnTo>
                  <a:lnTo>
                    <a:pt x="38796" y="99512"/>
                  </a:lnTo>
                  <a:lnTo>
                    <a:pt x="38796" y="99512"/>
                  </a:lnTo>
                  <a:lnTo>
                    <a:pt x="38796" y="99512"/>
                  </a:lnTo>
                  <a:lnTo>
                    <a:pt x="38796" y="99512"/>
                  </a:lnTo>
                  <a:lnTo>
                    <a:pt x="38796" y="99512"/>
                  </a:lnTo>
                  <a:lnTo>
                    <a:pt x="38796" y="99512"/>
                  </a:lnTo>
                  <a:lnTo>
                    <a:pt x="36541" y="99512"/>
                  </a:lnTo>
                  <a:lnTo>
                    <a:pt x="36541" y="106829"/>
                  </a:lnTo>
                  <a:lnTo>
                    <a:pt x="36541" y="106829"/>
                  </a:lnTo>
                  <a:lnTo>
                    <a:pt x="36541" y="106829"/>
                  </a:lnTo>
                  <a:lnTo>
                    <a:pt x="36541" y="106829"/>
                  </a:lnTo>
                  <a:lnTo>
                    <a:pt x="36541" y="106829"/>
                  </a:lnTo>
                  <a:lnTo>
                    <a:pt x="36541" y="106829"/>
                  </a:lnTo>
                  <a:lnTo>
                    <a:pt x="36541" y="106829"/>
                  </a:lnTo>
                  <a:lnTo>
                    <a:pt x="36541" y="106829"/>
                  </a:lnTo>
                  <a:lnTo>
                    <a:pt x="36541" y="120000"/>
                  </a:lnTo>
                  <a:lnTo>
                    <a:pt x="34736" y="120000"/>
                  </a:lnTo>
                  <a:close/>
                  <a:moveTo>
                    <a:pt x="32932" y="93658"/>
                  </a:moveTo>
                  <a:lnTo>
                    <a:pt x="32932" y="120000"/>
                  </a:lnTo>
                  <a:lnTo>
                    <a:pt x="31127" y="120000"/>
                  </a:lnTo>
                  <a:lnTo>
                    <a:pt x="31127" y="112682"/>
                  </a:lnTo>
                  <a:lnTo>
                    <a:pt x="31127" y="120000"/>
                  </a:lnTo>
                  <a:lnTo>
                    <a:pt x="31127" y="120000"/>
                  </a:lnTo>
                  <a:lnTo>
                    <a:pt x="31127" y="120000"/>
                  </a:lnTo>
                  <a:lnTo>
                    <a:pt x="31127" y="120000"/>
                  </a:lnTo>
                  <a:lnTo>
                    <a:pt x="31127" y="120000"/>
                  </a:lnTo>
                  <a:lnTo>
                    <a:pt x="31127" y="120000"/>
                  </a:lnTo>
                  <a:lnTo>
                    <a:pt x="28872" y="120000"/>
                  </a:lnTo>
                  <a:lnTo>
                    <a:pt x="28872" y="120000"/>
                  </a:lnTo>
                  <a:lnTo>
                    <a:pt x="28872" y="120000"/>
                  </a:lnTo>
                  <a:lnTo>
                    <a:pt x="28872" y="120000"/>
                  </a:lnTo>
                  <a:lnTo>
                    <a:pt x="28872" y="120000"/>
                  </a:lnTo>
                  <a:lnTo>
                    <a:pt x="28872" y="120000"/>
                  </a:lnTo>
                  <a:lnTo>
                    <a:pt x="28872" y="120000"/>
                  </a:lnTo>
                  <a:lnTo>
                    <a:pt x="27067" y="120000"/>
                  </a:lnTo>
                  <a:lnTo>
                    <a:pt x="27067" y="120000"/>
                  </a:lnTo>
                  <a:lnTo>
                    <a:pt x="27067" y="120000"/>
                  </a:lnTo>
                  <a:lnTo>
                    <a:pt x="27067" y="120000"/>
                  </a:lnTo>
                  <a:lnTo>
                    <a:pt x="27067" y="120000"/>
                  </a:lnTo>
                  <a:lnTo>
                    <a:pt x="27067" y="112682"/>
                  </a:lnTo>
                  <a:lnTo>
                    <a:pt x="27067" y="112682"/>
                  </a:lnTo>
                  <a:lnTo>
                    <a:pt x="27067" y="112682"/>
                  </a:lnTo>
                  <a:lnTo>
                    <a:pt x="27067" y="112682"/>
                  </a:lnTo>
                  <a:lnTo>
                    <a:pt x="27067" y="112682"/>
                  </a:lnTo>
                  <a:lnTo>
                    <a:pt x="27067" y="112682"/>
                  </a:lnTo>
                  <a:lnTo>
                    <a:pt x="27067" y="112682"/>
                  </a:lnTo>
                  <a:lnTo>
                    <a:pt x="27067" y="93658"/>
                  </a:lnTo>
                  <a:lnTo>
                    <a:pt x="28872" y="93658"/>
                  </a:lnTo>
                  <a:lnTo>
                    <a:pt x="28872" y="106829"/>
                  </a:lnTo>
                  <a:lnTo>
                    <a:pt x="28872" y="112682"/>
                  </a:lnTo>
                  <a:lnTo>
                    <a:pt x="28872" y="112682"/>
                  </a:lnTo>
                  <a:lnTo>
                    <a:pt x="28872" y="112682"/>
                  </a:lnTo>
                  <a:lnTo>
                    <a:pt x="28872" y="112682"/>
                  </a:lnTo>
                  <a:lnTo>
                    <a:pt x="28872" y="112682"/>
                  </a:lnTo>
                  <a:lnTo>
                    <a:pt x="28872" y="112682"/>
                  </a:lnTo>
                  <a:lnTo>
                    <a:pt x="28872" y="112682"/>
                  </a:lnTo>
                  <a:lnTo>
                    <a:pt x="28872" y="112682"/>
                  </a:lnTo>
                  <a:lnTo>
                    <a:pt x="28872" y="112682"/>
                  </a:lnTo>
                  <a:lnTo>
                    <a:pt x="28872" y="112682"/>
                  </a:lnTo>
                  <a:lnTo>
                    <a:pt x="28872" y="112682"/>
                  </a:lnTo>
                  <a:lnTo>
                    <a:pt x="28872" y="112682"/>
                  </a:lnTo>
                  <a:lnTo>
                    <a:pt x="28872" y="112682"/>
                  </a:lnTo>
                  <a:lnTo>
                    <a:pt x="31127" y="112682"/>
                  </a:lnTo>
                  <a:lnTo>
                    <a:pt x="31127" y="112682"/>
                  </a:lnTo>
                  <a:lnTo>
                    <a:pt x="31127" y="112682"/>
                  </a:lnTo>
                  <a:lnTo>
                    <a:pt x="31127" y="112682"/>
                  </a:lnTo>
                  <a:lnTo>
                    <a:pt x="31127" y="112682"/>
                  </a:lnTo>
                  <a:lnTo>
                    <a:pt x="31127" y="112682"/>
                  </a:lnTo>
                  <a:lnTo>
                    <a:pt x="31127" y="112682"/>
                  </a:lnTo>
                  <a:lnTo>
                    <a:pt x="31127" y="112682"/>
                  </a:lnTo>
                  <a:lnTo>
                    <a:pt x="31127" y="112682"/>
                  </a:lnTo>
                  <a:lnTo>
                    <a:pt x="31127" y="112682"/>
                  </a:lnTo>
                  <a:lnTo>
                    <a:pt x="31127" y="112682"/>
                  </a:lnTo>
                  <a:lnTo>
                    <a:pt x="31127" y="106829"/>
                  </a:lnTo>
                  <a:lnTo>
                    <a:pt x="31127" y="106829"/>
                  </a:lnTo>
                  <a:lnTo>
                    <a:pt x="31127" y="106829"/>
                  </a:lnTo>
                  <a:lnTo>
                    <a:pt x="31127" y="93658"/>
                  </a:lnTo>
                  <a:lnTo>
                    <a:pt x="32932" y="93658"/>
                  </a:lnTo>
                  <a:close/>
                  <a:moveTo>
                    <a:pt x="15338" y="120000"/>
                  </a:moveTo>
                  <a:lnTo>
                    <a:pt x="15338" y="93658"/>
                  </a:lnTo>
                  <a:lnTo>
                    <a:pt x="15338" y="93658"/>
                  </a:lnTo>
                  <a:lnTo>
                    <a:pt x="15338" y="99512"/>
                  </a:lnTo>
                  <a:lnTo>
                    <a:pt x="17593" y="99512"/>
                  </a:lnTo>
                  <a:lnTo>
                    <a:pt x="17593" y="99512"/>
                  </a:lnTo>
                  <a:lnTo>
                    <a:pt x="17593" y="99512"/>
                  </a:lnTo>
                  <a:lnTo>
                    <a:pt x="17593" y="99512"/>
                  </a:lnTo>
                  <a:lnTo>
                    <a:pt x="17593" y="93658"/>
                  </a:lnTo>
                  <a:lnTo>
                    <a:pt x="17593" y="93658"/>
                  </a:lnTo>
                  <a:lnTo>
                    <a:pt x="17593" y="93658"/>
                  </a:lnTo>
                  <a:lnTo>
                    <a:pt x="17593" y="93658"/>
                  </a:lnTo>
                  <a:lnTo>
                    <a:pt x="19398" y="93658"/>
                  </a:lnTo>
                  <a:lnTo>
                    <a:pt x="19398" y="93658"/>
                  </a:lnTo>
                  <a:lnTo>
                    <a:pt x="19398" y="93658"/>
                  </a:lnTo>
                  <a:lnTo>
                    <a:pt x="19398" y="99512"/>
                  </a:lnTo>
                  <a:lnTo>
                    <a:pt x="19398" y="99512"/>
                  </a:lnTo>
                  <a:lnTo>
                    <a:pt x="19398" y="99512"/>
                  </a:lnTo>
                  <a:lnTo>
                    <a:pt x="19398" y="99512"/>
                  </a:lnTo>
                  <a:lnTo>
                    <a:pt x="19398" y="99512"/>
                  </a:lnTo>
                  <a:lnTo>
                    <a:pt x="19398" y="99512"/>
                  </a:lnTo>
                  <a:lnTo>
                    <a:pt x="21203" y="99512"/>
                  </a:lnTo>
                  <a:lnTo>
                    <a:pt x="21203" y="99512"/>
                  </a:lnTo>
                  <a:lnTo>
                    <a:pt x="21203" y="99512"/>
                  </a:lnTo>
                  <a:lnTo>
                    <a:pt x="21203" y="99512"/>
                  </a:lnTo>
                  <a:lnTo>
                    <a:pt x="21203" y="99512"/>
                  </a:lnTo>
                  <a:lnTo>
                    <a:pt x="21203" y="99512"/>
                  </a:lnTo>
                  <a:lnTo>
                    <a:pt x="21203" y="99512"/>
                  </a:lnTo>
                  <a:lnTo>
                    <a:pt x="21203" y="93658"/>
                  </a:lnTo>
                  <a:lnTo>
                    <a:pt x="21203" y="93658"/>
                  </a:lnTo>
                  <a:lnTo>
                    <a:pt x="23007" y="93658"/>
                  </a:lnTo>
                  <a:lnTo>
                    <a:pt x="23007" y="93658"/>
                  </a:lnTo>
                  <a:lnTo>
                    <a:pt x="23007" y="93658"/>
                  </a:lnTo>
                  <a:lnTo>
                    <a:pt x="23007" y="93658"/>
                  </a:lnTo>
                  <a:lnTo>
                    <a:pt x="23007" y="93658"/>
                  </a:lnTo>
                  <a:lnTo>
                    <a:pt x="23007" y="99512"/>
                  </a:lnTo>
                  <a:lnTo>
                    <a:pt x="23007" y="99512"/>
                  </a:lnTo>
                  <a:lnTo>
                    <a:pt x="25263" y="99512"/>
                  </a:lnTo>
                  <a:lnTo>
                    <a:pt x="25263" y="99512"/>
                  </a:lnTo>
                  <a:lnTo>
                    <a:pt x="25263" y="99512"/>
                  </a:lnTo>
                  <a:lnTo>
                    <a:pt x="25263" y="99512"/>
                  </a:lnTo>
                  <a:lnTo>
                    <a:pt x="25263" y="99512"/>
                  </a:lnTo>
                  <a:lnTo>
                    <a:pt x="25263" y="99512"/>
                  </a:lnTo>
                  <a:lnTo>
                    <a:pt x="25263" y="99512"/>
                  </a:lnTo>
                  <a:lnTo>
                    <a:pt x="25263" y="99512"/>
                  </a:lnTo>
                  <a:lnTo>
                    <a:pt x="25263" y="106829"/>
                  </a:lnTo>
                  <a:lnTo>
                    <a:pt x="25263" y="120000"/>
                  </a:lnTo>
                  <a:lnTo>
                    <a:pt x="23007" y="120000"/>
                  </a:lnTo>
                  <a:lnTo>
                    <a:pt x="23007" y="106829"/>
                  </a:lnTo>
                  <a:lnTo>
                    <a:pt x="23007" y="106829"/>
                  </a:lnTo>
                  <a:lnTo>
                    <a:pt x="23007" y="106829"/>
                  </a:lnTo>
                  <a:lnTo>
                    <a:pt x="23007" y="99512"/>
                  </a:lnTo>
                  <a:lnTo>
                    <a:pt x="23007" y="99512"/>
                  </a:lnTo>
                  <a:lnTo>
                    <a:pt x="23007" y="99512"/>
                  </a:lnTo>
                  <a:lnTo>
                    <a:pt x="23007" y="99512"/>
                  </a:lnTo>
                  <a:lnTo>
                    <a:pt x="23007" y="99512"/>
                  </a:lnTo>
                  <a:lnTo>
                    <a:pt x="23007" y="99512"/>
                  </a:lnTo>
                  <a:lnTo>
                    <a:pt x="21203" y="99512"/>
                  </a:lnTo>
                  <a:lnTo>
                    <a:pt x="21203" y="99512"/>
                  </a:lnTo>
                  <a:lnTo>
                    <a:pt x="21203" y="99512"/>
                  </a:lnTo>
                  <a:lnTo>
                    <a:pt x="21203" y="99512"/>
                  </a:lnTo>
                  <a:lnTo>
                    <a:pt x="21203" y="99512"/>
                  </a:lnTo>
                  <a:lnTo>
                    <a:pt x="21203" y="99512"/>
                  </a:lnTo>
                  <a:lnTo>
                    <a:pt x="21203" y="99512"/>
                  </a:lnTo>
                  <a:lnTo>
                    <a:pt x="21203" y="99512"/>
                  </a:lnTo>
                  <a:lnTo>
                    <a:pt x="21203" y="99512"/>
                  </a:lnTo>
                  <a:lnTo>
                    <a:pt x="21203" y="106829"/>
                  </a:lnTo>
                  <a:lnTo>
                    <a:pt x="21203" y="106829"/>
                  </a:lnTo>
                  <a:lnTo>
                    <a:pt x="21203" y="106829"/>
                  </a:lnTo>
                  <a:lnTo>
                    <a:pt x="21203" y="106829"/>
                  </a:lnTo>
                  <a:lnTo>
                    <a:pt x="21203" y="106829"/>
                  </a:lnTo>
                  <a:lnTo>
                    <a:pt x="21203" y="106829"/>
                  </a:lnTo>
                  <a:lnTo>
                    <a:pt x="21203" y="120000"/>
                  </a:lnTo>
                  <a:lnTo>
                    <a:pt x="19398" y="120000"/>
                  </a:lnTo>
                  <a:lnTo>
                    <a:pt x="19398" y="106829"/>
                  </a:lnTo>
                  <a:lnTo>
                    <a:pt x="19398" y="106829"/>
                  </a:lnTo>
                  <a:lnTo>
                    <a:pt x="19398" y="106829"/>
                  </a:lnTo>
                  <a:lnTo>
                    <a:pt x="19398" y="99512"/>
                  </a:lnTo>
                  <a:lnTo>
                    <a:pt x="19398" y="99512"/>
                  </a:lnTo>
                  <a:lnTo>
                    <a:pt x="19398" y="99512"/>
                  </a:lnTo>
                  <a:lnTo>
                    <a:pt x="17593" y="99512"/>
                  </a:lnTo>
                  <a:lnTo>
                    <a:pt x="17593" y="99512"/>
                  </a:lnTo>
                  <a:lnTo>
                    <a:pt x="17593" y="99512"/>
                  </a:lnTo>
                  <a:lnTo>
                    <a:pt x="17593" y="99512"/>
                  </a:lnTo>
                  <a:lnTo>
                    <a:pt x="17593" y="99512"/>
                  </a:lnTo>
                  <a:lnTo>
                    <a:pt x="17593" y="99512"/>
                  </a:lnTo>
                  <a:lnTo>
                    <a:pt x="17593" y="99512"/>
                  </a:lnTo>
                  <a:lnTo>
                    <a:pt x="17593" y="99512"/>
                  </a:lnTo>
                  <a:lnTo>
                    <a:pt x="17593" y="99512"/>
                  </a:lnTo>
                  <a:lnTo>
                    <a:pt x="17593" y="99512"/>
                  </a:lnTo>
                  <a:lnTo>
                    <a:pt x="17593" y="99512"/>
                  </a:lnTo>
                  <a:lnTo>
                    <a:pt x="17593" y="99512"/>
                  </a:lnTo>
                  <a:lnTo>
                    <a:pt x="17593" y="106829"/>
                  </a:lnTo>
                  <a:lnTo>
                    <a:pt x="17593" y="106829"/>
                  </a:lnTo>
                  <a:lnTo>
                    <a:pt x="17593" y="106829"/>
                  </a:lnTo>
                  <a:lnTo>
                    <a:pt x="15338" y="106829"/>
                  </a:lnTo>
                  <a:lnTo>
                    <a:pt x="15338" y="106829"/>
                  </a:lnTo>
                  <a:lnTo>
                    <a:pt x="15338" y="106829"/>
                  </a:lnTo>
                  <a:lnTo>
                    <a:pt x="15338" y="120000"/>
                  </a:lnTo>
                  <a:lnTo>
                    <a:pt x="15338" y="120000"/>
                  </a:lnTo>
                  <a:close/>
                  <a:moveTo>
                    <a:pt x="7669" y="106829"/>
                  </a:moveTo>
                  <a:lnTo>
                    <a:pt x="7669" y="106829"/>
                  </a:lnTo>
                  <a:lnTo>
                    <a:pt x="7669" y="112682"/>
                  </a:lnTo>
                  <a:lnTo>
                    <a:pt x="7669" y="112682"/>
                  </a:lnTo>
                  <a:lnTo>
                    <a:pt x="7669" y="112682"/>
                  </a:lnTo>
                  <a:lnTo>
                    <a:pt x="7669" y="112682"/>
                  </a:lnTo>
                  <a:lnTo>
                    <a:pt x="7669" y="112682"/>
                  </a:lnTo>
                  <a:lnTo>
                    <a:pt x="7669" y="112682"/>
                  </a:lnTo>
                  <a:lnTo>
                    <a:pt x="7669" y="112682"/>
                  </a:lnTo>
                  <a:lnTo>
                    <a:pt x="7669" y="112682"/>
                  </a:lnTo>
                  <a:lnTo>
                    <a:pt x="7669" y="112682"/>
                  </a:lnTo>
                  <a:lnTo>
                    <a:pt x="7669" y="112682"/>
                  </a:lnTo>
                  <a:lnTo>
                    <a:pt x="9473" y="112682"/>
                  </a:lnTo>
                  <a:lnTo>
                    <a:pt x="9473" y="112682"/>
                  </a:lnTo>
                  <a:lnTo>
                    <a:pt x="9473" y="112682"/>
                  </a:lnTo>
                  <a:lnTo>
                    <a:pt x="9473" y="112682"/>
                  </a:lnTo>
                  <a:lnTo>
                    <a:pt x="9473" y="112682"/>
                  </a:lnTo>
                  <a:lnTo>
                    <a:pt x="9473" y="112682"/>
                  </a:lnTo>
                  <a:lnTo>
                    <a:pt x="9473" y="112682"/>
                  </a:lnTo>
                  <a:lnTo>
                    <a:pt x="9473" y="112682"/>
                  </a:lnTo>
                  <a:lnTo>
                    <a:pt x="9473" y="112682"/>
                  </a:lnTo>
                  <a:lnTo>
                    <a:pt x="11729" y="112682"/>
                  </a:lnTo>
                  <a:lnTo>
                    <a:pt x="11729" y="112682"/>
                  </a:lnTo>
                  <a:lnTo>
                    <a:pt x="11729" y="112682"/>
                  </a:lnTo>
                  <a:lnTo>
                    <a:pt x="11729" y="112682"/>
                  </a:lnTo>
                  <a:lnTo>
                    <a:pt x="11729" y="112682"/>
                  </a:lnTo>
                  <a:lnTo>
                    <a:pt x="11729" y="106829"/>
                  </a:lnTo>
                  <a:lnTo>
                    <a:pt x="11729" y="106829"/>
                  </a:lnTo>
                  <a:lnTo>
                    <a:pt x="11729" y="106829"/>
                  </a:lnTo>
                  <a:lnTo>
                    <a:pt x="11729" y="106829"/>
                  </a:lnTo>
                  <a:lnTo>
                    <a:pt x="11729" y="106829"/>
                  </a:lnTo>
                  <a:lnTo>
                    <a:pt x="11729" y="106829"/>
                  </a:lnTo>
                  <a:lnTo>
                    <a:pt x="11729" y="106829"/>
                  </a:lnTo>
                  <a:lnTo>
                    <a:pt x="11729" y="99512"/>
                  </a:lnTo>
                  <a:lnTo>
                    <a:pt x="9473" y="99512"/>
                  </a:lnTo>
                  <a:lnTo>
                    <a:pt x="9473" y="99512"/>
                  </a:lnTo>
                  <a:lnTo>
                    <a:pt x="9473" y="99512"/>
                  </a:lnTo>
                  <a:lnTo>
                    <a:pt x="9473" y="99512"/>
                  </a:lnTo>
                  <a:lnTo>
                    <a:pt x="9473" y="99512"/>
                  </a:lnTo>
                  <a:lnTo>
                    <a:pt x="9473" y="99512"/>
                  </a:lnTo>
                  <a:lnTo>
                    <a:pt x="9473" y="99512"/>
                  </a:lnTo>
                  <a:lnTo>
                    <a:pt x="9473" y="99512"/>
                  </a:lnTo>
                  <a:lnTo>
                    <a:pt x="9473" y="99512"/>
                  </a:lnTo>
                  <a:lnTo>
                    <a:pt x="9473" y="99512"/>
                  </a:lnTo>
                  <a:lnTo>
                    <a:pt x="9473" y="99512"/>
                  </a:lnTo>
                  <a:lnTo>
                    <a:pt x="9473" y="99512"/>
                  </a:lnTo>
                  <a:lnTo>
                    <a:pt x="7669" y="99512"/>
                  </a:lnTo>
                  <a:lnTo>
                    <a:pt x="7669" y="99512"/>
                  </a:lnTo>
                  <a:lnTo>
                    <a:pt x="7669" y="99512"/>
                  </a:lnTo>
                  <a:lnTo>
                    <a:pt x="7669" y="99512"/>
                  </a:lnTo>
                  <a:lnTo>
                    <a:pt x="7669" y="106829"/>
                  </a:lnTo>
                  <a:lnTo>
                    <a:pt x="7669" y="106829"/>
                  </a:lnTo>
                  <a:lnTo>
                    <a:pt x="7669" y="106829"/>
                  </a:lnTo>
                  <a:lnTo>
                    <a:pt x="7669" y="106829"/>
                  </a:lnTo>
                  <a:lnTo>
                    <a:pt x="7669" y="106829"/>
                  </a:lnTo>
                  <a:lnTo>
                    <a:pt x="7669" y="106829"/>
                  </a:lnTo>
                  <a:lnTo>
                    <a:pt x="7669" y="106829"/>
                  </a:lnTo>
                  <a:close/>
                  <a:moveTo>
                    <a:pt x="5864" y="106829"/>
                  </a:moveTo>
                  <a:lnTo>
                    <a:pt x="5864" y="106829"/>
                  </a:lnTo>
                  <a:lnTo>
                    <a:pt x="5864" y="106829"/>
                  </a:lnTo>
                  <a:lnTo>
                    <a:pt x="5864" y="106829"/>
                  </a:lnTo>
                  <a:lnTo>
                    <a:pt x="5864" y="99512"/>
                  </a:lnTo>
                  <a:lnTo>
                    <a:pt x="5864" y="99512"/>
                  </a:lnTo>
                  <a:lnTo>
                    <a:pt x="5864" y="99512"/>
                  </a:lnTo>
                  <a:lnTo>
                    <a:pt x="5864" y="99512"/>
                  </a:lnTo>
                  <a:lnTo>
                    <a:pt x="5864" y="99512"/>
                  </a:lnTo>
                  <a:lnTo>
                    <a:pt x="7669" y="99512"/>
                  </a:lnTo>
                  <a:lnTo>
                    <a:pt x="7669" y="99512"/>
                  </a:lnTo>
                  <a:lnTo>
                    <a:pt x="7669" y="99512"/>
                  </a:lnTo>
                  <a:lnTo>
                    <a:pt x="7669" y="99512"/>
                  </a:lnTo>
                  <a:lnTo>
                    <a:pt x="7669" y="93658"/>
                  </a:lnTo>
                  <a:lnTo>
                    <a:pt x="7669" y="93658"/>
                  </a:lnTo>
                  <a:lnTo>
                    <a:pt x="9473" y="93658"/>
                  </a:lnTo>
                  <a:lnTo>
                    <a:pt x="9473" y="93658"/>
                  </a:lnTo>
                  <a:lnTo>
                    <a:pt x="9473" y="93658"/>
                  </a:lnTo>
                  <a:lnTo>
                    <a:pt x="9473" y="93658"/>
                  </a:lnTo>
                  <a:lnTo>
                    <a:pt x="9473" y="93658"/>
                  </a:lnTo>
                  <a:lnTo>
                    <a:pt x="11729" y="99512"/>
                  </a:lnTo>
                  <a:lnTo>
                    <a:pt x="11729" y="99512"/>
                  </a:lnTo>
                  <a:lnTo>
                    <a:pt x="11729" y="99512"/>
                  </a:lnTo>
                  <a:lnTo>
                    <a:pt x="11729" y="99512"/>
                  </a:lnTo>
                  <a:lnTo>
                    <a:pt x="11729" y="99512"/>
                  </a:lnTo>
                  <a:lnTo>
                    <a:pt x="11729" y="99512"/>
                  </a:lnTo>
                  <a:lnTo>
                    <a:pt x="11729" y="99512"/>
                  </a:lnTo>
                  <a:lnTo>
                    <a:pt x="11729" y="99512"/>
                  </a:lnTo>
                  <a:lnTo>
                    <a:pt x="11729" y="99512"/>
                  </a:lnTo>
                  <a:lnTo>
                    <a:pt x="13533" y="99512"/>
                  </a:lnTo>
                  <a:lnTo>
                    <a:pt x="13533" y="99512"/>
                  </a:lnTo>
                  <a:lnTo>
                    <a:pt x="13533" y="106829"/>
                  </a:lnTo>
                  <a:lnTo>
                    <a:pt x="13533" y="106829"/>
                  </a:lnTo>
                  <a:lnTo>
                    <a:pt x="13533" y="106829"/>
                  </a:lnTo>
                  <a:lnTo>
                    <a:pt x="13533" y="106829"/>
                  </a:lnTo>
                  <a:lnTo>
                    <a:pt x="13533" y="106829"/>
                  </a:lnTo>
                  <a:lnTo>
                    <a:pt x="13533" y="112682"/>
                  </a:lnTo>
                  <a:lnTo>
                    <a:pt x="13533" y="112682"/>
                  </a:lnTo>
                  <a:lnTo>
                    <a:pt x="13533" y="112682"/>
                  </a:lnTo>
                  <a:lnTo>
                    <a:pt x="13533" y="112682"/>
                  </a:lnTo>
                  <a:lnTo>
                    <a:pt x="13533" y="112682"/>
                  </a:lnTo>
                  <a:lnTo>
                    <a:pt x="11729" y="112682"/>
                  </a:lnTo>
                  <a:lnTo>
                    <a:pt x="11729" y="112682"/>
                  </a:lnTo>
                  <a:lnTo>
                    <a:pt x="11729" y="120000"/>
                  </a:lnTo>
                  <a:lnTo>
                    <a:pt x="11729" y="120000"/>
                  </a:lnTo>
                  <a:lnTo>
                    <a:pt x="11729" y="120000"/>
                  </a:lnTo>
                  <a:lnTo>
                    <a:pt x="11729" y="120000"/>
                  </a:lnTo>
                  <a:lnTo>
                    <a:pt x="11729" y="120000"/>
                  </a:lnTo>
                  <a:lnTo>
                    <a:pt x="9473" y="120000"/>
                  </a:lnTo>
                  <a:lnTo>
                    <a:pt x="9473" y="120000"/>
                  </a:lnTo>
                  <a:lnTo>
                    <a:pt x="9473" y="120000"/>
                  </a:lnTo>
                  <a:lnTo>
                    <a:pt x="9473" y="120000"/>
                  </a:lnTo>
                  <a:lnTo>
                    <a:pt x="9473" y="120000"/>
                  </a:lnTo>
                  <a:lnTo>
                    <a:pt x="7669" y="120000"/>
                  </a:lnTo>
                  <a:lnTo>
                    <a:pt x="7669" y="120000"/>
                  </a:lnTo>
                  <a:lnTo>
                    <a:pt x="7669" y="120000"/>
                  </a:lnTo>
                  <a:lnTo>
                    <a:pt x="7669" y="120000"/>
                  </a:lnTo>
                  <a:lnTo>
                    <a:pt x="7669" y="120000"/>
                  </a:lnTo>
                  <a:lnTo>
                    <a:pt x="7669" y="120000"/>
                  </a:lnTo>
                  <a:lnTo>
                    <a:pt x="5864" y="120000"/>
                  </a:lnTo>
                  <a:lnTo>
                    <a:pt x="5864" y="120000"/>
                  </a:lnTo>
                  <a:lnTo>
                    <a:pt x="5864" y="112682"/>
                  </a:lnTo>
                  <a:lnTo>
                    <a:pt x="5864" y="112682"/>
                  </a:lnTo>
                  <a:lnTo>
                    <a:pt x="5864" y="112682"/>
                  </a:lnTo>
                  <a:lnTo>
                    <a:pt x="5864" y="112682"/>
                  </a:lnTo>
                  <a:lnTo>
                    <a:pt x="5864" y="112682"/>
                  </a:lnTo>
                  <a:lnTo>
                    <a:pt x="5864" y="112682"/>
                  </a:lnTo>
                  <a:lnTo>
                    <a:pt x="5864" y="106829"/>
                  </a:lnTo>
                  <a:lnTo>
                    <a:pt x="5864" y="106829"/>
                  </a:lnTo>
                  <a:close/>
                  <a:moveTo>
                    <a:pt x="3609" y="99512"/>
                  </a:moveTo>
                  <a:lnTo>
                    <a:pt x="3609" y="99512"/>
                  </a:lnTo>
                  <a:lnTo>
                    <a:pt x="3609" y="99512"/>
                  </a:lnTo>
                  <a:lnTo>
                    <a:pt x="3609" y="99512"/>
                  </a:lnTo>
                  <a:lnTo>
                    <a:pt x="3609" y="99512"/>
                  </a:lnTo>
                  <a:lnTo>
                    <a:pt x="3609" y="99512"/>
                  </a:lnTo>
                  <a:lnTo>
                    <a:pt x="3609" y="99512"/>
                  </a:lnTo>
                  <a:lnTo>
                    <a:pt x="3609" y="99512"/>
                  </a:lnTo>
                  <a:lnTo>
                    <a:pt x="1804" y="99512"/>
                  </a:lnTo>
                  <a:lnTo>
                    <a:pt x="1804" y="99512"/>
                  </a:lnTo>
                  <a:lnTo>
                    <a:pt x="1804" y="99512"/>
                  </a:lnTo>
                  <a:lnTo>
                    <a:pt x="1804" y="99512"/>
                  </a:lnTo>
                  <a:lnTo>
                    <a:pt x="1804" y="99512"/>
                  </a:lnTo>
                  <a:lnTo>
                    <a:pt x="1804" y="99512"/>
                  </a:lnTo>
                  <a:lnTo>
                    <a:pt x="1804" y="106829"/>
                  </a:lnTo>
                  <a:lnTo>
                    <a:pt x="1804" y="106829"/>
                  </a:lnTo>
                  <a:lnTo>
                    <a:pt x="1804" y="106829"/>
                  </a:lnTo>
                  <a:lnTo>
                    <a:pt x="1804" y="106829"/>
                  </a:lnTo>
                  <a:lnTo>
                    <a:pt x="1804" y="106829"/>
                  </a:lnTo>
                  <a:lnTo>
                    <a:pt x="1804" y="106829"/>
                  </a:lnTo>
                  <a:lnTo>
                    <a:pt x="1804" y="106829"/>
                  </a:lnTo>
                  <a:lnTo>
                    <a:pt x="1804" y="106829"/>
                  </a:lnTo>
                  <a:lnTo>
                    <a:pt x="1804" y="112682"/>
                  </a:lnTo>
                  <a:lnTo>
                    <a:pt x="1804" y="112682"/>
                  </a:lnTo>
                  <a:lnTo>
                    <a:pt x="1804" y="112682"/>
                  </a:lnTo>
                  <a:lnTo>
                    <a:pt x="1804" y="112682"/>
                  </a:lnTo>
                  <a:lnTo>
                    <a:pt x="1804" y="112682"/>
                  </a:lnTo>
                  <a:lnTo>
                    <a:pt x="1804" y="112682"/>
                  </a:lnTo>
                  <a:lnTo>
                    <a:pt x="1804" y="112682"/>
                  </a:lnTo>
                  <a:lnTo>
                    <a:pt x="1804" y="112682"/>
                  </a:lnTo>
                  <a:lnTo>
                    <a:pt x="1804" y="112682"/>
                  </a:lnTo>
                  <a:lnTo>
                    <a:pt x="1804" y="112682"/>
                  </a:lnTo>
                  <a:lnTo>
                    <a:pt x="1804" y="112682"/>
                  </a:lnTo>
                  <a:lnTo>
                    <a:pt x="3609" y="112682"/>
                  </a:lnTo>
                  <a:lnTo>
                    <a:pt x="3609" y="112682"/>
                  </a:lnTo>
                  <a:lnTo>
                    <a:pt x="3609" y="112682"/>
                  </a:lnTo>
                  <a:lnTo>
                    <a:pt x="3609" y="112682"/>
                  </a:lnTo>
                  <a:lnTo>
                    <a:pt x="3609" y="112682"/>
                  </a:lnTo>
                  <a:lnTo>
                    <a:pt x="3609" y="112682"/>
                  </a:lnTo>
                  <a:lnTo>
                    <a:pt x="3609" y="112682"/>
                  </a:lnTo>
                  <a:lnTo>
                    <a:pt x="5864" y="120000"/>
                  </a:lnTo>
                  <a:lnTo>
                    <a:pt x="3609" y="120000"/>
                  </a:lnTo>
                  <a:lnTo>
                    <a:pt x="3609" y="120000"/>
                  </a:lnTo>
                  <a:lnTo>
                    <a:pt x="3609" y="120000"/>
                  </a:lnTo>
                  <a:lnTo>
                    <a:pt x="3609" y="120000"/>
                  </a:lnTo>
                  <a:lnTo>
                    <a:pt x="3609" y="120000"/>
                  </a:lnTo>
                  <a:lnTo>
                    <a:pt x="3609" y="120000"/>
                  </a:lnTo>
                  <a:lnTo>
                    <a:pt x="1804" y="120000"/>
                  </a:lnTo>
                  <a:lnTo>
                    <a:pt x="1804" y="120000"/>
                  </a:lnTo>
                  <a:lnTo>
                    <a:pt x="1804" y="120000"/>
                  </a:lnTo>
                  <a:lnTo>
                    <a:pt x="1804" y="120000"/>
                  </a:lnTo>
                  <a:lnTo>
                    <a:pt x="1804" y="120000"/>
                  </a:lnTo>
                  <a:lnTo>
                    <a:pt x="0" y="120000"/>
                  </a:lnTo>
                  <a:lnTo>
                    <a:pt x="0" y="120000"/>
                  </a:lnTo>
                  <a:lnTo>
                    <a:pt x="0" y="120000"/>
                  </a:lnTo>
                  <a:lnTo>
                    <a:pt x="0" y="120000"/>
                  </a:lnTo>
                  <a:lnTo>
                    <a:pt x="0" y="112682"/>
                  </a:lnTo>
                  <a:lnTo>
                    <a:pt x="0" y="112682"/>
                  </a:lnTo>
                  <a:lnTo>
                    <a:pt x="0" y="112682"/>
                  </a:lnTo>
                  <a:lnTo>
                    <a:pt x="0" y="112682"/>
                  </a:lnTo>
                  <a:lnTo>
                    <a:pt x="0" y="112682"/>
                  </a:lnTo>
                  <a:lnTo>
                    <a:pt x="0" y="112682"/>
                  </a:lnTo>
                  <a:lnTo>
                    <a:pt x="0" y="106829"/>
                  </a:lnTo>
                  <a:lnTo>
                    <a:pt x="0" y="106829"/>
                  </a:lnTo>
                  <a:lnTo>
                    <a:pt x="0" y="106829"/>
                  </a:lnTo>
                  <a:lnTo>
                    <a:pt x="0" y="106829"/>
                  </a:lnTo>
                  <a:lnTo>
                    <a:pt x="0" y="106829"/>
                  </a:lnTo>
                  <a:lnTo>
                    <a:pt x="0" y="106829"/>
                  </a:lnTo>
                  <a:lnTo>
                    <a:pt x="0" y="99512"/>
                  </a:lnTo>
                  <a:lnTo>
                    <a:pt x="0" y="99512"/>
                  </a:lnTo>
                  <a:lnTo>
                    <a:pt x="0" y="99512"/>
                  </a:lnTo>
                  <a:lnTo>
                    <a:pt x="0" y="99512"/>
                  </a:lnTo>
                  <a:lnTo>
                    <a:pt x="0" y="99512"/>
                  </a:lnTo>
                  <a:lnTo>
                    <a:pt x="0" y="99512"/>
                  </a:lnTo>
                  <a:lnTo>
                    <a:pt x="1804" y="99512"/>
                  </a:lnTo>
                  <a:lnTo>
                    <a:pt x="1804" y="99512"/>
                  </a:lnTo>
                  <a:lnTo>
                    <a:pt x="1804" y="93658"/>
                  </a:lnTo>
                  <a:lnTo>
                    <a:pt x="1804" y="93658"/>
                  </a:lnTo>
                  <a:lnTo>
                    <a:pt x="1804" y="93658"/>
                  </a:lnTo>
                  <a:lnTo>
                    <a:pt x="3609" y="93658"/>
                  </a:lnTo>
                  <a:lnTo>
                    <a:pt x="3609" y="93658"/>
                  </a:lnTo>
                  <a:lnTo>
                    <a:pt x="3609" y="93658"/>
                  </a:lnTo>
                  <a:lnTo>
                    <a:pt x="3609" y="93658"/>
                  </a:lnTo>
                  <a:lnTo>
                    <a:pt x="3609" y="99512"/>
                  </a:lnTo>
                  <a:close/>
                  <a:moveTo>
                    <a:pt x="0" y="73170"/>
                  </a:moveTo>
                  <a:lnTo>
                    <a:pt x="0" y="54146"/>
                  </a:lnTo>
                  <a:lnTo>
                    <a:pt x="1804" y="54146"/>
                  </a:lnTo>
                  <a:lnTo>
                    <a:pt x="1804" y="54146"/>
                  </a:lnTo>
                  <a:lnTo>
                    <a:pt x="1804" y="54146"/>
                  </a:lnTo>
                  <a:lnTo>
                    <a:pt x="1804" y="54146"/>
                  </a:lnTo>
                  <a:lnTo>
                    <a:pt x="1804" y="54146"/>
                  </a:lnTo>
                  <a:lnTo>
                    <a:pt x="1804" y="54146"/>
                  </a:lnTo>
                  <a:lnTo>
                    <a:pt x="3609" y="54146"/>
                  </a:lnTo>
                  <a:lnTo>
                    <a:pt x="3609" y="54146"/>
                  </a:lnTo>
                  <a:lnTo>
                    <a:pt x="3609" y="54146"/>
                  </a:lnTo>
                  <a:lnTo>
                    <a:pt x="3609" y="54146"/>
                  </a:lnTo>
                  <a:lnTo>
                    <a:pt x="3609" y="54146"/>
                  </a:lnTo>
                  <a:lnTo>
                    <a:pt x="3609" y="54146"/>
                  </a:lnTo>
                  <a:lnTo>
                    <a:pt x="3609" y="54146"/>
                  </a:lnTo>
                  <a:lnTo>
                    <a:pt x="5864" y="54146"/>
                  </a:lnTo>
                  <a:lnTo>
                    <a:pt x="5864" y="54146"/>
                  </a:lnTo>
                  <a:lnTo>
                    <a:pt x="5864" y="54146"/>
                  </a:lnTo>
                  <a:lnTo>
                    <a:pt x="5864" y="54146"/>
                  </a:lnTo>
                  <a:lnTo>
                    <a:pt x="5864" y="54146"/>
                  </a:lnTo>
                  <a:lnTo>
                    <a:pt x="5864" y="54146"/>
                  </a:lnTo>
                  <a:lnTo>
                    <a:pt x="5864" y="54146"/>
                  </a:lnTo>
                  <a:lnTo>
                    <a:pt x="5864" y="54146"/>
                  </a:lnTo>
                  <a:lnTo>
                    <a:pt x="5864" y="54146"/>
                  </a:lnTo>
                  <a:lnTo>
                    <a:pt x="5864" y="54146"/>
                  </a:lnTo>
                  <a:lnTo>
                    <a:pt x="5864" y="54146"/>
                  </a:lnTo>
                  <a:lnTo>
                    <a:pt x="5864" y="54146"/>
                  </a:lnTo>
                  <a:lnTo>
                    <a:pt x="7669" y="54146"/>
                  </a:lnTo>
                  <a:lnTo>
                    <a:pt x="7669" y="54146"/>
                  </a:lnTo>
                  <a:lnTo>
                    <a:pt x="7669" y="54146"/>
                  </a:lnTo>
                  <a:lnTo>
                    <a:pt x="7669" y="54146"/>
                  </a:lnTo>
                  <a:lnTo>
                    <a:pt x="7669" y="54146"/>
                  </a:lnTo>
                  <a:lnTo>
                    <a:pt x="7669" y="54146"/>
                  </a:lnTo>
                  <a:lnTo>
                    <a:pt x="9473" y="54146"/>
                  </a:lnTo>
                  <a:lnTo>
                    <a:pt x="9473" y="54146"/>
                  </a:lnTo>
                  <a:lnTo>
                    <a:pt x="9473" y="54146"/>
                  </a:lnTo>
                  <a:lnTo>
                    <a:pt x="9473" y="54146"/>
                  </a:lnTo>
                  <a:lnTo>
                    <a:pt x="9473" y="54146"/>
                  </a:lnTo>
                  <a:lnTo>
                    <a:pt x="9473" y="54146"/>
                  </a:lnTo>
                  <a:lnTo>
                    <a:pt x="9473" y="54146"/>
                  </a:lnTo>
                  <a:lnTo>
                    <a:pt x="9473" y="54146"/>
                  </a:lnTo>
                  <a:lnTo>
                    <a:pt x="9473" y="54146"/>
                  </a:lnTo>
                  <a:lnTo>
                    <a:pt x="9473" y="60000"/>
                  </a:lnTo>
                  <a:lnTo>
                    <a:pt x="9473" y="60000"/>
                  </a:lnTo>
                  <a:lnTo>
                    <a:pt x="9473" y="60000"/>
                  </a:lnTo>
                  <a:lnTo>
                    <a:pt x="9473" y="60000"/>
                  </a:lnTo>
                  <a:lnTo>
                    <a:pt x="9473" y="73170"/>
                  </a:lnTo>
                  <a:lnTo>
                    <a:pt x="7669" y="73170"/>
                  </a:lnTo>
                  <a:lnTo>
                    <a:pt x="7669" y="60000"/>
                  </a:lnTo>
                  <a:lnTo>
                    <a:pt x="7669" y="60000"/>
                  </a:lnTo>
                  <a:lnTo>
                    <a:pt x="7669" y="60000"/>
                  </a:lnTo>
                  <a:lnTo>
                    <a:pt x="7669" y="60000"/>
                  </a:lnTo>
                  <a:lnTo>
                    <a:pt x="7669" y="60000"/>
                  </a:lnTo>
                  <a:lnTo>
                    <a:pt x="7669" y="60000"/>
                  </a:lnTo>
                  <a:lnTo>
                    <a:pt x="7669" y="60000"/>
                  </a:lnTo>
                  <a:lnTo>
                    <a:pt x="7669" y="60000"/>
                  </a:lnTo>
                  <a:lnTo>
                    <a:pt x="7669" y="60000"/>
                  </a:lnTo>
                  <a:lnTo>
                    <a:pt x="7669" y="60000"/>
                  </a:lnTo>
                  <a:lnTo>
                    <a:pt x="7669" y="60000"/>
                  </a:lnTo>
                  <a:lnTo>
                    <a:pt x="7669" y="60000"/>
                  </a:lnTo>
                  <a:lnTo>
                    <a:pt x="7669" y="60000"/>
                  </a:lnTo>
                  <a:lnTo>
                    <a:pt x="7669" y="60000"/>
                  </a:lnTo>
                  <a:lnTo>
                    <a:pt x="5864" y="60000"/>
                  </a:lnTo>
                  <a:lnTo>
                    <a:pt x="5864" y="60000"/>
                  </a:lnTo>
                  <a:lnTo>
                    <a:pt x="5864" y="60000"/>
                  </a:lnTo>
                  <a:lnTo>
                    <a:pt x="5864" y="60000"/>
                  </a:lnTo>
                  <a:lnTo>
                    <a:pt x="5864" y="60000"/>
                  </a:lnTo>
                  <a:lnTo>
                    <a:pt x="5864" y="60000"/>
                  </a:lnTo>
                  <a:lnTo>
                    <a:pt x="5864" y="60000"/>
                  </a:lnTo>
                  <a:lnTo>
                    <a:pt x="5864" y="60000"/>
                  </a:lnTo>
                  <a:lnTo>
                    <a:pt x="5864" y="60000"/>
                  </a:lnTo>
                  <a:lnTo>
                    <a:pt x="5864" y="67317"/>
                  </a:lnTo>
                  <a:lnTo>
                    <a:pt x="5864" y="73170"/>
                  </a:lnTo>
                  <a:lnTo>
                    <a:pt x="3609" y="73170"/>
                  </a:lnTo>
                  <a:lnTo>
                    <a:pt x="3609" y="60000"/>
                  </a:lnTo>
                  <a:lnTo>
                    <a:pt x="3609" y="60000"/>
                  </a:lnTo>
                  <a:lnTo>
                    <a:pt x="3609" y="60000"/>
                  </a:lnTo>
                  <a:lnTo>
                    <a:pt x="3609" y="60000"/>
                  </a:lnTo>
                  <a:lnTo>
                    <a:pt x="3609" y="60000"/>
                  </a:lnTo>
                  <a:lnTo>
                    <a:pt x="3609" y="60000"/>
                  </a:lnTo>
                  <a:lnTo>
                    <a:pt x="3609" y="60000"/>
                  </a:lnTo>
                  <a:lnTo>
                    <a:pt x="3609" y="60000"/>
                  </a:lnTo>
                  <a:lnTo>
                    <a:pt x="3609" y="60000"/>
                  </a:lnTo>
                  <a:lnTo>
                    <a:pt x="3609" y="60000"/>
                  </a:lnTo>
                  <a:lnTo>
                    <a:pt x="3609" y="60000"/>
                  </a:lnTo>
                  <a:lnTo>
                    <a:pt x="3609" y="60000"/>
                  </a:lnTo>
                  <a:lnTo>
                    <a:pt x="1804" y="60000"/>
                  </a:lnTo>
                  <a:lnTo>
                    <a:pt x="1804" y="60000"/>
                  </a:lnTo>
                  <a:lnTo>
                    <a:pt x="1804" y="60000"/>
                  </a:lnTo>
                  <a:lnTo>
                    <a:pt x="1804" y="60000"/>
                  </a:lnTo>
                  <a:lnTo>
                    <a:pt x="1804" y="60000"/>
                  </a:lnTo>
                  <a:lnTo>
                    <a:pt x="1804" y="60000"/>
                  </a:lnTo>
                  <a:lnTo>
                    <a:pt x="1804" y="60000"/>
                  </a:lnTo>
                  <a:lnTo>
                    <a:pt x="1804" y="60000"/>
                  </a:lnTo>
                  <a:lnTo>
                    <a:pt x="1804" y="60000"/>
                  </a:lnTo>
                  <a:lnTo>
                    <a:pt x="1804" y="60000"/>
                  </a:lnTo>
                  <a:lnTo>
                    <a:pt x="1804" y="60000"/>
                  </a:lnTo>
                  <a:lnTo>
                    <a:pt x="1804" y="67317"/>
                  </a:lnTo>
                  <a:lnTo>
                    <a:pt x="1804" y="73170"/>
                  </a:lnTo>
                  <a:lnTo>
                    <a:pt x="0" y="73170"/>
                  </a:lnTo>
                  <a:close/>
                  <a:moveTo>
                    <a:pt x="13533" y="60000"/>
                  </a:moveTo>
                  <a:lnTo>
                    <a:pt x="17593" y="60000"/>
                  </a:lnTo>
                  <a:lnTo>
                    <a:pt x="17593" y="60000"/>
                  </a:lnTo>
                  <a:lnTo>
                    <a:pt x="17593" y="60000"/>
                  </a:lnTo>
                  <a:lnTo>
                    <a:pt x="17593" y="60000"/>
                  </a:lnTo>
                  <a:lnTo>
                    <a:pt x="17593" y="60000"/>
                  </a:lnTo>
                  <a:lnTo>
                    <a:pt x="15338" y="60000"/>
                  </a:lnTo>
                  <a:lnTo>
                    <a:pt x="15338" y="60000"/>
                  </a:lnTo>
                  <a:lnTo>
                    <a:pt x="15338" y="60000"/>
                  </a:lnTo>
                  <a:lnTo>
                    <a:pt x="15338" y="60000"/>
                  </a:lnTo>
                  <a:lnTo>
                    <a:pt x="15338" y="60000"/>
                  </a:lnTo>
                  <a:lnTo>
                    <a:pt x="15338" y="54146"/>
                  </a:lnTo>
                  <a:lnTo>
                    <a:pt x="15338" y="54146"/>
                  </a:lnTo>
                  <a:lnTo>
                    <a:pt x="15338" y="54146"/>
                  </a:lnTo>
                  <a:lnTo>
                    <a:pt x="15338" y="60000"/>
                  </a:lnTo>
                  <a:lnTo>
                    <a:pt x="13533" y="60000"/>
                  </a:lnTo>
                  <a:lnTo>
                    <a:pt x="13533" y="60000"/>
                  </a:lnTo>
                  <a:lnTo>
                    <a:pt x="13533" y="60000"/>
                  </a:lnTo>
                  <a:lnTo>
                    <a:pt x="13533" y="60000"/>
                  </a:lnTo>
                  <a:lnTo>
                    <a:pt x="13533" y="60000"/>
                  </a:lnTo>
                  <a:lnTo>
                    <a:pt x="13533" y="60000"/>
                  </a:lnTo>
                  <a:lnTo>
                    <a:pt x="13533" y="60000"/>
                  </a:lnTo>
                  <a:lnTo>
                    <a:pt x="13533" y="60000"/>
                  </a:lnTo>
                  <a:close/>
                  <a:moveTo>
                    <a:pt x="17593" y="67317"/>
                  </a:moveTo>
                  <a:lnTo>
                    <a:pt x="17593" y="73170"/>
                  </a:lnTo>
                  <a:lnTo>
                    <a:pt x="17593" y="73170"/>
                  </a:lnTo>
                  <a:lnTo>
                    <a:pt x="17593" y="73170"/>
                  </a:lnTo>
                  <a:lnTo>
                    <a:pt x="17593" y="73170"/>
                  </a:lnTo>
                  <a:lnTo>
                    <a:pt x="17593" y="73170"/>
                  </a:lnTo>
                  <a:lnTo>
                    <a:pt x="17593" y="73170"/>
                  </a:lnTo>
                  <a:lnTo>
                    <a:pt x="15338" y="73170"/>
                  </a:lnTo>
                  <a:lnTo>
                    <a:pt x="15338" y="73170"/>
                  </a:lnTo>
                  <a:lnTo>
                    <a:pt x="15338" y="73170"/>
                  </a:lnTo>
                  <a:lnTo>
                    <a:pt x="15338" y="73170"/>
                  </a:lnTo>
                  <a:lnTo>
                    <a:pt x="15338" y="73170"/>
                  </a:lnTo>
                  <a:lnTo>
                    <a:pt x="13533" y="73170"/>
                  </a:lnTo>
                  <a:lnTo>
                    <a:pt x="13533" y="73170"/>
                  </a:lnTo>
                  <a:lnTo>
                    <a:pt x="13533" y="73170"/>
                  </a:lnTo>
                  <a:lnTo>
                    <a:pt x="13533" y="73170"/>
                  </a:lnTo>
                  <a:lnTo>
                    <a:pt x="13533" y="73170"/>
                  </a:lnTo>
                  <a:lnTo>
                    <a:pt x="13533" y="73170"/>
                  </a:lnTo>
                  <a:lnTo>
                    <a:pt x="11729" y="73170"/>
                  </a:lnTo>
                  <a:lnTo>
                    <a:pt x="11729" y="73170"/>
                  </a:lnTo>
                  <a:lnTo>
                    <a:pt x="11729" y="73170"/>
                  </a:lnTo>
                  <a:lnTo>
                    <a:pt x="11729" y="67317"/>
                  </a:lnTo>
                  <a:lnTo>
                    <a:pt x="11729" y="67317"/>
                  </a:lnTo>
                  <a:lnTo>
                    <a:pt x="11729" y="67317"/>
                  </a:lnTo>
                  <a:lnTo>
                    <a:pt x="11729" y="67317"/>
                  </a:lnTo>
                  <a:lnTo>
                    <a:pt x="11729" y="67317"/>
                  </a:lnTo>
                  <a:lnTo>
                    <a:pt x="11729" y="67317"/>
                  </a:lnTo>
                  <a:lnTo>
                    <a:pt x="11729" y="60000"/>
                  </a:lnTo>
                  <a:lnTo>
                    <a:pt x="11729" y="60000"/>
                  </a:lnTo>
                  <a:lnTo>
                    <a:pt x="11729" y="60000"/>
                  </a:lnTo>
                  <a:lnTo>
                    <a:pt x="11729" y="60000"/>
                  </a:lnTo>
                  <a:lnTo>
                    <a:pt x="11729" y="60000"/>
                  </a:lnTo>
                  <a:lnTo>
                    <a:pt x="11729" y="60000"/>
                  </a:lnTo>
                  <a:lnTo>
                    <a:pt x="11729" y="60000"/>
                  </a:lnTo>
                  <a:lnTo>
                    <a:pt x="11729" y="60000"/>
                  </a:lnTo>
                  <a:lnTo>
                    <a:pt x="11729" y="54146"/>
                  </a:lnTo>
                  <a:lnTo>
                    <a:pt x="13533" y="54146"/>
                  </a:lnTo>
                  <a:lnTo>
                    <a:pt x="13533" y="54146"/>
                  </a:lnTo>
                  <a:lnTo>
                    <a:pt x="13533" y="54146"/>
                  </a:lnTo>
                  <a:lnTo>
                    <a:pt x="13533" y="54146"/>
                  </a:lnTo>
                  <a:lnTo>
                    <a:pt x="13533" y="54146"/>
                  </a:lnTo>
                  <a:lnTo>
                    <a:pt x="13533" y="54146"/>
                  </a:lnTo>
                  <a:lnTo>
                    <a:pt x="13533" y="54146"/>
                  </a:lnTo>
                  <a:lnTo>
                    <a:pt x="15338" y="54146"/>
                  </a:lnTo>
                  <a:lnTo>
                    <a:pt x="15338" y="54146"/>
                  </a:lnTo>
                  <a:lnTo>
                    <a:pt x="15338" y="54146"/>
                  </a:lnTo>
                  <a:lnTo>
                    <a:pt x="15338" y="54146"/>
                  </a:lnTo>
                  <a:lnTo>
                    <a:pt x="15338" y="54146"/>
                  </a:lnTo>
                  <a:lnTo>
                    <a:pt x="15338" y="54146"/>
                  </a:lnTo>
                  <a:lnTo>
                    <a:pt x="17593" y="54146"/>
                  </a:lnTo>
                  <a:lnTo>
                    <a:pt x="17593" y="54146"/>
                  </a:lnTo>
                  <a:lnTo>
                    <a:pt x="17593" y="54146"/>
                  </a:lnTo>
                  <a:lnTo>
                    <a:pt x="17593" y="54146"/>
                  </a:lnTo>
                  <a:lnTo>
                    <a:pt x="17593" y="54146"/>
                  </a:lnTo>
                  <a:lnTo>
                    <a:pt x="17593" y="54146"/>
                  </a:lnTo>
                  <a:lnTo>
                    <a:pt x="17593" y="54146"/>
                  </a:lnTo>
                  <a:lnTo>
                    <a:pt x="17593" y="54146"/>
                  </a:lnTo>
                  <a:lnTo>
                    <a:pt x="17593" y="60000"/>
                  </a:lnTo>
                  <a:lnTo>
                    <a:pt x="17593" y="60000"/>
                  </a:lnTo>
                  <a:lnTo>
                    <a:pt x="17593" y="60000"/>
                  </a:lnTo>
                  <a:lnTo>
                    <a:pt x="17593" y="60000"/>
                  </a:lnTo>
                  <a:lnTo>
                    <a:pt x="19398" y="60000"/>
                  </a:lnTo>
                  <a:lnTo>
                    <a:pt x="19398" y="60000"/>
                  </a:lnTo>
                  <a:lnTo>
                    <a:pt x="19398" y="67317"/>
                  </a:lnTo>
                  <a:lnTo>
                    <a:pt x="19398" y="67317"/>
                  </a:lnTo>
                  <a:lnTo>
                    <a:pt x="13533" y="67317"/>
                  </a:lnTo>
                  <a:lnTo>
                    <a:pt x="13533" y="67317"/>
                  </a:lnTo>
                  <a:lnTo>
                    <a:pt x="13533" y="67317"/>
                  </a:lnTo>
                  <a:lnTo>
                    <a:pt x="13533" y="67317"/>
                  </a:lnTo>
                  <a:lnTo>
                    <a:pt x="13533" y="67317"/>
                  </a:lnTo>
                  <a:lnTo>
                    <a:pt x="13533" y="67317"/>
                  </a:lnTo>
                  <a:lnTo>
                    <a:pt x="13533" y="73170"/>
                  </a:lnTo>
                  <a:lnTo>
                    <a:pt x="13533" y="73170"/>
                  </a:lnTo>
                  <a:lnTo>
                    <a:pt x="13533" y="73170"/>
                  </a:lnTo>
                  <a:lnTo>
                    <a:pt x="13533" y="73170"/>
                  </a:lnTo>
                  <a:lnTo>
                    <a:pt x="15338" y="73170"/>
                  </a:lnTo>
                  <a:lnTo>
                    <a:pt x="15338" y="73170"/>
                  </a:lnTo>
                  <a:lnTo>
                    <a:pt x="15338" y="73170"/>
                  </a:lnTo>
                  <a:lnTo>
                    <a:pt x="15338" y="73170"/>
                  </a:lnTo>
                  <a:lnTo>
                    <a:pt x="15338" y="73170"/>
                  </a:lnTo>
                  <a:lnTo>
                    <a:pt x="15338" y="73170"/>
                  </a:lnTo>
                  <a:lnTo>
                    <a:pt x="17593" y="73170"/>
                  </a:lnTo>
                  <a:lnTo>
                    <a:pt x="17593" y="73170"/>
                  </a:lnTo>
                  <a:lnTo>
                    <a:pt x="17593" y="73170"/>
                  </a:lnTo>
                  <a:lnTo>
                    <a:pt x="17593" y="73170"/>
                  </a:lnTo>
                  <a:lnTo>
                    <a:pt x="17593" y="73170"/>
                  </a:lnTo>
                  <a:lnTo>
                    <a:pt x="17593" y="67317"/>
                  </a:lnTo>
                  <a:close/>
                  <a:moveTo>
                    <a:pt x="21203" y="67317"/>
                  </a:moveTo>
                  <a:lnTo>
                    <a:pt x="21203" y="67317"/>
                  </a:lnTo>
                  <a:lnTo>
                    <a:pt x="21203" y="67317"/>
                  </a:lnTo>
                  <a:lnTo>
                    <a:pt x="21203" y="67317"/>
                  </a:lnTo>
                  <a:lnTo>
                    <a:pt x="21203" y="67317"/>
                  </a:lnTo>
                  <a:lnTo>
                    <a:pt x="21203" y="67317"/>
                  </a:lnTo>
                  <a:lnTo>
                    <a:pt x="21203" y="73170"/>
                  </a:lnTo>
                  <a:lnTo>
                    <a:pt x="21203" y="73170"/>
                  </a:lnTo>
                  <a:lnTo>
                    <a:pt x="21203" y="73170"/>
                  </a:lnTo>
                  <a:lnTo>
                    <a:pt x="23007" y="73170"/>
                  </a:lnTo>
                  <a:lnTo>
                    <a:pt x="23007" y="73170"/>
                  </a:lnTo>
                  <a:lnTo>
                    <a:pt x="23007" y="73170"/>
                  </a:lnTo>
                  <a:lnTo>
                    <a:pt x="23007" y="73170"/>
                  </a:lnTo>
                  <a:lnTo>
                    <a:pt x="23007" y="73170"/>
                  </a:lnTo>
                  <a:lnTo>
                    <a:pt x="23007" y="73170"/>
                  </a:lnTo>
                  <a:lnTo>
                    <a:pt x="23007" y="73170"/>
                  </a:lnTo>
                  <a:lnTo>
                    <a:pt x="23007" y="73170"/>
                  </a:lnTo>
                  <a:lnTo>
                    <a:pt x="23007" y="73170"/>
                  </a:lnTo>
                  <a:lnTo>
                    <a:pt x="23007" y="73170"/>
                  </a:lnTo>
                  <a:lnTo>
                    <a:pt x="23007" y="67317"/>
                  </a:lnTo>
                  <a:lnTo>
                    <a:pt x="25263" y="67317"/>
                  </a:lnTo>
                  <a:lnTo>
                    <a:pt x="25263" y="67317"/>
                  </a:lnTo>
                  <a:lnTo>
                    <a:pt x="25263" y="67317"/>
                  </a:lnTo>
                  <a:lnTo>
                    <a:pt x="25263" y="67317"/>
                  </a:lnTo>
                  <a:lnTo>
                    <a:pt x="25263" y="67317"/>
                  </a:lnTo>
                  <a:lnTo>
                    <a:pt x="25263" y="67317"/>
                  </a:lnTo>
                  <a:lnTo>
                    <a:pt x="25263" y="60000"/>
                  </a:lnTo>
                  <a:lnTo>
                    <a:pt x="25263" y="60000"/>
                  </a:lnTo>
                  <a:lnTo>
                    <a:pt x="25263" y="60000"/>
                  </a:lnTo>
                  <a:lnTo>
                    <a:pt x="25263" y="60000"/>
                  </a:lnTo>
                  <a:lnTo>
                    <a:pt x="25263" y="60000"/>
                  </a:lnTo>
                  <a:lnTo>
                    <a:pt x="23007" y="60000"/>
                  </a:lnTo>
                  <a:lnTo>
                    <a:pt x="23007" y="60000"/>
                  </a:lnTo>
                  <a:lnTo>
                    <a:pt x="23007" y="60000"/>
                  </a:lnTo>
                  <a:lnTo>
                    <a:pt x="23007" y="60000"/>
                  </a:lnTo>
                  <a:lnTo>
                    <a:pt x="23007" y="60000"/>
                  </a:lnTo>
                  <a:lnTo>
                    <a:pt x="23007" y="60000"/>
                  </a:lnTo>
                  <a:lnTo>
                    <a:pt x="23007" y="60000"/>
                  </a:lnTo>
                  <a:lnTo>
                    <a:pt x="23007" y="60000"/>
                  </a:lnTo>
                  <a:lnTo>
                    <a:pt x="23007" y="60000"/>
                  </a:lnTo>
                  <a:lnTo>
                    <a:pt x="23007" y="60000"/>
                  </a:lnTo>
                  <a:lnTo>
                    <a:pt x="23007" y="60000"/>
                  </a:lnTo>
                  <a:lnTo>
                    <a:pt x="21203" y="60000"/>
                  </a:lnTo>
                  <a:lnTo>
                    <a:pt x="21203" y="60000"/>
                  </a:lnTo>
                  <a:lnTo>
                    <a:pt x="21203" y="60000"/>
                  </a:lnTo>
                  <a:lnTo>
                    <a:pt x="21203" y="60000"/>
                  </a:lnTo>
                  <a:lnTo>
                    <a:pt x="21203" y="60000"/>
                  </a:lnTo>
                  <a:lnTo>
                    <a:pt x="21203" y="60000"/>
                  </a:lnTo>
                  <a:lnTo>
                    <a:pt x="21203" y="60000"/>
                  </a:lnTo>
                  <a:lnTo>
                    <a:pt x="21203" y="60000"/>
                  </a:lnTo>
                  <a:lnTo>
                    <a:pt x="21203" y="60000"/>
                  </a:lnTo>
                  <a:lnTo>
                    <a:pt x="21203" y="67317"/>
                  </a:lnTo>
                  <a:close/>
                  <a:moveTo>
                    <a:pt x="25263" y="73170"/>
                  </a:moveTo>
                  <a:lnTo>
                    <a:pt x="25263" y="73170"/>
                  </a:lnTo>
                  <a:lnTo>
                    <a:pt x="25263" y="73170"/>
                  </a:lnTo>
                  <a:lnTo>
                    <a:pt x="25263" y="73170"/>
                  </a:lnTo>
                  <a:lnTo>
                    <a:pt x="25263" y="73170"/>
                  </a:lnTo>
                  <a:lnTo>
                    <a:pt x="23007" y="73170"/>
                  </a:lnTo>
                  <a:lnTo>
                    <a:pt x="23007" y="73170"/>
                  </a:lnTo>
                  <a:lnTo>
                    <a:pt x="23007" y="73170"/>
                  </a:lnTo>
                  <a:lnTo>
                    <a:pt x="23007" y="73170"/>
                  </a:lnTo>
                  <a:lnTo>
                    <a:pt x="23007" y="73170"/>
                  </a:lnTo>
                  <a:lnTo>
                    <a:pt x="23007" y="73170"/>
                  </a:lnTo>
                  <a:lnTo>
                    <a:pt x="21203" y="73170"/>
                  </a:lnTo>
                  <a:lnTo>
                    <a:pt x="21203" y="73170"/>
                  </a:lnTo>
                  <a:lnTo>
                    <a:pt x="21203" y="73170"/>
                  </a:lnTo>
                  <a:lnTo>
                    <a:pt x="21203" y="73170"/>
                  </a:lnTo>
                  <a:lnTo>
                    <a:pt x="21203" y="73170"/>
                  </a:lnTo>
                  <a:lnTo>
                    <a:pt x="21203" y="73170"/>
                  </a:lnTo>
                  <a:lnTo>
                    <a:pt x="21203" y="73170"/>
                  </a:lnTo>
                  <a:lnTo>
                    <a:pt x="21203" y="73170"/>
                  </a:lnTo>
                  <a:lnTo>
                    <a:pt x="19398" y="73170"/>
                  </a:lnTo>
                  <a:lnTo>
                    <a:pt x="19398" y="73170"/>
                  </a:lnTo>
                  <a:lnTo>
                    <a:pt x="19398" y="73170"/>
                  </a:lnTo>
                  <a:lnTo>
                    <a:pt x="19398" y="67317"/>
                  </a:lnTo>
                  <a:lnTo>
                    <a:pt x="19398" y="67317"/>
                  </a:lnTo>
                  <a:lnTo>
                    <a:pt x="19398" y="67317"/>
                  </a:lnTo>
                  <a:lnTo>
                    <a:pt x="19398" y="67317"/>
                  </a:lnTo>
                  <a:lnTo>
                    <a:pt x="19398" y="67317"/>
                  </a:lnTo>
                  <a:lnTo>
                    <a:pt x="19398" y="67317"/>
                  </a:lnTo>
                  <a:lnTo>
                    <a:pt x="19398" y="60000"/>
                  </a:lnTo>
                  <a:lnTo>
                    <a:pt x="19398" y="60000"/>
                  </a:lnTo>
                  <a:lnTo>
                    <a:pt x="19398" y="60000"/>
                  </a:lnTo>
                  <a:lnTo>
                    <a:pt x="19398" y="60000"/>
                  </a:lnTo>
                  <a:lnTo>
                    <a:pt x="19398" y="60000"/>
                  </a:lnTo>
                  <a:lnTo>
                    <a:pt x="19398" y="54146"/>
                  </a:lnTo>
                  <a:lnTo>
                    <a:pt x="19398" y="54146"/>
                  </a:lnTo>
                  <a:lnTo>
                    <a:pt x="21203" y="54146"/>
                  </a:lnTo>
                  <a:lnTo>
                    <a:pt x="21203" y="54146"/>
                  </a:lnTo>
                  <a:lnTo>
                    <a:pt x="21203" y="54146"/>
                  </a:lnTo>
                  <a:lnTo>
                    <a:pt x="21203" y="54146"/>
                  </a:lnTo>
                  <a:lnTo>
                    <a:pt x="21203" y="54146"/>
                  </a:lnTo>
                  <a:lnTo>
                    <a:pt x="21203" y="54146"/>
                  </a:lnTo>
                  <a:lnTo>
                    <a:pt x="21203" y="54146"/>
                  </a:lnTo>
                  <a:lnTo>
                    <a:pt x="23007" y="54146"/>
                  </a:lnTo>
                  <a:lnTo>
                    <a:pt x="23007" y="54146"/>
                  </a:lnTo>
                  <a:lnTo>
                    <a:pt x="23007" y="54146"/>
                  </a:lnTo>
                  <a:lnTo>
                    <a:pt x="23007" y="54146"/>
                  </a:lnTo>
                  <a:lnTo>
                    <a:pt x="23007" y="54146"/>
                  </a:lnTo>
                  <a:lnTo>
                    <a:pt x="23007" y="54146"/>
                  </a:lnTo>
                  <a:lnTo>
                    <a:pt x="23007" y="54146"/>
                  </a:lnTo>
                  <a:lnTo>
                    <a:pt x="25263" y="54146"/>
                  </a:lnTo>
                  <a:lnTo>
                    <a:pt x="25263" y="54146"/>
                  </a:lnTo>
                  <a:lnTo>
                    <a:pt x="25263" y="54146"/>
                  </a:lnTo>
                  <a:lnTo>
                    <a:pt x="25263" y="40975"/>
                  </a:lnTo>
                  <a:lnTo>
                    <a:pt x="27067" y="40975"/>
                  </a:lnTo>
                  <a:lnTo>
                    <a:pt x="27067" y="73170"/>
                  </a:lnTo>
                  <a:lnTo>
                    <a:pt x="25263" y="73170"/>
                  </a:lnTo>
                  <a:close/>
                  <a:moveTo>
                    <a:pt x="28872" y="73170"/>
                  </a:moveTo>
                  <a:lnTo>
                    <a:pt x="28872" y="54146"/>
                  </a:lnTo>
                  <a:lnTo>
                    <a:pt x="31127" y="54146"/>
                  </a:lnTo>
                  <a:lnTo>
                    <a:pt x="31127" y="73170"/>
                  </a:lnTo>
                  <a:lnTo>
                    <a:pt x="28872" y="73170"/>
                  </a:lnTo>
                  <a:close/>
                  <a:moveTo>
                    <a:pt x="28872" y="46829"/>
                  </a:moveTo>
                  <a:lnTo>
                    <a:pt x="28872" y="40975"/>
                  </a:lnTo>
                  <a:lnTo>
                    <a:pt x="31127" y="40975"/>
                  </a:lnTo>
                  <a:lnTo>
                    <a:pt x="31127" y="46829"/>
                  </a:lnTo>
                  <a:lnTo>
                    <a:pt x="28872" y="46829"/>
                  </a:lnTo>
                  <a:close/>
                  <a:moveTo>
                    <a:pt x="36541" y="54146"/>
                  </a:moveTo>
                  <a:lnTo>
                    <a:pt x="36541" y="60000"/>
                  </a:lnTo>
                  <a:lnTo>
                    <a:pt x="36541" y="60000"/>
                  </a:lnTo>
                  <a:lnTo>
                    <a:pt x="36541" y="60000"/>
                  </a:lnTo>
                  <a:lnTo>
                    <a:pt x="36541" y="60000"/>
                  </a:lnTo>
                  <a:lnTo>
                    <a:pt x="34736" y="60000"/>
                  </a:lnTo>
                  <a:lnTo>
                    <a:pt x="34736" y="60000"/>
                  </a:lnTo>
                  <a:lnTo>
                    <a:pt x="34736" y="60000"/>
                  </a:lnTo>
                  <a:lnTo>
                    <a:pt x="34736" y="60000"/>
                  </a:lnTo>
                  <a:lnTo>
                    <a:pt x="34736" y="60000"/>
                  </a:lnTo>
                  <a:lnTo>
                    <a:pt x="34736" y="60000"/>
                  </a:lnTo>
                  <a:lnTo>
                    <a:pt x="34736" y="60000"/>
                  </a:lnTo>
                  <a:lnTo>
                    <a:pt x="34736" y="60000"/>
                  </a:lnTo>
                  <a:lnTo>
                    <a:pt x="34736" y="60000"/>
                  </a:lnTo>
                  <a:lnTo>
                    <a:pt x="34736" y="60000"/>
                  </a:lnTo>
                  <a:lnTo>
                    <a:pt x="32932" y="60000"/>
                  </a:lnTo>
                  <a:lnTo>
                    <a:pt x="32932" y="60000"/>
                  </a:lnTo>
                  <a:lnTo>
                    <a:pt x="32932" y="60000"/>
                  </a:lnTo>
                  <a:lnTo>
                    <a:pt x="32932" y="60000"/>
                  </a:lnTo>
                  <a:lnTo>
                    <a:pt x="32932" y="67317"/>
                  </a:lnTo>
                  <a:lnTo>
                    <a:pt x="32932" y="67317"/>
                  </a:lnTo>
                  <a:lnTo>
                    <a:pt x="32932" y="67317"/>
                  </a:lnTo>
                  <a:lnTo>
                    <a:pt x="32932" y="67317"/>
                  </a:lnTo>
                  <a:lnTo>
                    <a:pt x="32932" y="67317"/>
                  </a:lnTo>
                  <a:lnTo>
                    <a:pt x="32932" y="67317"/>
                  </a:lnTo>
                  <a:lnTo>
                    <a:pt x="34736" y="67317"/>
                  </a:lnTo>
                  <a:lnTo>
                    <a:pt x="34736" y="67317"/>
                  </a:lnTo>
                  <a:lnTo>
                    <a:pt x="34736" y="67317"/>
                  </a:lnTo>
                  <a:lnTo>
                    <a:pt x="34736" y="67317"/>
                  </a:lnTo>
                  <a:lnTo>
                    <a:pt x="34736" y="73170"/>
                  </a:lnTo>
                  <a:lnTo>
                    <a:pt x="34736" y="73170"/>
                  </a:lnTo>
                  <a:lnTo>
                    <a:pt x="34736" y="73170"/>
                  </a:lnTo>
                  <a:lnTo>
                    <a:pt x="34736" y="73170"/>
                  </a:lnTo>
                  <a:lnTo>
                    <a:pt x="34736" y="73170"/>
                  </a:lnTo>
                  <a:lnTo>
                    <a:pt x="34736" y="73170"/>
                  </a:lnTo>
                  <a:lnTo>
                    <a:pt x="34736" y="73170"/>
                  </a:lnTo>
                  <a:lnTo>
                    <a:pt x="36541" y="73170"/>
                  </a:lnTo>
                  <a:lnTo>
                    <a:pt x="36541" y="73170"/>
                  </a:lnTo>
                  <a:lnTo>
                    <a:pt x="36541" y="73170"/>
                  </a:lnTo>
                  <a:lnTo>
                    <a:pt x="36541" y="73170"/>
                  </a:lnTo>
                  <a:lnTo>
                    <a:pt x="36541" y="73170"/>
                  </a:lnTo>
                  <a:lnTo>
                    <a:pt x="36541" y="73170"/>
                  </a:lnTo>
                  <a:lnTo>
                    <a:pt x="36541" y="73170"/>
                  </a:lnTo>
                  <a:lnTo>
                    <a:pt x="36541" y="73170"/>
                  </a:lnTo>
                  <a:lnTo>
                    <a:pt x="36541" y="73170"/>
                  </a:lnTo>
                  <a:lnTo>
                    <a:pt x="34736" y="73170"/>
                  </a:lnTo>
                  <a:lnTo>
                    <a:pt x="34736" y="73170"/>
                  </a:lnTo>
                  <a:lnTo>
                    <a:pt x="34736" y="73170"/>
                  </a:lnTo>
                  <a:lnTo>
                    <a:pt x="34736" y="73170"/>
                  </a:lnTo>
                  <a:lnTo>
                    <a:pt x="34736" y="73170"/>
                  </a:lnTo>
                  <a:lnTo>
                    <a:pt x="32932" y="73170"/>
                  </a:lnTo>
                  <a:lnTo>
                    <a:pt x="32932" y="73170"/>
                  </a:lnTo>
                  <a:lnTo>
                    <a:pt x="32932" y="73170"/>
                  </a:lnTo>
                  <a:lnTo>
                    <a:pt x="32932" y="73170"/>
                  </a:lnTo>
                  <a:lnTo>
                    <a:pt x="32932" y="73170"/>
                  </a:lnTo>
                  <a:lnTo>
                    <a:pt x="32932" y="73170"/>
                  </a:lnTo>
                  <a:lnTo>
                    <a:pt x="32932" y="73170"/>
                  </a:lnTo>
                  <a:lnTo>
                    <a:pt x="32932" y="73170"/>
                  </a:lnTo>
                  <a:lnTo>
                    <a:pt x="32932" y="73170"/>
                  </a:lnTo>
                  <a:lnTo>
                    <a:pt x="32932" y="67317"/>
                  </a:lnTo>
                  <a:lnTo>
                    <a:pt x="31127" y="67317"/>
                  </a:lnTo>
                  <a:lnTo>
                    <a:pt x="31127" y="67317"/>
                  </a:lnTo>
                  <a:lnTo>
                    <a:pt x="31127" y="67317"/>
                  </a:lnTo>
                  <a:lnTo>
                    <a:pt x="31127" y="67317"/>
                  </a:lnTo>
                  <a:lnTo>
                    <a:pt x="31127" y="60000"/>
                  </a:lnTo>
                  <a:lnTo>
                    <a:pt x="31127" y="60000"/>
                  </a:lnTo>
                  <a:lnTo>
                    <a:pt x="31127" y="60000"/>
                  </a:lnTo>
                  <a:lnTo>
                    <a:pt x="32932" y="60000"/>
                  </a:lnTo>
                  <a:lnTo>
                    <a:pt x="32932" y="60000"/>
                  </a:lnTo>
                  <a:lnTo>
                    <a:pt x="32932" y="60000"/>
                  </a:lnTo>
                  <a:lnTo>
                    <a:pt x="32932" y="54146"/>
                  </a:lnTo>
                  <a:lnTo>
                    <a:pt x="32932" y="54146"/>
                  </a:lnTo>
                  <a:lnTo>
                    <a:pt x="32932" y="54146"/>
                  </a:lnTo>
                  <a:lnTo>
                    <a:pt x="32932" y="54146"/>
                  </a:lnTo>
                  <a:lnTo>
                    <a:pt x="32932" y="54146"/>
                  </a:lnTo>
                  <a:lnTo>
                    <a:pt x="32932" y="54146"/>
                  </a:lnTo>
                  <a:lnTo>
                    <a:pt x="34736" y="54146"/>
                  </a:lnTo>
                  <a:lnTo>
                    <a:pt x="34736" y="54146"/>
                  </a:lnTo>
                  <a:lnTo>
                    <a:pt x="34736" y="54146"/>
                  </a:lnTo>
                  <a:lnTo>
                    <a:pt x="34736" y="54146"/>
                  </a:lnTo>
                  <a:lnTo>
                    <a:pt x="34736" y="54146"/>
                  </a:lnTo>
                  <a:lnTo>
                    <a:pt x="36541" y="54146"/>
                  </a:lnTo>
                  <a:lnTo>
                    <a:pt x="36541" y="54146"/>
                  </a:lnTo>
                  <a:lnTo>
                    <a:pt x="36541" y="54146"/>
                  </a:lnTo>
                  <a:close/>
                  <a:moveTo>
                    <a:pt x="38796" y="73170"/>
                  </a:moveTo>
                  <a:lnTo>
                    <a:pt x="38796" y="54146"/>
                  </a:lnTo>
                  <a:lnTo>
                    <a:pt x="40601" y="54146"/>
                  </a:lnTo>
                  <a:lnTo>
                    <a:pt x="40601" y="73170"/>
                  </a:lnTo>
                  <a:lnTo>
                    <a:pt x="38796" y="73170"/>
                  </a:lnTo>
                  <a:close/>
                  <a:moveTo>
                    <a:pt x="38796" y="46829"/>
                  </a:moveTo>
                  <a:lnTo>
                    <a:pt x="38796" y="40975"/>
                  </a:lnTo>
                  <a:lnTo>
                    <a:pt x="40601" y="40975"/>
                  </a:lnTo>
                  <a:lnTo>
                    <a:pt x="40601" y="46829"/>
                  </a:lnTo>
                  <a:lnTo>
                    <a:pt x="38796" y="46829"/>
                  </a:lnTo>
                  <a:close/>
                  <a:moveTo>
                    <a:pt x="42406" y="73170"/>
                  </a:moveTo>
                  <a:lnTo>
                    <a:pt x="42406" y="54146"/>
                  </a:lnTo>
                  <a:lnTo>
                    <a:pt x="44661" y="54146"/>
                  </a:lnTo>
                  <a:lnTo>
                    <a:pt x="44661" y="54146"/>
                  </a:lnTo>
                  <a:lnTo>
                    <a:pt x="44661" y="54146"/>
                  </a:lnTo>
                  <a:lnTo>
                    <a:pt x="44661" y="54146"/>
                  </a:lnTo>
                  <a:lnTo>
                    <a:pt x="44661" y="54146"/>
                  </a:lnTo>
                  <a:lnTo>
                    <a:pt x="44661" y="54146"/>
                  </a:lnTo>
                  <a:lnTo>
                    <a:pt x="44661" y="54146"/>
                  </a:lnTo>
                  <a:lnTo>
                    <a:pt x="46466" y="54146"/>
                  </a:lnTo>
                  <a:lnTo>
                    <a:pt x="46466" y="54146"/>
                  </a:lnTo>
                  <a:lnTo>
                    <a:pt x="46466" y="54146"/>
                  </a:lnTo>
                  <a:lnTo>
                    <a:pt x="46466" y="54146"/>
                  </a:lnTo>
                  <a:lnTo>
                    <a:pt x="46466" y="54146"/>
                  </a:lnTo>
                  <a:lnTo>
                    <a:pt x="46466" y="54146"/>
                  </a:lnTo>
                  <a:lnTo>
                    <a:pt x="46466" y="54146"/>
                  </a:lnTo>
                  <a:lnTo>
                    <a:pt x="48270" y="54146"/>
                  </a:lnTo>
                  <a:lnTo>
                    <a:pt x="48270" y="54146"/>
                  </a:lnTo>
                  <a:lnTo>
                    <a:pt x="48270" y="54146"/>
                  </a:lnTo>
                  <a:lnTo>
                    <a:pt x="48270" y="54146"/>
                  </a:lnTo>
                  <a:lnTo>
                    <a:pt x="48270" y="54146"/>
                  </a:lnTo>
                  <a:lnTo>
                    <a:pt x="48270" y="54146"/>
                  </a:lnTo>
                  <a:lnTo>
                    <a:pt x="48270" y="60000"/>
                  </a:lnTo>
                  <a:lnTo>
                    <a:pt x="48270" y="60000"/>
                  </a:lnTo>
                  <a:lnTo>
                    <a:pt x="48270" y="60000"/>
                  </a:lnTo>
                  <a:lnTo>
                    <a:pt x="48270" y="60000"/>
                  </a:lnTo>
                  <a:lnTo>
                    <a:pt x="48270" y="60000"/>
                  </a:lnTo>
                  <a:lnTo>
                    <a:pt x="48270" y="60000"/>
                  </a:lnTo>
                  <a:lnTo>
                    <a:pt x="48270" y="73170"/>
                  </a:lnTo>
                  <a:lnTo>
                    <a:pt x="46466" y="73170"/>
                  </a:lnTo>
                  <a:lnTo>
                    <a:pt x="46466" y="67317"/>
                  </a:lnTo>
                  <a:lnTo>
                    <a:pt x="46466" y="60000"/>
                  </a:lnTo>
                  <a:lnTo>
                    <a:pt x="46466" y="60000"/>
                  </a:lnTo>
                  <a:lnTo>
                    <a:pt x="46466" y="60000"/>
                  </a:lnTo>
                  <a:lnTo>
                    <a:pt x="46466" y="60000"/>
                  </a:lnTo>
                  <a:lnTo>
                    <a:pt x="46466" y="60000"/>
                  </a:lnTo>
                  <a:lnTo>
                    <a:pt x="46466" y="60000"/>
                  </a:lnTo>
                  <a:lnTo>
                    <a:pt x="46466" y="60000"/>
                  </a:lnTo>
                  <a:lnTo>
                    <a:pt x="46466" y="60000"/>
                  </a:lnTo>
                  <a:lnTo>
                    <a:pt x="46466" y="60000"/>
                  </a:lnTo>
                  <a:lnTo>
                    <a:pt x="46466" y="60000"/>
                  </a:lnTo>
                  <a:lnTo>
                    <a:pt x="46466" y="60000"/>
                  </a:lnTo>
                  <a:lnTo>
                    <a:pt x="46466" y="60000"/>
                  </a:lnTo>
                  <a:lnTo>
                    <a:pt x="46466" y="60000"/>
                  </a:lnTo>
                  <a:lnTo>
                    <a:pt x="44661" y="60000"/>
                  </a:lnTo>
                  <a:lnTo>
                    <a:pt x="44661" y="60000"/>
                  </a:lnTo>
                  <a:lnTo>
                    <a:pt x="44661" y="60000"/>
                  </a:lnTo>
                  <a:lnTo>
                    <a:pt x="44661" y="60000"/>
                  </a:lnTo>
                  <a:lnTo>
                    <a:pt x="44661" y="60000"/>
                  </a:lnTo>
                  <a:lnTo>
                    <a:pt x="44661" y="60000"/>
                  </a:lnTo>
                  <a:lnTo>
                    <a:pt x="44661" y="60000"/>
                  </a:lnTo>
                  <a:lnTo>
                    <a:pt x="44661" y="60000"/>
                  </a:lnTo>
                  <a:lnTo>
                    <a:pt x="44661" y="60000"/>
                  </a:lnTo>
                  <a:lnTo>
                    <a:pt x="44661" y="60000"/>
                  </a:lnTo>
                  <a:lnTo>
                    <a:pt x="44661" y="60000"/>
                  </a:lnTo>
                  <a:lnTo>
                    <a:pt x="44661" y="60000"/>
                  </a:lnTo>
                  <a:lnTo>
                    <a:pt x="44661" y="60000"/>
                  </a:lnTo>
                  <a:lnTo>
                    <a:pt x="44661" y="67317"/>
                  </a:lnTo>
                  <a:lnTo>
                    <a:pt x="44661" y="73170"/>
                  </a:lnTo>
                  <a:lnTo>
                    <a:pt x="42406" y="73170"/>
                  </a:lnTo>
                  <a:close/>
                  <a:moveTo>
                    <a:pt x="50526" y="60000"/>
                  </a:moveTo>
                  <a:lnTo>
                    <a:pt x="50526" y="54146"/>
                  </a:lnTo>
                  <a:lnTo>
                    <a:pt x="50526" y="54146"/>
                  </a:lnTo>
                  <a:lnTo>
                    <a:pt x="52330" y="54146"/>
                  </a:lnTo>
                  <a:lnTo>
                    <a:pt x="52330" y="54146"/>
                  </a:lnTo>
                  <a:lnTo>
                    <a:pt x="52330" y="54146"/>
                  </a:lnTo>
                  <a:lnTo>
                    <a:pt x="52330" y="54146"/>
                  </a:lnTo>
                  <a:lnTo>
                    <a:pt x="54135" y="54146"/>
                  </a:lnTo>
                  <a:lnTo>
                    <a:pt x="54135" y="54146"/>
                  </a:lnTo>
                  <a:lnTo>
                    <a:pt x="54135" y="54146"/>
                  </a:lnTo>
                  <a:lnTo>
                    <a:pt x="54135" y="54146"/>
                  </a:lnTo>
                  <a:lnTo>
                    <a:pt x="54135" y="54146"/>
                  </a:lnTo>
                  <a:lnTo>
                    <a:pt x="54135" y="54146"/>
                  </a:lnTo>
                  <a:lnTo>
                    <a:pt x="54135" y="54146"/>
                  </a:lnTo>
                  <a:lnTo>
                    <a:pt x="55939" y="54146"/>
                  </a:lnTo>
                  <a:lnTo>
                    <a:pt x="55939" y="54146"/>
                  </a:lnTo>
                  <a:lnTo>
                    <a:pt x="55939" y="54146"/>
                  </a:lnTo>
                  <a:lnTo>
                    <a:pt x="55939" y="54146"/>
                  </a:lnTo>
                  <a:lnTo>
                    <a:pt x="55939" y="54146"/>
                  </a:lnTo>
                  <a:lnTo>
                    <a:pt x="55939" y="54146"/>
                  </a:lnTo>
                  <a:lnTo>
                    <a:pt x="55939" y="60000"/>
                  </a:lnTo>
                  <a:lnTo>
                    <a:pt x="55939" y="60000"/>
                  </a:lnTo>
                  <a:lnTo>
                    <a:pt x="55939" y="60000"/>
                  </a:lnTo>
                  <a:lnTo>
                    <a:pt x="55939" y="60000"/>
                  </a:lnTo>
                  <a:lnTo>
                    <a:pt x="55939" y="60000"/>
                  </a:lnTo>
                  <a:lnTo>
                    <a:pt x="55939" y="67317"/>
                  </a:lnTo>
                  <a:lnTo>
                    <a:pt x="55939" y="73170"/>
                  </a:lnTo>
                  <a:lnTo>
                    <a:pt x="55939" y="73170"/>
                  </a:lnTo>
                  <a:lnTo>
                    <a:pt x="55939" y="73170"/>
                  </a:lnTo>
                  <a:lnTo>
                    <a:pt x="54135" y="73170"/>
                  </a:lnTo>
                  <a:lnTo>
                    <a:pt x="54135" y="73170"/>
                  </a:lnTo>
                  <a:lnTo>
                    <a:pt x="54135" y="73170"/>
                  </a:lnTo>
                  <a:lnTo>
                    <a:pt x="54135" y="73170"/>
                  </a:lnTo>
                  <a:lnTo>
                    <a:pt x="54135" y="73170"/>
                  </a:lnTo>
                  <a:lnTo>
                    <a:pt x="54135" y="73170"/>
                  </a:lnTo>
                  <a:lnTo>
                    <a:pt x="54135" y="73170"/>
                  </a:lnTo>
                  <a:lnTo>
                    <a:pt x="54135" y="73170"/>
                  </a:lnTo>
                  <a:lnTo>
                    <a:pt x="54135" y="73170"/>
                  </a:lnTo>
                  <a:lnTo>
                    <a:pt x="54135" y="73170"/>
                  </a:lnTo>
                  <a:lnTo>
                    <a:pt x="54135" y="73170"/>
                  </a:lnTo>
                  <a:lnTo>
                    <a:pt x="54135" y="73170"/>
                  </a:lnTo>
                  <a:lnTo>
                    <a:pt x="54135" y="73170"/>
                  </a:lnTo>
                  <a:lnTo>
                    <a:pt x="54135" y="73170"/>
                  </a:lnTo>
                  <a:lnTo>
                    <a:pt x="52330" y="73170"/>
                  </a:lnTo>
                  <a:lnTo>
                    <a:pt x="52330" y="73170"/>
                  </a:lnTo>
                  <a:lnTo>
                    <a:pt x="52330" y="73170"/>
                  </a:lnTo>
                  <a:lnTo>
                    <a:pt x="52330" y="73170"/>
                  </a:lnTo>
                  <a:lnTo>
                    <a:pt x="52330" y="73170"/>
                  </a:lnTo>
                  <a:lnTo>
                    <a:pt x="52330" y="73170"/>
                  </a:lnTo>
                  <a:lnTo>
                    <a:pt x="50526" y="73170"/>
                  </a:lnTo>
                  <a:lnTo>
                    <a:pt x="50526" y="73170"/>
                  </a:lnTo>
                  <a:lnTo>
                    <a:pt x="50526" y="73170"/>
                  </a:lnTo>
                  <a:lnTo>
                    <a:pt x="50526" y="73170"/>
                  </a:lnTo>
                  <a:lnTo>
                    <a:pt x="50526" y="73170"/>
                  </a:lnTo>
                  <a:lnTo>
                    <a:pt x="50526" y="73170"/>
                  </a:lnTo>
                  <a:lnTo>
                    <a:pt x="50526" y="73170"/>
                  </a:lnTo>
                  <a:lnTo>
                    <a:pt x="50526" y="73170"/>
                  </a:lnTo>
                  <a:lnTo>
                    <a:pt x="50526" y="73170"/>
                  </a:lnTo>
                  <a:lnTo>
                    <a:pt x="50526" y="67317"/>
                  </a:lnTo>
                  <a:lnTo>
                    <a:pt x="50526" y="67317"/>
                  </a:lnTo>
                  <a:lnTo>
                    <a:pt x="50526" y="67317"/>
                  </a:lnTo>
                  <a:lnTo>
                    <a:pt x="50526" y="67317"/>
                  </a:lnTo>
                  <a:lnTo>
                    <a:pt x="50526" y="67317"/>
                  </a:lnTo>
                  <a:lnTo>
                    <a:pt x="50526" y="67317"/>
                  </a:lnTo>
                  <a:lnTo>
                    <a:pt x="50526" y="67317"/>
                  </a:lnTo>
                  <a:lnTo>
                    <a:pt x="50526" y="67317"/>
                  </a:lnTo>
                  <a:lnTo>
                    <a:pt x="50526" y="60000"/>
                  </a:lnTo>
                  <a:lnTo>
                    <a:pt x="50526" y="60000"/>
                  </a:lnTo>
                  <a:lnTo>
                    <a:pt x="52330" y="60000"/>
                  </a:lnTo>
                  <a:lnTo>
                    <a:pt x="52330" y="60000"/>
                  </a:lnTo>
                  <a:lnTo>
                    <a:pt x="52330" y="60000"/>
                  </a:lnTo>
                  <a:lnTo>
                    <a:pt x="52330" y="60000"/>
                  </a:lnTo>
                  <a:lnTo>
                    <a:pt x="52330" y="60000"/>
                  </a:lnTo>
                  <a:lnTo>
                    <a:pt x="52330" y="60000"/>
                  </a:lnTo>
                  <a:lnTo>
                    <a:pt x="52330" y="60000"/>
                  </a:lnTo>
                  <a:lnTo>
                    <a:pt x="54135" y="60000"/>
                  </a:lnTo>
                  <a:lnTo>
                    <a:pt x="54135" y="60000"/>
                  </a:lnTo>
                  <a:lnTo>
                    <a:pt x="54135" y="60000"/>
                  </a:lnTo>
                  <a:lnTo>
                    <a:pt x="54135" y="60000"/>
                  </a:lnTo>
                  <a:lnTo>
                    <a:pt x="54135" y="60000"/>
                  </a:lnTo>
                  <a:lnTo>
                    <a:pt x="54135" y="60000"/>
                  </a:lnTo>
                  <a:lnTo>
                    <a:pt x="54135" y="60000"/>
                  </a:lnTo>
                  <a:lnTo>
                    <a:pt x="54135" y="60000"/>
                  </a:lnTo>
                  <a:lnTo>
                    <a:pt x="54135" y="60000"/>
                  </a:lnTo>
                  <a:lnTo>
                    <a:pt x="54135" y="60000"/>
                  </a:lnTo>
                  <a:lnTo>
                    <a:pt x="54135" y="60000"/>
                  </a:lnTo>
                  <a:lnTo>
                    <a:pt x="54135" y="60000"/>
                  </a:lnTo>
                  <a:lnTo>
                    <a:pt x="54135" y="54146"/>
                  </a:lnTo>
                  <a:lnTo>
                    <a:pt x="52330" y="54146"/>
                  </a:lnTo>
                  <a:lnTo>
                    <a:pt x="52330" y="54146"/>
                  </a:lnTo>
                  <a:lnTo>
                    <a:pt x="52330" y="60000"/>
                  </a:lnTo>
                  <a:lnTo>
                    <a:pt x="52330" y="60000"/>
                  </a:lnTo>
                  <a:lnTo>
                    <a:pt x="52330" y="60000"/>
                  </a:lnTo>
                  <a:lnTo>
                    <a:pt x="52330" y="60000"/>
                  </a:lnTo>
                  <a:lnTo>
                    <a:pt x="52330" y="60000"/>
                  </a:lnTo>
                  <a:lnTo>
                    <a:pt x="50526" y="60000"/>
                  </a:lnTo>
                  <a:lnTo>
                    <a:pt x="50526" y="60000"/>
                  </a:lnTo>
                  <a:close/>
                  <a:moveTo>
                    <a:pt x="52330" y="67317"/>
                  </a:moveTo>
                  <a:lnTo>
                    <a:pt x="52330" y="67317"/>
                  </a:lnTo>
                  <a:lnTo>
                    <a:pt x="52330" y="73170"/>
                  </a:lnTo>
                  <a:lnTo>
                    <a:pt x="52330" y="73170"/>
                  </a:lnTo>
                  <a:lnTo>
                    <a:pt x="52330" y="73170"/>
                  </a:lnTo>
                  <a:lnTo>
                    <a:pt x="52330" y="73170"/>
                  </a:lnTo>
                  <a:lnTo>
                    <a:pt x="52330" y="73170"/>
                  </a:lnTo>
                  <a:lnTo>
                    <a:pt x="52330" y="73170"/>
                  </a:lnTo>
                  <a:lnTo>
                    <a:pt x="52330" y="73170"/>
                  </a:lnTo>
                  <a:lnTo>
                    <a:pt x="52330" y="73170"/>
                  </a:lnTo>
                  <a:lnTo>
                    <a:pt x="54135" y="73170"/>
                  </a:lnTo>
                  <a:lnTo>
                    <a:pt x="54135" y="73170"/>
                  </a:lnTo>
                  <a:lnTo>
                    <a:pt x="54135" y="73170"/>
                  </a:lnTo>
                  <a:lnTo>
                    <a:pt x="54135" y="73170"/>
                  </a:lnTo>
                  <a:lnTo>
                    <a:pt x="54135" y="73170"/>
                  </a:lnTo>
                  <a:lnTo>
                    <a:pt x="54135" y="73170"/>
                  </a:lnTo>
                  <a:lnTo>
                    <a:pt x="54135" y="67317"/>
                  </a:lnTo>
                  <a:lnTo>
                    <a:pt x="54135" y="67317"/>
                  </a:lnTo>
                  <a:lnTo>
                    <a:pt x="54135" y="67317"/>
                  </a:lnTo>
                  <a:lnTo>
                    <a:pt x="54135" y="67317"/>
                  </a:lnTo>
                  <a:lnTo>
                    <a:pt x="54135" y="67317"/>
                  </a:lnTo>
                  <a:lnTo>
                    <a:pt x="54135" y="67317"/>
                  </a:lnTo>
                  <a:lnTo>
                    <a:pt x="54135" y="67317"/>
                  </a:lnTo>
                  <a:lnTo>
                    <a:pt x="54135" y="67317"/>
                  </a:lnTo>
                  <a:lnTo>
                    <a:pt x="54135" y="67317"/>
                  </a:lnTo>
                  <a:lnTo>
                    <a:pt x="54135" y="67317"/>
                  </a:lnTo>
                  <a:lnTo>
                    <a:pt x="52330" y="67317"/>
                  </a:lnTo>
                  <a:lnTo>
                    <a:pt x="52330" y="67317"/>
                  </a:lnTo>
                  <a:lnTo>
                    <a:pt x="52330" y="67317"/>
                  </a:lnTo>
                  <a:lnTo>
                    <a:pt x="52330" y="67317"/>
                  </a:lnTo>
                  <a:lnTo>
                    <a:pt x="52330" y="67317"/>
                  </a:lnTo>
                  <a:lnTo>
                    <a:pt x="52330" y="67317"/>
                  </a:lnTo>
                  <a:lnTo>
                    <a:pt x="52330" y="67317"/>
                  </a:lnTo>
                  <a:lnTo>
                    <a:pt x="52330" y="67317"/>
                  </a:lnTo>
                  <a:lnTo>
                    <a:pt x="52330" y="67317"/>
                  </a:lnTo>
                  <a:lnTo>
                    <a:pt x="52330" y="67317"/>
                  </a:lnTo>
                  <a:lnTo>
                    <a:pt x="52330" y="67317"/>
                  </a:lnTo>
                  <a:close/>
                  <a:moveTo>
                    <a:pt x="61804" y="73170"/>
                  </a:moveTo>
                  <a:lnTo>
                    <a:pt x="61804" y="60000"/>
                  </a:lnTo>
                  <a:lnTo>
                    <a:pt x="61804" y="60000"/>
                  </a:lnTo>
                  <a:lnTo>
                    <a:pt x="61804" y="54146"/>
                  </a:lnTo>
                  <a:lnTo>
                    <a:pt x="61804" y="54146"/>
                  </a:lnTo>
                  <a:lnTo>
                    <a:pt x="61804" y="46829"/>
                  </a:lnTo>
                  <a:lnTo>
                    <a:pt x="61804" y="46829"/>
                  </a:lnTo>
                  <a:lnTo>
                    <a:pt x="61804" y="46829"/>
                  </a:lnTo>
                  <a:lnTo>
                    <a:pt x="64060" y="46829"/>
                  </a:lnTo>
                  <a:lnTo>
                    <a:pt x="64060" y="46829"/>
                  </a:lnTo>
                  <a:lnTo>
                    <a:pt x="64060" y="46829"/>
                  </a:lnTo>
                  <a:lnTo>
                    <a:pt x="64060" y="46829"/>
                  </a:lnTo>
                  <a:lnTo>
                    <a:pt x="64060" y="46829"/>
                  </a:lnTo>
                  <a:lnTo>
                    <a:pt x="64060" y="40975"/>
                  </a:lnTo>
                  <a:lnTo>
                    <a:pt x="64060" y="40975"/>
                  </a:lnTo>
                  <a:lnTo>
                    <a:pt x="64060" y="40975"/>
                  </a:lnTo>
                  <a:lnTo>
                    <a:pt x="64060" y="40975"/>
                  </a:lnTo>
                  <a:lnTo>
                    <a:pt x="64060" y="40975"/>
                  </a:lnTo>
                  <a:lnTo>
                    <a:pt x="64060" y="40975"/>
                  </a:lnTo>
                  <a:lnTo>
                    <a:pt x="64060" y="40975"/>
                  </a:lnTo>
                  <a:lnTo>
                    <a:pt x="65864" y="40975"/>
                  </a:lnTo>
                  <a:lnTo>
                    <a:pt x="65864" y="40975"/>
                  </a:lnTo>
                  <a:lnTo>
                    <a:pt x="65864" y="40975"/>
                  </a:lnTo>
                  <a:lnTo>
                    <a:pt x="65864" y="40975"/>
                  </a:lnTo>
                  <a:lnTo>
                    <a:pt x="65864" y="40975"/>
                  </a:lnTo>
                  <a:lnTo>
                    <a:pt x="65864" y="46829"/>
                  </a:lnTo>
                  <a:lnTo>
                    <a:pt x="65864" y="46829"/>
                  </a:lnTo>
                  <a:lnTo>
                    <a:pt x="65864" y="46829"/>
                  </a:lnTo>
                  <a:lnTo>
                    <a:pt x="65864" y="46829"/>
                  </a:lnTo>
                  <a:lnTo>
                    <a:pt x="65864" y="46829"/>
                  </a:lnTo>
                  <a:lnTo>
                    <a:pt x="65864" y="46829"/>
                  </a:lnTo>
                  <a:lnTo>
                    <a:pt x="65864" y="46829"/>
                  </a:lnTo>
                  <a:lnTo>
                    <a:pt x="65864" y="46829"/>
                  </a:lnTo>
                  <a:lnTo>
                    <a:pt x="65864" y="46829"/>
                  </a:lnTo>
                  <a:lnTo>
                    <a:pt x="64060" y="46829"/>
                  </a:lnTo>
                  <a:lnTo>
                    <a:pt x="64060" y="46829"/>
                  </a:lnTo>
                  <a:lnTo>
                    <a:pt x="64060" y="46829"/>
                  </a:lnTo>
                  <a:lnTo>
                    <a:pt x="64060" y="46829"/>
                  </a:lnTo>
                  <a:lnTo>
                    <a:pt x="64060" y="46829"/>
                  </a:lnTo>
                  <a:lnTo>
                    <a:pt x="64060" y="54146"/>
                  </a:lnTo>
                  <a:lnTo>
                    <a:pt x="65864" y="54146"/>
                  </a:lnTo>
                  <a:lnTo>
                    <a:pt x="65864" y="60000"/>
                  </a:lnTo>
                  <a:lnTo>
                    <a:pt x="64060" y="60000"/>
                  </a:lnTo>
                  <a:lnTo>
                    <a:pt x="64060" y="73170"/>
                  </a:lnTo>
                  <a:lnTo>
                    <a:pt x="61804" y="73170"/>
                  </a:lnTo>
                  <a:close/>
                  <a:moveTo>
                    <a:pt x="67669" y="60000"/>
                  </a:moveTo>
                  <a:lnTo>
                    <a:pt x="67669" y="54146"/>
                  </a:lnTo>
                  <a:lnTo>
                    <a:pt x="67669" y="54146"/>
                  </a:lnTo>
                  <a:lnTo>
                    <a:pt x="67669" y="54146"/>
                  </a:lnTo>
                  <a:lnTo>
                    <a:pt x="67669" y="54146"/>
                  </a:lnTo>
                  <a:lnTo>
                    <a:pt x="69473" y="54146"/>
                  </a:lnTo>
                  <a:lnTo>
                    <a:pt x="69473" y="54146"/>
                  </a:lnTo>
                  <a:lnTo>
                    <a:pt x="69473" y="54146"/>
                  </a:lnTo>
                  <a:lnTo>
                    <a:pt x="69473" y="54146"/>
                  </a:lnTo>
                  <a:lnTo>
                    <a:pt x="71729" y="54146"/>
                  </a:lnTo>
                  <a:lnTo>
                    <a:pt x="71729" y="54146"/>
                  </a:lnTo>
                  <a:lnTo>
                    <a:pt x="71729" y="54146"/>
                  </a:lnTo>
                  <a:lnTo>
                    <a:pt x="71729" y="54146"/>
                  </a:lnTo>
                  <a:lnTo>
                    <a:pt x="71729" y="54146"/>
                  </a:lnTo>
                  <a:lnTo>
                    <a:pt x="71729" y="54146"/>
                  </a:lnTo>
                  <a:lnTo>
                    <a:pt x="71729" y="54146"/>
                  </a:lnTo>
                  <a:lnTo>
                    <a:pt x="71729" y="54146"/>
                  </a:lnTo>
                  <a:lnTo>
                    <a:pt x="73533" y="54146"/>
                  </a:lnTo>
                  <a:lnTo>
                    <a:pt x="73533" y="54146"/>
                  </a:lnTo>
                  <a:lnTo>
                    <a:pt x="73533" y="54146"/>
                  </a:lnTo>
                  <a:lnTo>
                    <a:pt x="73533" y="60000"/>
                  </a:lnTo>
                  <a:lnTo>
                    <a:pt x="73533" y="60000"/>
                  </a:lnTo>
                  <a:lnTo>
                    <a:pt x="73533" y="60000"/>
                  </a:lnTo>
                  <a:lnTo>
                    <a:pt x="73533" y="60000"/>
                  </a:lnTo>
                  <a:lnTo>
                    <a:pt x="73533" y="60000"/>
                  </a:lnTo>
                  <a:lnTo>
                    <a:pt x="73533" y="67317"/>
                  </a:lnTo>
                  <a:lnTo>
                    <a:pt x="73533" y="73170"/>
                  </a:lnTo>
                  <a:lnTo>
                    <a:pt x="73533" y="73170"/>
                  </a:lnTo>
                  <a:lnTo>
                    <a:pt x="73533" y="73170"/>
                  </a:lnTo>
                  <a:lnTo>
                    <a:pt x="71729" y="73170"/>
                  </a:lnTo>
                  <a:lnTo>
                    <a:pt x="71729" y="73170"/>
                  </a:lnTo>
                  <a:lnTo>
                    <a:pt x="71729" y="73170"/>
                  </a:lnTo>
                  <a:lnTo>
                    <a:pt x="71729" y="73170"/>
                  </a:lnTo>
                  <a:lnTo>
                    <a:pt x="71729" y="73170"/>
                  </a:lnTo>
                  <a:lnTo>
                    <a:pt x="71729" y="73170"/>
                  </a:lnTo>
                  <a:lnTo>
                    <a:pt x="71729" y="73170"/>
                  </a:lnTo>
                  <a:lnTo>
                    <a:pt x="71729" y="73170"/>
                  </a:lnTo>
                  <a:lnTo>
                    <a:pt x="71729" y="73170"/>
                  </a:lnTo>
                  <a:lnTo>
                    <a:pt x="71729" y="73170"/>
                  </a:lnTo>
                  <a:lnTo>
                    <a:pt x="71729" y="73170"/>
                  </a:lnTo>
                  <a:lnTo>
                    <a:pt x="71729" y="73170"/>
                  </a:lnTo>
                  <a:lnTo>
                    <a:pt x="69473" y="73170"/>
                  </a:lnTo>
                  <a:lnTo>
                    <a:pt x="69473" y="73170"/>
                  </a:lnTo>
                  <a:lnTo>
                    <a:pt x="69473" y="73170"/>
                  </a:lnTo>
                  <a:lnTo>
                    <a:pt x="69473" y="73170"/>
                  </a:lnTo>
                  <a:lnTo>
                    <a:pt x="69473" y="73170"/>
                  </a:lnTo>
                  <a:lnTo>
                    <a:pt x="69473" y="73170"/>
                  </a:lnTo>
                  <a:lnTo>
                    <a:pt x="67669" y="73170"/>
                  </a:lnTo>
                  <a:lnTo>
                    <a:pt x="67669" y="73170"/>
                  </a:lnTo>
                  <a:lnTo>
                    <a:pt x="67669" y="73170"/>
                  </a:lnTo>
                  <a:lnTo>
                    <a:pt x="67669" y="73170"/>
                  </a:lnTo>
                  <a:lnTo>
                    <a:pt x="67669" y="73170"/>
                  </a:lnTo>
                  <a:lnTo>
                    <a:pt x="67669" y="73170"/>
                  </a:lnTo>
                  <a:lnTo>
                    <a:pt x="67669" y="73170"/>
                  </a:lnTo>
                  <a:lnTo>
                    <a:pt x="67669" y="73170"/>
                  </a:lnTo>
                  <a:lnTo>
                    <a:pt x="67669" y="73170"/>
                  </a:lnTo>
                  <a:lnTo>
                    <a:pt x="67669" y="73170"/>
                  </a:lnTo>
                  <a:lnTo>
                    <a:pt x="67669" y="73170"/>
                  </a:lnTo>
                  <a:lnTo>
                    <a:pt x="67669" y="67317"/>
                  </a:lnTo>
                  <a:lnTo>
                    <a:pt x="67669" y="67317"/>
                  </a:lnTo>
                  <a:lnTo>
                    <a:pt x="67669" y="67317"/>
                  </a:lnTo>
                  <a:lnTo>
                    <a:pt x="67669" y="67317"/>
                  </a:lnTo>
                  <a:lnTo>
                    <a:pt x="67669" y="67317"/>
                  </a:lnTo>
                  <a:lnTo>
                    <a:pt x="67669" y="67317"/>
                  </a:lnTo>
                  <a:lnTo>
                    <a:pt x="67669" y="67317"/>
                  </a:lnTo>
                  <a:lnTo>
                    <a:pt x="67669" y="67317"/>
                  </a:lnTo>
                  <a:lnTo>
                    <a:pt x="67669" y="60000"/>
                  </a:lnTo>
                  <a:lnTo>
                    <a:pt x="67669" y="60000"/>
                  </a:lnTo>
                  <a:lnTo>
                    <a:pt x="67669" y="60000"/>
                  </a:lnTo>
                  <a:lnTo>
                    <a:pt x="67669" y="60000"/>
                  </a:lnTo>
                  <a:lnTo>
                    <a:pt x="69473" y="60000"/>
                  </a:lnTo>
                  <a:lnTo>
                    <a:pt x="69473" y="60000"/>
                  </a:lnTo>
                  <a:lnTo>
                    <a:pt x="69473" y="60000"/>
                  </a:lnTo>
                  <a:lnTo>
                    <a:pt x="69473" y="60000"/>
                  </a:lnTo>
                  <a:lnTo>
                    <a:pt x="69473" y="60000"/>
                  </a:lnTo>
                  <a:lnTo>
                    <a:pt x="69473" y="60000"/>
                  </a:lnTo>
                  <a:lnTo>
                    <a:pt x="71729" y="60000"/>
                  </a:lnTo>
                  <a:lnTo>
                    <a:pt x="71729" y="60000"/>
                  </a:lnTo>
                  <a:lnTo>
                    <a:pt x="71729" y="60000"/>
                  </a:lnTo>
                  <a:lnTo>
                    <a:pt x="71729" y="60000"/>
                  </a:lnTo>
                  <a:lnTo>
                    <a:pt x="71729" y="60000"/>
                  </a:lnTo>
                  <a:lnTo>
                    <a:pt x="71729" y="60000"/>
                  </a:lnTo>
                  <a:lnTo>
                    <a:pt x="71729" y="60000"/>
                  </a:lnTo>
                  <a:lnTo>
                    <a:pt x="71729" y="60000"/>
                  </a:lnTo>
                  <a:lnTo>
                    <a:pt x="71729" y="60000"/>
                  </a:lnTo>
                  <a:lnTo>
                    <a:pt x="71729" y="60000"/>
                  </a:lnTo>
                  <a:lnTo>
                    <a:pt x="71729" y="60000"/>
                  </a:lnTo>
                  <a:lnTo>
                    <a:pt x="69473" y="54146"/>
                  </a:lnTo>
                  <a:lnTo>
                    <a:pt x="69473" y="54146"/>
                  </a:lnTo>
                  <a:lnTo>
                    <a:pt x="69473" y="54146"/>
                  </a:lnTo>
                  <a:lnTo>
                    <a:pt x="69473" y="60000"/>
                  </a:lnTo>
                  <a:lnTo>
                    <a:pt x="69473" y="60000"/>
                  </a:lnTo>
                  <a:lnTo>
                    <a:pt x="69473" y="60000"/>
                  </a:lnTo>
                  <a:lnTo>
                    <a:pt x="67669" y="60000"/>
                  </a:lnTo>
                  <a:lnTo>
                    <a:pt x="67669" y="60000"/>
                  </a:lnTo>
                  <a:lnTo>
                    <a:pt x="67669" y="60000"/>
                  </a:lnTo>
                  <a:lnTo>
                    <a:pt x="67669" y="60000"/>
                  </a:lnTo>
                  <a:close/>
                  <a:moveTo>
                    <a:pt x="69473" y="67317"/>
                  </a:moveTo>
                  <a:lnTo>
                    <a:pt x="69473" y="67317"/>
                  </a:lnTo>
                  <a:lnTo>
                    <a:pt x="69473" y="73170"/>
                  </a:lnTo>
                  <a:lnTo>
                    <a:pt x="69473" y="73170"/>
                  </a:lnTo>
                  <a:lnTo>
                    <a:pt x="69473" y="73170"/>
                  </a:lnTo>
                  <a:lnTo>
                    <a:pt x="69473" y="73170"/>
                  </a:lnTo>
                  <a:lnTo>
                    <a:pt x="69473" y="73170"/>
                  </a:lnTo>
                  <a:lnTo>
                    <a:pt x="69473" y="73170"/>
                  </a:lnTo>
                  <a:lnTo>
                    <a:pt x="69473" y="73170"/>
                  </a:lnTo>
                  <a:lnTo>
                    <a:pt x="69473" y="73170"/>
                  </a:lnTo>
                  <a:lnTo>
                    <a:pt x="69473" y="73170"/>
                  </a:lnTo>
                  <a:lnTo>
                    <a:pt x="69473" y="73170"/>
                  </a:lnTo>
                  <a:lnTo>
                    <a:pt x="69473" y="73170"/>
                  </a:lnTo>
                  <a:lnTo>
                    <a:pt x="71729" y="73170"/>
                  </a:lnTo>
                  <a:lnTo>
                    <a:pt x="71729" y="73170"/>
                  </a:lnTo>
                  <a:lnTo>
                    <a:pt x="71729" y="73170"/>
                  </a:lnTo>
                  <a:lnTo>
                    <a:pt x="71729" y="67317"/>
                  </a:lnTo>
                  <a:lnTo>
                    <a:pt x="71729" y="67317"/>
                  </a:lnTo>
                  <a:lnTo>
                    <a:pt x="71729" y="67317"/>
                  </a:lnTo>
                  <a:lnTo>
                    <a:pt x="71729" y="67317"/>
                  </a:lnTo>
                  <a:lnTo>
                    <a:pt x="71729" y="67317"/>
                  </a:lnTo>
                  <a:lnTo>
                    <a:pt x="71729" y="67317"/>
                  </a:lnTo>
                  <a:lnTo>
                    <a:pt x="71729" y="67317"/>
                  </a:lnTo>
                  <a:lnTo>
                    <a:pt x="71729" y="67317"/>
                  </a:lnTo>
                  <a:lnTo>
                    <a:pt x="71729" y="67317"/>
                  </a:lnTo>
                  <a:lnTo>
                    <a:pt x="69473" y="67317"/>
                  </a:lnTo>
                  <a:lnTo>
                    <a:pt x="69473" y="67317"/>
                  </a:lnTo>
                  <a:lnTo>
                    <a:pt x="69473" y="67317"/>
                  </a:lnTo>
                  <a:lnTo>
                    <a:pt x="69473" y="67317"/>
                  </a:lnTo>
                  <a:lnTo>
                    <a:pt x="69473" y="67317"/>
                  </a:lnTo>
                  <a:lnTo>
                    <a:pt x="69473" y="67317"/>
                  </a:lnTo>
                  <a:lnTo>
                    <a:pt x="69473" y="67317"/>
                  </a:lnTo>
                  <a:lnTo>
                    <a:pt x="69473" y="67317"/>
                  </a:lnTo>
                  <a:lnTo>
                    <a:pt x="69473" y="67317"/>
                  </a:lnTo>
                  <a:lnTo>
                    <a:pt x="69473" y="67317"/>
                  </a:lnTo>
                  <a:lnTo>
                    <a:pt x="69473" y="67317"/>
                  </a:lnTo>
                  <a:lnTo>
                    <a:pt x="69473" y="67317"/>
                  </a:lnTo>
                  <a:close/>
                  <a:moveTo>
                    <a:pt x="75338" y="73170"/>
                  </a:moveTo>
                  <a:lnTo>
                    <a:pt x="75338" y="54146"/>
                  </a:lnTo>
                  <a:lnTo>
                    <a:pt x="77593" y="54146"/>
                  </a:lnTo>
                  <a:lnTo>
                    <a:pt x="77593" y="54146"/>
                  </a:lnTo>
                  <a:lnTo>
                    <a:pt x="77593" y="54146"/>
                  </a:lnTo>
                  <a:lnTo>
                    <a:pt x="77593" y="54146"/>
                  </a:lnTo>
                  <a:lnTo>
                    <a:pt x="77593" y="54146"/>
                  </a:lnTo>
                  <a:lnTo>
                    <a:pt x="77593" y="54146"/>
                  </a:lnTo>
                  <a:lnTo>
                    <a:pt x="77593" y="54146"/>
                  </a:lnTo>
                  <a:lnTo>
                    <a:pt x="79398" y="54146"/>
                  </a:lnTo>
                  <a:lnTo>
                    <a:pt x="79398" y="54146"/>
                  </a:lnTo>
                  <a:lnTo>
                    <a:pt x="79398" y="54146"/>
                  </a:lnTo>
                  <a:lnTo>
                    <a:pt x="79398" y="54146"/>
                  </a:lnTo>
                  <a:lnTo>
                    <a:pt x="79398" y="54146"/>
                  </a:lnTo>
                  <a:lnTo>
                    <a:pt x="79398" y="54146"/>
                  </a:lnTo>
                  <a:lnTo>
                    <a:pt x="79398" y="54146"/>
                  </a:lnTo>
                  <a:lnTo>
                    <a:pt x="81203" y="54146"/>
                  </a:lnTo>
                  <a:lnTo>
                    <a:pt x="81203" y="54146"/>
                  </a:lnTo>
                  <a:lnTo>
                    <a:pt x="81203" y="54146"/>
                  </a:lnTo>
                  <a:lnTo>
                    <a:pt x="81203" y="54146"/>
                  </a:lnTo>
                  <a:lnTo>
                    <a:pt x="81203" y="54146"/>
                  </a:lnTo>
                  <a:lnTo>
                    <a:pt x="81203" y="54146"/>
                  </a:lnTo>
                  <a:lnTo>
                    <a:pt x="81203" y="54146"/>
                  </a:lnTo>
                  <a:lnTo>
                    <a:pt x="81203" y="54146"/>
                  </a:lnTo>
                  <a:lnTo>
                    <a:pt x="81203" y="54146"/>
                  </a:lnTo>
                  <a:lnTo>
                    <a:pt x="81203" y="54146"/>
                  </a:lnTo>
                  <a:lnTo>
                    <a:pt x="81203" y="54146"/>
                  </a:lnTo>
                  <a:lnTo>
                    <a:pt x="81203" y="54146"/>
                  </a:lnTo>
                  <a:lnTo>
                    <a:pt x="83458" y="54146"/>
                  </a:lnTo>
                  <a:lnTo>
                    <a:pt x="83458" y="54146"/>
                  </a:lnTo>
                  <a:lnTo>
                    <a:pt x="83458" y="54146"/>
                  </a:lnTo>
                  <a:lnTo>
                    <a:pt x="83458" y="54146"/>
                  </a:lnTo>
                  <a:lnTo>
                    <a:pt x="83458" y="54146"/>
                  </a:lnTo>
                  <a:lnTo>
                    <a:pt x="83458" y="54146"/>
                  </a:lnTo>
                  <a:lnTo>
                    <a:pt x="83458" y="54146"/>
                  </a:lnTo>
                  <a:lnTo>
                    <a:pt x="85263" y="54146"/>
                  </a:lnTo>
                  <a:lnTo>
                    <a:pt x="85263" y="54146"/>
                  </a:lnTo>
                  <a:lnTo>
                    <a:pt x="85263" y="54146"/>
                  </a:lnTo>
                  <a:lnTo>
                    <a:pt x="85263" y="54146"/>
                  </a:lnTo>
                  <a:lnTo>
                    <a:pt x="85263" y="54146"/>
                  </a:lnTo>
                  <a:lnTo>
                    <a:pt x="85263" y="54146"/>
                  </a:lnTo>
                  <a:lnTo>
                    <a:pt x="85263" y="54146"/>
                  </a:lnTo>
                  <a:lnTo>
                    <a:pt x="85263" y="60000"/>
                  </a:lnTo>
                  <a:lnTo>
                    <a:pt x="85263" y="60000"/>
                  </a:lnTo>
                  <a:lnTo>
                    <a:pt x="85263" y="60000"/>
                  </a:lnTo>
                  <a:lnTo>
                    <a:pt x="85263" y="60000"/>
                  </a:lnTo>
                  <a:lnTo>
                    <a:pt x="85263" y="73170"/>
                  </a:lnTo>
                  <a:lnTo>
                    <a:pt x="83458" y="73170"/>
                  </a:lnTo>
                  <a:lnTo>
                    <a:pt x="83458" y="60000"/>
                  </a:lnTo>
                  <a:lnTo>
                    <a:pt x="83458" y="60000"/>
                  </a:lnTo>
                  <a:lnTo>
                    <a:pt x="83458" y="60000"/>
                  </a:lnTo>
                  <a:lnTo>
                    <a:pt x="83458" y="60000"/>
                  </a:lnTo>
                  <a:lnTo>
                    <a:pt x="83458" y="60000"/>
                  </a:lnTo>
                  <a:lnTo>
                    <a:pt x="83458" y="60000"/>
                  </a:lnTo>
                  <a:lnTo>
                    <a:pt x="83458" y="60000"/>
                  </a:lnTo>
                  <a:lnTo>
                    <a:pt x="83458" y="60000"/>
                  </a:lnTo>
                  <a:lnTo>
                    <a:pt x="83458" y="60000"/>
                  </a:lnTo>
                  <a:lnTo>
                    <a:pt x="83458" y="60000"/>
                  </a:lnTo>
                  <a:lnTo>
                    <a:pt x="83458" y="60000"/>
                  </a:lnTo>
                  <a:lnTo>
                    <a:pt x="83458" y="60000"/>
                  </a:lnTo>
                  <a:lnTo>
                    <a:pt x="81203" y="60000"/>
                  </a:lnTo>
                  <a:lnTo>
                    <a:pt x="81203" y="60000"/>
                  </a:lnTo>
                  <a:lnTo>
                    <a:pt x="81203" y="60000"/>
                  </a:lnTo>
                  <a:lnTo>
                    <a:pt x="81203" y="60000"/>
                  </a:lnTo>
                  <a:lnTo>
                    <a:pt x="81203" y="60000"/>
                  </a:lnTo>
                  <a:lnTo>
                    <a:pt x="81203" y="60000"/>
                  </a:lnTo>
                  <a:lnTo>
                    <a:pt x="81203" y="60000"/>
                  </a:lnTo>
                  <a:lnTo>
                    <a:pt x="81203" y="60000"/>
                  </a:lnTo>
                  <a:lnTo>
                    <a:pt x="81203" y="60000"/>
                  </a:lnTo>
                  <a:lnTo>
                    <a:pt x="81203" y="60000"/>
                  </a:lnTo>
                  <a:lnTo>
                    <a:pt x="81203" y="60000"/>
                  </a:lnTo>
                  <a:lnTo>
                    <a:pt x="81203" y="67317"/>
                  </a:lnTo>
                  <a:lnTo>
                    <a:pt x="81203" y="73170"/>
                  </a:lnTo>
                  <a:lnTo>
                    <a:pt x="79398" y="73170"/>
                  </a:lnTo>
                  <a:lnTo>
                    <a:pt x="79398" y="60000"/>
                  </a:lnTo>
                  <a:lnTo>
                    <a:pt x="79398" y="60000"/>
                  </a:lnTo>
                  <a:lnTo>
                    <a:pt x="79398" y="60000"/>
                  </a:lnTo>
                  <a:lnTo>
                    <a:pt x="79398" y="60000"/>
                  </a:lnTo>
                  <a:lnTo>
                    <a:pt x="79398" y="60000"/>
                  </a:lnTo>
                  <a:lnTo>
                    <a:pt x="79398" y="60000"/>
                  </a:lnTo>
                  <a:lnTo>
                    <a:pt x="79398" y="60000"/>
                  </a:lnTo>
                  <a:lnTo>
                    <a:pt x="79398" y="60000"/>
                  </a:lnTo>
                  <a:lnTo>
                    <a:pt x="79398" y="60000"/>
                  </a:lnTo>
                  <a:lnTo>
                    <a:pt x="79398" y="60000"/>
                  </a:lnTo>
                  <a:lnTo>
                    <a:pt x="77593" y="60000"/>
                  </a:lnTo>
                  <a:lnTo>
                    <a:pt x="77593" y="60000"/>
                  </a:lnTo>
                  <a:lnTo>
                    <a:pt x="77593" y="60000"/>
                  </a:lnTo>
                  <a:lnTo>
                    <a:pt x="77593" y="60000"/>
                  </a:lnTo>
                  <a:lnTo>
                    <a:pt x="77593" y="60000"/>
                  </a:lnTo>
                  <a:lnTo>
                    <a:pt x="77593" y="60000"/>
                  </a:lnTo>
                  <a:lnTo>
                    <a:pt x="77593" y="60000"/>
                  </a:lnTo>
                  <a:lnTo>
                    <a:pt x="77593" y="60000"/>
                  </a:lnTo>
                  <a:lnTo>
                    <a:pt x="77593" y="60000"/>
                  </a:lnTo>
                  <a:lnTo>
                    <a:pt x="77593" y="60000"/>
                  </a:lnTo>
                  <a:lnTo>
                    <a:pt x="77593" y="60000"/>
                  </a:lnTo>
                  <a:lnTo>
                    <a:pt x="77593" y="60000"/>
                  </a:lnTo>
                  <a:lnTo>
                    <a:pt x="77593" y="60000"/>
                  </a:lnTo>
                  <a:lnTo>
                    <a:pt x="77593" y="67317"/>
                  </a:lnTo>
                  <a:lnTo>
                    <a:pt x="77593" y="73170"/>
                  </a:lnTo>
                  <a:lnTo>
                    <a:pt x="75338" y="73170"/>
                  </a:lnTo>
                  <a:close/>
                  <a:moveTo>
                    <a:pt x="87067" y="73170"/>
                  </a:moveTo>
                  <a:lnTo>
                    <a:pt x="87067" y="54146"/>
                  </a:lnTo>
                  <a:lnTo>
                    <a:pt x="88872" y="54146"/>
                  </a:lnTo>
                  <a:lnTo>
                    <a:pt x="88872" y="73170"/>
                  </a:lnTo>
                  <a:lnTo>
                    <a:pt x="87067" y="73170"/>
                  </a:lnTo>
                  <a:close/>
                  <a:moveTo>
                    <a:pt x="87067" y="46829"/>
                  </a:moveTo>
                  <a:lnTo>
                    <a:pt x="87067" y="40975"/>
                  </a:lnTo>
                  <a:lnTo>
                    <a:pt x="88872" y="40975"/>
                  </a:lnTo>
                  <a:lnTo>
                    <a:pt x="88872" y="46829"/>
                  </a:lnTo>
                  <a:lnTo>
                    <a:pt x="87067" y="46829"/>
                  </a:lnTo>
                  <a:close/>
                  <a:moveTo>
                    <a:pt x="91127" y="73170"/>
                  </a:moveTo>
                  <a:lnTo>
                    <a:pt x="91127" y="40975"/>
                  </a:lnTo>
                  <a:lnTo>
                    <a:pt x="92932" y="40975"/>
                  </a:lnTo>
                  <a:lnTo>
                    <a:pt x="92932" y="73170"/>
                  </a:lnTo>
                  <a:lnTo>
                    <a:pt x="91127" y="73170"/>
                  </a:lnTo>
                  <a:close/>
                  <a:moveTo>
                    <a:pt x="94736" y="73170"/>
                  </a:moveTo>
                  <a:lnTo>
                    <a:pt x="94736" y="54146"/>
                  </a:lnTo>
                  <a:lnTo>
                    <a:pt x="96992" y="54146"/>
                  </a:lnTo>
                  <a:lnTo>
                    <a:pt x="96992" y="73170"/>
                  </a:lnTo>
                  <a:lnTo>
                    <a:pt x="94736" y="73170"/>
                  </a:lnTo>
                  <a:close/>
                  <a:moveTo>
                    <a:pt x="94736" y="46829"/>
                  </a:moveTo>
                  <a:lnTo>
                    <a:pt x="94736" y="40975"/>
                  </a:lnTo>
                  <a:lnTo>
                    <a:pt x="96992" y="40975"/>
                  </a:lnTo>
                  <a:lnTo>
                    <a:pt x="96992" y="46829"/>
                  </a:lnTo>
                  <a:lnTo>
                    <a:pt x="94736" y="46829"/>
                  </a:lnTo>
                  <a:close/>
                  <a:moveTo>
                    <a:pt x="98796" y="60000"/>
                  </a:moveTo>
                  <a:lnTo>
                    <a:pt x="98796" y="54146"/>
                  </a:lnTo>
                  <a:lnTo>
                    <a:pt x="98796" y="54146"/>
                  </a:lnTo>
                  <a:lnTo>
                    <a:pt x="100601" y="54146"/>
                  </a:lnTo>
                  <a:lnTo>
                    <a:pt x="100601" y="54146"/>
                  </a:lnTo>
                  <a:lnTo>
                    <a:pt x="100601" y="54146"/>
                  </a:lnTo>
                  <a:lnTo>
                    <a:pt x="100601" y="54146"/>
                  </a:lnTo>
                  <a:lnTo>
                    <a:pt x="102406" y="54146"/>
                  </a:lnTo>
                  <a:lnTo>
                    <a:pt x="102406" y="54146"/>
                  </a:lnTo>
                  <a:lnTo>
                    <a:pt x="102406" y="54146"/>
                  </a:lnTo>
                  <a:lnTo>
                    <a:pt x="102406" y="54146"/>
                  </a:lnTo>
                  <a:lnTo>
                    <a:pt x="102406" y="54146"/>
                  </a:lnTo>
                  <a:lnTo>
                    <a:pt x="102406" y="54146"/>
                  </a:lnTo>
                  <a:lnTo>
                    <a:pt x="102406" y="54146"/>
                  </a:lnTo>
                  <a:lnTo>
                    <a:pt x="104661" y="54146"/>
                  </a:lnTo>
                  <a:lnTo>
                    <a:pt x="104661" y="54146"/>
                  </a:lnTo>
                  <a:lnTo>
                    <a:pt x="104661" y="54146"/>
                  </a:lnTo>
                  <a:lnTo>
                    <a:pt x="104661" y="54146"/>
                  </a:lnTo>
                  <a:lnTo>
                    <a:pt x="104661" y="54146"/>
                  </a:lnTo>
                  <a:lnTo>
                    <a:pt x="104661" y="54146"/>
                  </a:lnTo>
                  <a:lnTo>
                    <a:pt x="104661" y="60000"/>
                  </a:lnTo>
                  <a:lnTo>
                    <a:pt x="104661" y="60000"/>
                  </a:lnTo>
                  <a:lnTo>
                    <a:pt x="104661" y="60000"/>
                  </a:lnTo>
                  <a:lnTo>
                    <a:pt x="104661" y="60000"/>
                  </a:lnTo>
                  <a:lnTo>
                    <a:pt x="104661" y="60000"/>
                  </a:lnTo>
                  <a:lnTo>
                    <a:pt x="104661" y="67317"/>
                  </a:lnTo>
                  <a:lnTo>
                    <a:pt x="104661" y="73170"/>
                  </a:lnTo>
                  <a:lnTo>
                    <a:pt x="104661" y="73170"/>
                  </a:lnTo>
                  <a:lnTo>
                    <a:pt x="104661" y="73170"/>
                  </a:lnTo>
                  <a:lnTo>
                    <a:pt x="102406" y="73170"/>
                  </a:lnTo>
                  <a:lnTo>
                    <a:pt x="102406" y="73170"/>
                  </a:lnTo>
                  <a:lnTo>
                    <a:pt x="102406" y="73170"/>
                  </a:lnTo>
                  <a:lnTo>
                    <a:pt x="102406" y="73170"/>
                  </a:lnTo>
                  <a:lnTo>
                    <a:pt x="102406" y="73170"/>
                  </a:lnTo>
                  <a:lnTo>
                    <a:pt x="102406" y="73170"/>
                  </a:lnTo>
                  <a:lnTo>
                    <a:pt x="102406" y="73170"/>
                  </a:lnTo>
                  <a:lnTo>
                    <a:pt x="102406" y="73170"/>
                  </a:lnTo>
                  <a:lnTo>
                    <a:pt x="102406" y="73170"/>
                  </a:lnTo>
                  <a:lnTo>
                    <a:pt x="102406" y="73170"/>
                  </a:lnTo>
                  <a:lnTo>
                    <a:pt x="102406" y="73170"/>
                  </a:lnTo>
                  <a:lnTo>
                    <a:pt x="102406" y="73170"/>
                  </a:lnTo>
                  <a:lnTo>
                    <a:pt x="102406" y="73170"/>
                  </a:lnTo>
                  <a:lnTo>
                    <a:pt x="100601" y="73170"/>
                  </a:lnTo>
                  <a:lnTo>
                    <a:pt x="100601" y="73170"/>
                  </a:lnTo>
                  <a:lnTo>
                    <a:pt x="100601" y="73170"/>
                  </a:lnTo>
                  <a:lnTo>
                    <a:pt x="100601" y="73170"/>
                  </a:lnTo>
                  <a:lnTo>
                    <a:pt x="100601" y="73170"/>
                  </a:lnTo>
                  <a:lnTo>
                    <a:pt x="100601" y="73170"/>
                  </a:lnTo>
                  <a:lnTo>
                    <a:pt x="100601" y="73170"/>
                  </a:lnTo>
                  <a:lnTo>
                    <a:pt x="98796" y="73170"/>
                  </a:lnTo>
                  <a:lnTo>
                    <a:pt x="98796" y="73170"/>
                  </a:lnTo>
                  <a:lnTo>
                    <a:pt x="98796" y="73170"/>
                  </a:lnTo>
                  <a:lnTo>
                    <a:pt x="98796" y="73170"/>
                  </a:lnTo>
                  <a:lnTo>
                    <a:pt x="98796" y="73170"/>
                  </a:lnTo>
                  <a:lnTo>
                    <a:pt x="98796" y="73170"/>
                  </a:lnTo>
                  <a:lnTo>
                    <a:pt x="98796" y="73170"/>
                  </a:lnTo>
                  <a:lnTo>
                    <a:pt x="98796" y="73170"/>
                  </a:lnTo>
                  <a:lnTo>
                    <a:pt x="98796" y="73170"/>
                  </a:lnTo>
                  <a:lnTo>
                    <a:pt x="98796" y="67317"/>
                  </a:lnTo>
                  <a:lnTo>
                    <a:pt x="98796" y="67317"/>
                  </a:lnTo>
                  <a:lnTo>
                    <a:pt x="98796" y="67317"/>
                  </a:lnTo>
                  <a:lnTo>
                    <a:pt x="98796" y="67317"/>
                  </a:lnTo>
                  <a:lnTo>
                    <a:pt x="98796" y="67317"/>
                  </a:lnTo>
                  <a:lnTo>
                    <a:pt x="98796" y="67317"/>
                  </a:lnTo>
                  <a:lnTo>
                    <a:pt x="98796" y="67317"/>
                  </a:lnTo>
                  <a:lnTo>
                    <a:pt x="98796" y="67317"/>
                  </a:lnTo>
                  <a:lnTo>
                    <a:pt x="98796" y="60000"/>
                  </a:lnTo>
                  <a:lnTo>
                    <a:pt x="98796" y="60000"/>
                  </a:lnTo>
                  <a:lnTo>
                    <a:pt x="98796" y="60000"/>
                  </a:lnTo>
                  <a:lnTo>
                    <a:pt x="100601" y="60000"/>
                  </a:lnTo>
                  <a:lnTo>
                    <a:pt x="100601" y="60000"/>
                  </a:lnTo>
                  <a:lnTo>
                    <a:pt x="100601" y="60000"/>
                  </a:lnTo>
                  <a:lnTo>
                    <a:pt x="100601" y="60000"/>
                  </a:lnTo>
                  <a:lnTo>
                    <a:pt x="100601" y="60000"/>
                  </a:lnTo>
                  <a:lnTo>
                    <a:pt x="100601" y="60000"/>
                  </a:lnTo>
                  <a:lnTo>
                    <a:pt x="102406" y="60000"/>
                  </a:lnTo>
                  <a:lnTo>
                    <a:pt x="102406" y="60000"/>
                  </a:lnTo>
                  <a:lnTo>
                    <a:pt x="102406" y="60000"/>
                  </a:lnTo>
                  <a:lnTo>
                    <a:pt x="102406" y="60000"/>
                  </a:lnTo>
                  <a:lnTo>
                    <a:pt x="102406" y="60000"/>
                  </a:lnTo>
                  <a:lnTo>
                    <a:pt x="102406" y="60000"/>
                  </a:lnTo>
                  <a:lnTo>
                    <a:pt x="102406" y="60000"/>
                  </a:lnTo>
                  <a:lnTo>
                    <a:pt x="102406" y="60000"/>
                  </a:lnTo>
                  <a:lnTo>
                    <a:pt x="102406" y="60000"/>
                  </a:lnTo>
                  <a:lnTo>
                    <a:pt x="102406" y="60000"/>
                  </a:lnTo>
                  <a:lnTo>
                    <a:pt x="102406" y="60000"/>
                  </a:lnTo>
                  <a:lnTo>
                    <a:pt x="102406" y="60000"/>
                  </a:lnTo>
                  <a:lnTo>
                    <a:pt x="102406" y="54146"/>
                  </a:lnTo>
                  <a:lnTo>
                    <a:pt x="100601" y="54146"/>
                  </a:lnTo>
                  <a:lnTo>
                    <a:pt x="100601" y="54146"/>
                  </a:lnTo>
                  <a:lnTo>
                    <a:pt x="100601" y="60000"/>
                  </a:lnTo>
                  <a:lnTo>
                    <a:pt x="100601" y="60000"/>
                  </a:lnTo>
                  <a:lnTo>
                    <a:pt x="100601" y="60000"/>
                  </a:lnTo>
                  <a:lnTo>
                    <a:pt x="100601" y="60000"/>
                  </a:lnTo>
                  <a:lnTo>
                    <a:pt x="100601" y="60000"/>
                  </a:lnTo>
                  <a:lnTo>
                    <a:pt x="98796" y="60000"/>
                  </a:lnTo>
                  <a:lnTo>
                    <a:pt x="98796" y="60000"/>
                  </a:lnTo>
                  <a:close/>
                  <a:moveTo>
                    <a:pt x="100601" y="67317"/>
                  </a:moveTo>
                  <a:lnTo>
                    <a:pt x="100601" y="67317"/>
                  </a:lnTo>
                  <a:lnTo>
                    <a:pt x="100601" y="73170"/>
                  </a:lnTo>
                  <a:lnTo>
                    <a:pt x="100601" y="73170"/>
                  </a:lnTo>
                  <a:lnTo>
                    <a:pt x="100601" y="73170"/>
                  </a:lnTo>
                  <a:lnTo>
                    <a:pt x="100601" y="73170"/>
                  </a:lnTo>
                  <a:lnTo>
                    <a:pt x="100601" y="73170"/>
                  </a:lnTo>
                  <a:lnTo>
                    <a:pt x="100601" y="73170"/>
                  </a:lnTo>
                  <a:lnTo>
                    <a:pt x="100601" y="73170"/>
                  </a:lnTo>
                  <a:lnTo>
                    <a:pt x="100601" y="73170"/>
                  </a:lnTo>
                  <a:lnTo>
                    <a:pt x="100601" y="73170"/>
                  </a:lnTo>
                  <a:lnTo>
                    <a:pt x="102406" y="73170"/>
                  </a:lnTo>
                  <a:lnTo>
                    <a:pt x="102406" y="73170"/>
                  </a:lnTo>
                  <a:lnTo>
                    <a:pt x="102406" y="73170"/>
                  </a:lnTo>
                  <a:lnTo>
                    <a:pt x="102406" y="73170"/>
                  </a:lnTo>
                  <a:lnTo>
                    <a:pt x="102406" y="73170"/>
                  </a:lnTo>
                  <a:lnTo>
                    <a:pt x="102406" y="67317"/>
                  </a:lnTo>
                  <a:lnTo>
                    <a:pt x="102406" y="67317"/>
                  </a:lnTo>
                  <a:lnTo>
                    <a:pt x="102406" y="67317"/>
                  </a:lnTo>
                  <a:lnTo>
                    <a:pt x="102406" y="67317"/>
                  </a:lnTo>
                  <a:lnTo>
                    <a:pt x="102406" y="67317"/>
                  </a:lnTo>
                  <a:lnTo>
                    <a:pt x="102406" y="67317"/>
                  </a:lnTo>
                  <a:lnTo>
                    <a:pt x="102406" y="67317"/>
                  </a:lnTo>
                  <a:lnTo>
                    <a:pt x="102406" y="67317"/>
                  </a:lnTo>
                  <a:lnTo>
                    <a:pt x="102406" y="67317"/>
                  </a:lnTo>
                  <a:lnTo>
                    <a:pt x="100601" y="67317"/>
                  </a:lnTo>
                  <a:lnTo>
                    <a:pt x="100601" y="67317"/>
                  </a:lnTo>
                  <a:lnTo>
                    <a:pt x="100601" y="67317"/>
                  </a:lnTo>
                  <a:lnTo>
                    <a:pt x="100601" y="67317"/>
                  </a:lnTo>
                  <a:lnTo>
                    <a:pt x="100601" y="67317"/>
                  </a:lnTo>
                  <a:lnTo>
                    <a:pt x="100601" y="67317"/>
                  </a:lnTo>
                  <a:lnTo>
                    <a:pt x="100601" y="67317"/>
                  </a:lnTo>
                  <a:lnTo>
                    <a:pt x="100601" y="67317"/>
                  </a:lnTo>
                  <a:lnTo>
                    <a:pt x="100601" y="67317"/>
                  </a:lnTo>
                  <a:lnTo>
                    <a:pt x="100601" y="67317"/>
                  </a:lnTo>
                  <a:lnTo>
                    <a:pt x="100601" y="67317"/>
                  </a:lnTo>
                  <a:lnTo>
                    <a:pt x="100601" y="67317"/>
                  </a:lnTo>
                  <a:close/>
                  <a:moveTo>
                    <a:pt x="106466" y="73170"/>
                  </a:moveTo>
                  <a:lnTo>
                    <a:pt x="106466" y="54146"/>
                  </a:lnTo>
                  <a:lnTo>
                    <a:pt x="108270" y="54146"/>
                  </a:lnTo>
                  <a:lnTo>
                    <a:pt x="108270" y="60000"/>
                  </a:lnTo>
                  <a:lnTo>
                    <a:pt x="108270" y="60000"/>
                  </a:lnTo>
                  <a:lnTo>
                    <a:pt x="108270" y="54146"/>
                  </a:lnTo>
                  <a:lnTo>
                    <a:pt x="108270" y="54146"/>
                  </a:lnTo>
                  <a:lnTo>
                    <a:pt x="108270" y="54146"/>
                  </a:lnTo>
                  <a:lnTo>
                    <a:pt x="108270" y="54146"/>
                  </a:lnTo>
                  <a:lnTo>
                    <a:pt x="108270" y="54146"/>
                  </a:lnTo>
                  <a:lnTo>
                    <a:pt x="108270" y="54146"/>
                  </a:lnTo>
                  <a:lnTo>
                    <a:pt x="110526" y="54146"/>
                  </a:lnTo>
                  <a:lnTo>
                    <a:pt x="110526" y="54146"/>
                  </a:lnTo>
                  <a:lnTo>
                    <a:pt x="110526" y="54146"/>
                  </a:lnTo>
                  <a:lnTo>
                    <a:pt x="110526" y="54146"/>
                  </a:lnTo>
                  <a:lnTo>
                    <a:pt x="110526" y="54146"/>
                  </a:lnTo>
                  <a:lnTo>
                    <a:pt x="110526" y="54146"/>
                  </a:lnTo>
                  <a:lnTo>
                    <a:pt x="110526" y="54146"/>
                  </a:lnTo>
                  <a:lnTo>
                    <a:pt x="110526" y="60000"/>
                  </a:lnTo>
                  <a:lnTo>
                    <a:pt x="110526" y="60000"/>
                  </a:lnTo>
                  <a:lnTo>
                    <a:pt x="110526" y="60000"/>
                  </a:lnTo>
                  <a:lnTo>
                    <a:pt x="110526" y="60000"/>
                  </a:lnTo>
                  <a:lnTo>
                    <a:pt x="110526" y="60000"/>
                  </a:lnTo>
                  <a:lnTo>
                    <a:pt x="110526" y="60000"/>
                  </a:lnTo>
                  <a:lnTo>
                    <a:pt x="108270" y="60000"/>
                  </a:lnTo>
                  <a:lnTo>
                    <a:pt x="108270" y="60000"/>
                  </a:lnTo>
                  <a:lnTo>
                    <a:pt x="108270" y="60000"/>
                  </a:lnTo>
                  <a:lnTo>
                    <a:pt x="108270" y="60000"/>
                  </a:lnTo>
                  <a:lnTo>
                    <a:pt x="108270" y="60000"/>
                  </a:lnTo>
                  <a:lnTo>
                    <a:pt x="108270" y="60000"/>
                  </a:lnTo>
                  <a:lnTo>
                    <a:pt x="108270" y="60000"/>
                  </a:lnTo>
                  <a:lnTo>
                    <a:pt x="108270" y="60000"/>
                  </a:lnTo>
                  <a:lnTo>
                    <a:pt x="108270" y="67317"/>
                  </a:lnTo>
                  <a:lnTo>
                    <a:pt x="108270" y="67317"/>
                  </a:lnTo>
                  <a:lnTo>
                    <a:pt x="108270" y="67317"/>
                  </a:lnTo>
                  <a:lnTo>
                    <a:pt x="108270" y="73170"/>
                  </a:lnTo>
                  <a:lnTo>
                    <a:pt x="106466" y="73170"/>
                  </a:lnTo>
                  <a:close/>
                  <a:moveTo>
                    <a:pt x="116390" y="73170"/>
                  </a:moveTo>
                  <a:lnTo>
                    <a:pt x="116390" y="54146"/>
                  </a:lnTo>
                  <a:lnTo>
                    <a:pt x="118195" y="54146"/>
                  </a:lnTo>
                  <a:lnTo>
                    <a:pt x="118195" y="73170"/>
                  </a:lnTo>
                  <a:lnTo>
                    <a:pt x="116390" y="73170"/>
                  </a:lnTo>
                  <a:close/>
                  <a:moveTo>
                    <a:pt x="116390" y="46829"/>
                  </a:moveTo>
                  <a:lnTo>
                    <a:pt x="116390" y="40975"/>
                  </a:lnTo>
                  <a:lnTo>
                    <a:pt x="118195" y="40975"/>
                  </a:lnTo>
                  <a:lnTo>
                    <a:pt x="118195" y="46829"/>
                  </a:lnTo>
                  <a:lnTo>
                    <a:pt x="116390" y="46829"/>
                  </a:lnTo>
                  <a:close/>
                  <a:moveTo>
                    <a:pt x="3609" y="7317"/>
                  </a:moveTo>
                  <a:lnTo>
                    <a:pt x="3609" y="13170"/>
                  </a:lnTo>
                  <a:lnTo>
                    <a:pt x="3609" y="13170"/>
                  </a:lnTo>
                  <a:lnTo>
                    <a:pt x="3609" y="13170"/>
                  </a:lnTo>
                  <a:lnTo>
                    <a:pt x="3609" y="13170"/>
                  </a:lnTo>
                  <a:lnTo>
                    <a:pt x="1804" y="13170"/>
                  </a:lnTo>
                  <a:lnTo>
                    <a:pt x="1804" y="13170"/>
                  </a:lnTo>
                  <a:lnTo>
                    <a:pt x="1804" y="13170"/>
                  </a:lnTo>
                  <a:lnTo>
                    <a:pt x="1804" y="13170"/>
                  </a:lnTo>
                  <a:lnTo>
                    <a:pt x="1804" y="13170"/>
                  </a:lnTo>
                  <a:lnTo>
                    <a:pt x="1804" y="13170"/>
                  </a:lnTo>
                  <a:lnTo>
                    <a:pt x="1804" y="13170"/>
                  </a:lnTo>
                  <a:lnTo>
                    <a:pt x="1804" y="13170"/>
                  </a:lnTo>
                  <a:lnTo>
                    <a:pt x="1804" y="13170"/>
                  </a:lnTo>
                  <a:lnTo>
                    <a:pt x="1804" y="13170"/>
                  </a:lnTo>
                  <a:lnTo>
                    <a:pt x="1804" y="13170"/>
                  </a:lnTo>
                  <a:lnTo>
                    <a:pt x="1804" y="13170"/>
                  </a:lnTo>
                  <a:lnTo>
                    <a:pt x="1804" y="13170"/>
                  </a:lnTo>
                  <a:lnTo>
                    <a:pt x="1804" y="13170"/>
                  </a:lnTo>
                  <a:lnTo>
                    <a:pt x="1804" y="20487"/>
                  </a:lnTo>
                  <a:lnTo>
                    <a:pt x="1804" y="20487"/>
                  </a:lnTo>
                  <a:lnTo>
                    <a:pt x="1804" y="20487"/>
                  </a:lnTo>
                  <a:lnTo>
                    <a:pt x="1804" y="20487"/>
                  </a:lnTo>
                  <a:lnTo>
                    <a:pt x="3609" y="20487"/>
                  </a:lnTo>
                  <a:lnTo>
                    <a:pt x="3609" y="20487"/>
                  </a:lnTo>
                  <a:lnTo>
                    <a:pt x="3609" y="20487"/>
                  </a:lnTo>
                  <a:lnTo>
                    <a:pt x="3609" y="20487"/>
                  </a:lnTo>
                  <a:lnTo>
                    <a:pt x="3609" y="20487"/>
                  </a:lnTo>
                  <a:lnTo>
                    <a:pt x="3609" y="20487"/>
                  </a:lnTo>
                  <a:lnTo>
                    <a:pt x="3609" y="20487"/>
                  </a:lnTo>
                  <a:lnTo>
                    <a:pt x="3609" y="20487"/>
                  </a:lnTo>
                  <a:lnTo>
                    <a:pt x="3609" y="20487"/>
                  </a:lnTo>
                  <a:lnTo>
                    <a:pt x="3609" y="20487"/>
                  </a:lnTo>
                  <a:lnTo>
                    <a:pt x="3609" y="26341"/>
                  </a:lnTo>
                  <a:lnTo>
                    <a:pt x="3609" y="26341"/>
                  </a:lnTo>
                  <a:lnTo>
                    <a:pt x="3609" y="26341"/>
                  </a:lnTo>
                  <a:lnTo>
                    <a:pt x="3609" y="26341"/>
                  </a:lnTo>
                  <a:lnTo>
                    <a:pt x="3609" y="26341"/>
                  </a:lnTo>
                  <a:lnTo>
                    <a:pt x="3609" y="26341"/>
                  </a:lnTo>
                  <a:lnTo>
                    <a:pt x="3609" y="26341"/>
                  </a:lnTo>
                  <a:lnTo>
                    <a:pt x="3609" y="26341"/>
                  </a:lnTo>
                  <a:lnTo>
                    <a:pt x="3609" y="26341"/>
                  </a:lnTo>
                  <a:lnTo>
                    <a:pt x="3609" y="33658"/>
                  </a:lnTo>
                  <a:lnTo>
                    <a:pt x="3609" y="33658"/>
                  </a:lnTo>
                  <a:lnTo>
                    <a:pt x="3609" y="33658"/>
                  </a:lnTo>
                  <a:lnTo>
                    <a:pt x="3609" y="33658"/>
                  </a:lnTo>
                  <a:lnTo>
                    <a:pt x="3609" y="33658"/>
                  </a:lnTo>
                  <a:lnTo>
                    <a:pt x="1804" y="33658"/>
                  </a:lnTo>
                  <a:lnTo>
                    <a:pt x="1804" y="33658"/>
                  </a:lnTo>
                  <a:lnTo>
                    <a:pt x="1804" y="33658"/>
                  </a:lnTo>
                  <a:lnTo>
                    <a:pt x="1804" y="33658"/>
                  </a:lnTo>
                  <a:lnTo>
                    <a:pt x="1804" y="33658"/>
                  </a:lnTo>
                  <a:lnTo>
                    <a:pt x="0" y="33658"/>
                  </a:lnTo>
                  <a:lnTo>
                    <a:pt x="0" y="33658"/>
                  </a:lnTo>
                  <a:lnTo>
                    <a:pt x="0" y="33658"/>
                  </a:lnTo>
                  <a:lnTo>
                    <a:pt x="0" y="26341"/>
                  </a:lnTo>
                  <a:lnTo>
                    <a:pt x="0" y="26341"/>
                  </a:lnTo>
                  <a:lnTo>
                    <a:pt x="0" y="26341"/>
                  </a:lnTo>
                  <a:lnTo>
                    <a:pt x="0" y="26341"/>
                  </a:lnTo>
                  <a:lnTo>
                    <a:pt x="1804" y="26341"/>
                  </a:lnTo>
                  <a:lnTo>
                    <a:pt x="1804" y="26341"/>
                  </a:lnTo>
                  <a:lnTo>
                    <a:pt x="1804" y="26341"/>
                  </a:lnTo>
                  <a:lnTo>
                    <a:pt x="1804" y="26341"/>
                  </a:lnTo>
                  <a:lnTo>
                    <a:pt x="1804" y="26341"/>
                  </a:lnTo>
                  <a:lnTo>
                    <a:pt x="1804" y="26341"/>
                  </a:lnTo>
                  <a:lnTo>
                    <a:pt x="1804" y="26341"/>
                  </a:lnTo>
                  <a:lnTo>
                    <a:pt x="1804" y="26341"/>
                  </a:lnTo>
                  <a:lnTo>
                    <a:pt x="1804" y="26341"/>
                  </a:lnTo>
                  <a:lnTo>
                    <a:pt x="1804" y="26341"/>
                  </a:lnTo>
                  <a:lnTo>
                    <a:pt x="1804" y="26341"/>
                  </a:lnTo>
                  <a:lnTo>
                    <a:pt x="1804" y="26341"/>
                  </a:lnTo>
                  <a:lnTo>
                    <a:pt x="1804" y="26341"/>
                  </a:lnTo>
                  <a:lnTo>
                    <a:pt x="1804" y="26341"/>
                  </a:lnTo>
                  <a:lnTo>
                    <a:pt x="1804" y="26341"/>
                  </a:lnTo>
                  <a:lnTo>
                    <a:pt x="1804" y="26341"/>
                  </a:lnTo>
                  <a:lnTo>
                    <a:pt x="1804" y="26341"/>
                  </a:lnTo>
                  <a:lnTo>
                    <a:pt x="1804" y="20487"/>
                  </a:lnTo>
                  <a:lnTo>
                    <a:pt x="1804" y="20487"/>
                  </a:lnTo>
                  <a:lnTo>
                    <a:pt x="1804" y="20487"/>
                  </a:lnTo>
                  <a:lnTo>
                    <a:pt x="1804" y="20487"/>
                  </a:lnTo>
                  <a:lnTo>
                    <a:pt x="1804" y="20487"/>
                  </a:lnTo>
                  <a:lnTo>
                    <a:pt x="0" y="20487"/>
                  </a:lnTo>
                  <a:lnTo>
                    <a:pt x="0" y="20487"/>
                  </a:lnTo>
                  <a:lnTo>
                    <a:pt x="0" y="20487"/>
                  </a:lnTo>
                  <a:lnTo>
                    <a:pt x="0" y="20487"/>
                  </a:lnTo>
                  <a:lnTo>
                    <a:pt x="0" y="20487"/>
                  </a:lnTo>
                  <a:lnTo>
                    <a:pt x="0" y="20487"/>
                  </a:lnTo>
                  <a:lnTo>
                    <a:pt x="0" y="20487"/>
                  </a:lnTo>
                  <a:lnTo>
                    <a:pt x="0" y="20487"/>
                  </a:lnTo>
                  <a:lnTo>
                    <a:pt x="0" y="20487"/>
                  </a:lnTo>
                  <a:lnTo>
                    <a:pt x="0" y="20487"/>
                  </a:lnTo>
                  <a:lnTo>
                    <a:pt x="0" y="13170"/>
                  </a:lnTo>
                  <a:lnTo>
                    <a:pt x="0" y="13170"/>
                  </a:lnTo>
                  <a:lnTo>
                    <a:pt x="0" y="13170"/>
                  </a:lnTo>
                  <a:lnTo>
                    <a:pt x="0" y="13170"/>
                  </a:lnTo>
                  <a:lnTo>
                    <a:pt x="0" y="13170"/>
                  </a:lnTo>
                  <a:lnTo>
                    <a:pt x="0" y="13170"/>
                  </a:lnTo>
                  <a:lnTo>
                    <a:pt x="0" y="13170"/>
                  </a:lnTo>
                  <a:lnTo>
                    <a:pt x="0" y="13170"/>
                  </a:lnTo>
                  <a:lnTo>
                    <a:pt x="0" y="13170"/>
                  </a:lnTo>
                  <a:lnTo>
                    <a:pt x="0" y="13170"/>
                  </a:lnTo>
                  <a:lnTo>
                    <a:pt x="0" y="7317"/>
                  </a:lnTo>
                  <a:lnTo>
                    <a:pt x="0" y="7317"/>
                  </a:lnTo>
                  <a:lnTo>
                    <a:pt x="0" y="7317"/>
                  </a:lnTo>
                  <a:lnTo>
                    <a:pt x="0" y="7317"/>
                  </a:lnTo>
                  <a:lnTo>
                    <a:pt x="1804" y="7317"/>
                  </a:lnTo>
                  <a:lnTo>
                    <a:pt x="1804" y="7317"/>
                  </a:lnTo>
                  <a:lnTo>
                    <a:pt x="1804" y="7317"/>
                  </a:lnTo>
                  <a:lnTo>
                    <a:pt x="1804" y="7317"/>
                  </a:lnTo>
                  <a:lnTo>
                    <a:pt x="1804" y="7317"/>
                  </a:lnTo>
                  <a:lnTo>
                    <a:pt x="3609" y="7317"/>
                  </a:lnTo>
                  <a:lnTo>
                    <a:pt x="3609" y="7317"/>
                  </a:lnTo>
                  <a:lnTo>
                    <a:pt x="3609" y="7317"/>
                  </a:lnTo>
                  <a:lnTo>
                    <a:pt x="3609" y="7317"/>
                  </a:lnTo>
                  <a:close/>
                  <a:moveTo>
                    <a:pt x="5864" y="20487"/>
                  </a:moveTo>
                  <a:lnTo>
                    <a:pt x="5864" y="20487"/>
                  </a:lnTo>
                  <a:lnTo>
                    <a:pt x="5864" y="20487"/>
                  </a:lnTo>
                  <a:lnTo>
                    <a:pt x="5864" y="13170"/>
                  </a:lnTo>
                  <a:lnTo>
                    <a:pt x="5864" y="13170"/>
                  </a:lnTo>
                  <a:lnTo>
                    <a:pt x="5864" y="13170"/>
                  </a:lnTo>
                  <a:lnTo>
                    <a:pt x="5864" y="13170"/>
                  </a:lnTo>
                  <a:lnTo>
                    <a:pt x="5864" y="13170"/>
                  </a:lnTo>
                  <a:lnTo>
                    <a:pt x="5864" y="13170"/>
                  </a:lnTo>
                  <a:lnTo>
                    <a:pt x="5864" y="13170"/>
                  </a:lnTo>
                  <a:lnTo>
                    <a:pt x="7669" y="13170"/>
                  </a:lnTo>
                  <a:lnTo>
                    <a:pt x="7669" y="7317"/>
                  </a:lnTo>
                  <a:lnTo>
                    <a:pt x="7669" y="7317"/>
                  </a:lnTo>
                  <a:lnTo>
                    <a:pt x="7669" y="7317"/>
                  </a:lnTo>
                  <a:lnTo>
                    <a:pt x="7669" y="7317"/>
                  </a:lnTo>
                  <a:lnTo>
                    <a:pt x="7669" y="7317"/>
                  </a:lnTo>
                  <a:lnTo>
                    <a:pt x="9473" y="7317"/>
                  </a:lnTo>
                  <a:lnTo>
                    <a:pt x="9473" y="7317"/>
                  </a:lnTo>
                  <a:lnTo>
                    <a:pt x="9473" y="7317"/>
                  </a:lnTo>
                  <a:lnTo>
                    <a:pt x="9473" y="7317"/>
                  </a:lnTo>
                  <a:lnTo>
                    <a:pt x="9473" y="7317"/>
                  </a:lnTo>
                  <a:lnTo>
                    <a:pt x="11729" y="7317"/>
                  </a:lnTo>
                  <a:lnTo>
                    <a:pt x="11729" y="13170"/>
                  </a:lnTo>
                  <a:lnTo>
                    <a:pt x="11729" y="13170"/>
                  </a:lnTo>
                  <a:lnTo>
                    <a:pt x="11729" y="13170"/>
                  </a:lnTo>
                  <a:lnTo>
                    <a:pt x="11729" y="13170"/>
                  </a:lnTo>
                  <a:lnTo>
                    <a:pt x="11729" y="13170"/>
                  </a:lnTo>
                  <a:lnTo>
                    <a:pt x="11729" y="13170"/>
                  </a:lnTo>
                  <a:lnTo>
                    <a:pt x="11729" y="13170"/>
                  </a:lnTo>
                  <a:lnTo>
                    <a:pt x="11729" y="13170"/>
                  </a:lnTo>
                  <a:lnTo>
                    <a:pt x="11729" y="13170"/>
                  </a:lnTo>
                  <a:lnTo>
                    <a:pt x="13533" y="13170"/>
                  </a:lnTo>
                  <a:lnTo>
                    <a:pt x="13533" y="20487"/>
                  </a:lnTo>
                  <a:lnTo>
                    <a:pt x="13533" y="20487"/>
                  </a:lnTo>
                  <a:lnTo>
                    <a:pt x="13533" y="20487"/>
                  </a:lnTo>
                  <a:lnTo>
                    <a:pt x="13533" y="20487"/>
                  </a:lnTo>
                  <a:lnTo>
                    <a:pt x="13533" y="20487"/>
                  </a:lnTo>
                  <a:lnTo>
                    <a:pt x="13533" y="26341"/>
                  </a:lnTo>
                  <a:lnTo>
                    <a:pt x="11729" y="26341"/>
                  </a:lnTo>
                  <a:lnTo>
                    <a:pt x="11729" y="26341"/>
                  </a:lnTo>
                  <a:lnTo>
                    <a:pt x="11729" y="26341"/>
                  </a:lnTo>
                  <a:lnTo>
                    <a:pt x="11729" y="26341"/>
                  </a:lnTo>
                  <a:lnTo>
                    <a:pt x="11729" y="26341"/>
                  </a:lnTo>
                  <a:lnTo>
                    <a:pt x="11729" y="26341"/>
                  </a:lnTo>
                  <a:lnTo>
                    <a:pt x="11729" y="26341"/>
                  </a:lnTo>
                  <a:lnTo>
                    <a:pt x="11729" y="33658"/>
                  </a:lnTo>
                  <a:lnTo>
                    <a:pt x="11729" y="33658"/>
                  </a:lnTo>
                  <a:lnTo>
                    <a:pt x="9473" y="33658"/>
                  </a:lnTo>
                  <a:lnTo>
                    <a:pt x="9473" y="33658"/>
                  </a:lnTo>
                  <a:lnTo>
                    <a:pt x="9473" y="33658"/>
                  </a:lnTo>
                  <a:lnTo>
                    <a:pt x="9473" y="33658"/>
                  </a:lnTo>
                  <a:lnTo>
                    <a:pt x="9473" y="33658"/>
                  </a:lnTo>
                  <a:lnTo>
                    <a:pt x="7669" y="33658"/>
                  </a:lnTo>
                  <a:lnTo>
                    <a:pt x="7669" y="33658"/>
                  </a:lnTo>
                  <a:lnTo>
                    <a:pt x="7669" y="33658"/>
                  </a:lnTo>
                  <a:lnTo>
                    <a:pt x="7669" y="33658"/>
                  </a:lnTo>
                  <a:lnTo>
                    <a:pt x="7669" y="33658"/>
                  </a:lnTo>
                  <a:lnTo>
                    <a:pt x="7669" y="33658"/>
                  </a:lnTo>
                  <a:lnTo>
                    <a:pt x="5864" y="26341"/>
                  </a:lnTo>
                  <a:lnTo>
                    <a:pt x="5864" y="26341"/>
                  </a:lnTo>
                  <a:lnTo>
                    <a:pt x="5864" y="26341"/>
                  </a:lnTo>
                  <a:lnTo>
                    <a:pt x="5864" y="26341"/>
                  </a:lnTo>
                  <a:lnTo>
                    <a:pt x="5864" y="26341"/>
                  </a:lnTo>
                  <a:lnTo>
                    <a:pt x="5864" y="26341"/>
                  </a:lnTo>
                  <a:lnTo>
                    <a:pt x="5864" y="26341"/>
                  </a:lnTo>
                  <a:lnTo>
                    <a:pt x="5864" y="26341"/>
                  </a:lnTo>
                  <a:lnTo>
                    <a:pt x="5864" y="20487"/>
                  </a:lnTo>
                  <a:lnTo>
                    <a:pt x="5864" y="20487"/>
                  </a:lnTo>
                  <a:lnTo>
                    <a:pt x="5864" y="20487"/>
                  </a:lnTo>
                  <a:close/>
                  <a:moveTo>
                    <a:pt x="7669" y="20487"/>
                  </a:moveTo>
                  <a:lnTo>
                    <a:pt x="7669" y="20487"/>
                  </a:lnTo>
                  <a:lnTo>
                    <a:pt x="7669" y="20487"/>
                  </a:lnTo>
                  <a:lnTo>
                    <a:pt x="7669" y="20487"/>
                  </a:lnTo>
                  <a:lnTo>
                    <a:pt x="7669" y="26341"/>
                  </a:lnTo>
                  <a:lnTo>
                    <a:pt x="7669" y="26341"/>
                  </a:lnTo>
                  <a:lnTo>
                    <a:pt x="7669" y="26341"/>
                  </a:lnTo>
                  <a:lnTo>
                    <a:pt x="7669" y="26341"/>
                  </a:lnTo>
                  <a:lnTo>
                    <a:pt x="7669" y="26341"/>
                  </a:lnTo>
                  <a:lnTo>
                    <a:pt x="7669" y="26341"/>
                  </a:lnTo>
                  <a:lnTo>
                    <a:pt x="7669" y="26341"/>
                  </a:lnTo>
                  <a:lnTo>
                    <a:pt x="7669" y="26341"/>
                  </a:lnTo>
                  <a:lnTo>
                    <a:pt x="7669" y="26341"/>
                  </a:lnTo>
                  <a:lnTo>
                    <a:pt x="9473" y="26341"/>
                  </a:lnTo>
                  <a:lnTo>
                    <a:pt x="9473" y="26341"/>
                  </a:lnTo>
                  <a:lnTo>
                    <a:pt x="9473" y="26341"/>
                  </a:lnTo>
                  <a:lnTo>
                    <a:pt x="9473" y="26341"/>
                  </a:lnTo>
                  <a:lnTo>
                    <a:pt x="9473" y="26341"/>
                  </a:lnTo>
                  <a:lnTo>
                    <a:pt x="9473" y="26341"/>
                  </a:lnTo>
                  <a:lnTo>
                    <a:pt x="9473" y="26341"/>
                  </a:lnTo>
                  <a:lnTo>
                    <a:pt x="9473" y="26341"/>
                  </a:lnTo>
                  <a:lnTo>
                    <a:pt x="9473" y="26341"/>
                  </a:lnTo>
                  <a:lnTo>
                    <a:pt x="9473" y="26341"/>
                  </a:lnTo>
                  <a:lnTo>
                    <a:pt x="9473" y="26341"/>
                  </a:lnTo>
                  <a:lnTo>
                    <a:pt x="9473" y="26341"/>
                  </a:lnTo>
                  <a:lnTo>
                    <a:pt x="11729" y="20487"/>
                  </a:lnTo>
                  <a:lnTo>
                    <a:pt x="11729" y="20487"/>
                  </a:lnTo>
                  <a:lnTo>
                    <a:pt x="11729" y="20487"/>
                  </a:lnTo>
                  <a:lnTo>
                    <a:pt x="11729" y="20487"/>
                  </a:lnTo>
                  <a:lnTo>
                    <a:pt x="11729" y="20487"/>
                  </a:lnTo>
                  <a:lnTo>
                    <a:pt x="11729" y="13170"/>
                  </a:lnTo>
                  <a:lnTo>
                    <a:pt x="9473" y="13170"/>
                  </a:lnTo>
                  <a:lnTo>
                    <a:pt x="9473" y="13170"/>
                  </a:lnTo>
                  <a:lnTo>
                    <a:pt x="9473" y="13170"/>
                  </a:lnTo>
                  <a:lnTo>
                    <a:pt x="9473" y="13170"/>
                  </a:lnTo>
                  <a:lnTo>
                    <a:pt x="9473" y="13170"/>
                  </a:lnTo>
                  <a:lnTo>
                    <a:pt x="9473" y="13170"/>
                  </a:lnTo>
                  <a:lnTo>
                    <a:pt x="9473" y="13170"/>
                  </a:lnTo>
                  <a:lnTo>
                    <a:pt x="9473" y="13170"/>
                  </a:lnTo>
                  <a:lnTo>
                    <a:pt x="9473" y="13170"/>
                  </a:lnTo>
                  <a:lnTo>
                    <a:pt x="9473" y="13170"/>
                  </a:lnTo>
                  <a:lnTo>
                    <a:pt x="9473" y="13170"/>
                  </a:lnTo>
                  <a:lnTo>
                    <a:pt x="9473" y="13170"/>
                  </a:lnTo>
                  <a:lnTo>
                    <a:pt x="9473" y="13170"/>
                  </a:lnTo>
                  <a:lnTo>
                    <a:pt x="7669" y="13170"/>
                  </a:lnTo>
                  <a:lnTo>
                    <a:pt x="7669" y="13170"/>
                  </a:lnTo>
                  <a:lnTo>
                    <a:pt x="7669" y="13170"/>
                  </a:lnTo>
                  <a:lnTo>
                    <a:pt x="7669" y="13170"/>
                  </a:lnTo>
                  <a:lnTo>
                    <a:pt x="7669" y="13170"/>
                  </a:lnTo>
                  <a:lnTo>
                    <a:pt x="7669" y="13170"/>
                  </a:lnTo>
                  <a:lnTo>
                    <a:pt x="7669" y="13170"/>
                  </a:lnTo>
                  <a:lnTo>
                    <a:pt x="7669" y="13170"/>
                  </a:lnTo>
                  <a:lnTo>
                    <a:pt x="7669" y="20487"/>
                  </a:lnTo>
                  <a:lnTo>
                    <a:pt x="7669" y="20487"/>
                  </a:lnTo>
                  <a:lnTo>
                    <a:pt x="7669" y="20487"/>
                  </a:lnTo>
                  <a:lnTo>
                    <a:pt x="7669" y="20487"/>
                  </a:lnTo>
                  <a:lnTo>
                    <a:pt x="7669" y="20487"/>
                  </a:lnTo>
                  <a:close/>
                  <a:moveTo>
                    <a:pt x="19398" y="7317"/>
                  </a:moveTo>
                  <a:lnTo>
                    <a:pt x="19398" y="13170"/>
                  </a:lnTo>
                  <a:lnTo>
                    <a:pt x="17593" y="13170"/>
                  </a:lnTo>
                  <a:lnTo>
                    <a:pt x="17593" y="13170"/>
                  </a:lnTo>
                  <a:lnTo>
                    <a:pt x="17593" y="13170"/>
                  </a:lnTo>
                  <a:lnTo>
                    <a:pt x="17593" y="13170"/>
                  </a:lnTo>
                  <a:lnTo>
                    <a:pt x="17593" y="13170"/>
                  </a:lnTo>
                  <a:lnTo>
                    <a:pt x="17593" y="13170"/>
                  </a:lnTo>
                  <a:lnTo>
                    <a:pt x="17593" y="13170"/>
                  </a:lnTo>
                  <a:lnTo>
                    <a:pt x="15338" y="13170"/>
                  </a:lnTo>
                  <a:lnTo>
                    <a:pt x="15338" y="13170"/>
                  </a:lnTo>
                  <a:lnTo>
                    <a:pt x="15338" y="13170"/>
                  </a:lnTo>
                  <a:lnTo>
                    <a:pt x="15338" y="13170"/>
                  </a:lnTo>
                  <a:lnTo>
                    <a:pt x="15338" y="13170"/>
                  </a:lnTo>
                  <a:lnTo>
                    <a:pt x="15338" y="13170"/>
                  </a:lnTo>
                  <a:lnTo>
                    <a:pt x="15338" y="20487"/>
                  </a:lnTo>
                  <a:lnTo>
                    <a:pt x="15338" y="20487"/>
                  </a:lnTo>
                  <a:lnTo>
                    <a:pt x="15338" y="20487"/>
                  </a:lnTo>
                  <a:lnTo>
                    <a:pt x="15338" y="20487"/>
                  </a:lnTo>
                  <a:lnTo>
                    <a:pt x="15338" y="20487"/>
                  </a:lnTo>
                  <a:lnTo>
                    <a:pt x="15338" y="20487"/>
                  </a:lnTo>
                  <a:lnTo>
                    <a:pt x="15338" y="20487"/>
                  </a:lnTo>
                  <a:lnTo>
                    <a:pt x="15338" y="20487"/>
                  </a:lnTo>
                  <a:lnTo>
                    <a:pt x="15338" y="20487"/>
                  </a:lnTo>
                  <a:lnTo>
                    <a:pt x="15338" y="26341"/>
                  </a:lnTo>
                  <a:lnTo>
                    <a:pt x="15338" y="26341"/>
                  </a:lnTo>
                  <a:lnTo>
                    <a:pt x="15338" y="26341"/>
                  </a:lnTo>
                  <a:lnTo>
                    <a:pt x="15338" y="26341"/>
                  </a:lnTo>
                  <a:lnTo>
                    <a:pt x="15338" y="26341"/>
                  </a:lnTo>
                  <a:lnTo>
                    <a:pt x="15338" y="26341"/>
                  </a:lnTo>
                  <a:lnTo>
                    <a:pt x="15338" y="26341"/>
                  </a:lnTo>
                  <a:lnTo>
                    <a:pt x="15338" y="26341"/>
                  </a:lnTo>
                  <a:lnTo>
                    <a:pt x="17593" y="26341"/>
                  </a:lnTo>
                  <a:lnTo>
                    <a:pt x="17593" y="26341"/>
                  </a:lnTo>
                  <a:lnTo>
                    <a:pt x="17593" y="26341"/>
                  </a:lnTo>
                  <a:lnTo>
                    <a:pt x="17593" y="26341"/>
                  </a:lnTo>
                  <a:lnTo>
                    <a:pt x="17593" y="26341"/>
                  </a:lnTo>
                  <a:lnTo>
                    <a:pt x="17593" y="26341"/>
                  </a:lnTo>
                  <a:lnTo>
                    <a:pt x="17593" y="26341"/>
                  </a:lnTo>
                  <a:lnTo>
                    <a:pt x="19398" y="26341"/>
                  </a:lnTo>
                  <a:lnTo>
                    <a:pt x="19398" y="33658"/>
                  </a:lnTo>
                  <a:lnTo>
                    <a:pt x="19398" y="33658"/>
                  </a:lnTo>
                  <a:lnTo>
                    <a:pt x="17593" y="33658"/>
                  </a:lnTo>
                  <a:lnTo>
                    <a:pt x="17593" y="33658"/>
                  </a:lnTo>
                  <a:lnTo>
                    <a:pt x="17593" y="33658"/>
                  </a:lnTo>
                  <a:lnTo>
                    <a:pt x="17593" y="33658"/>
                  </a:lnTo>
                  <a:lnTo>
                    <a:pt x="17593" y="33658"/>
                  </a:lnTo>
                  <a:lnTo>
                    <a:pt x="17593" y="33658"/>
                  </a:lnTo>
                  <a:lnTo>
                    <a:pt x="15338" y="33658"/>
                  </a:lnTo>
                  <a:lnTo>
                    <a:pt x="15338" y="33658"/>
                  </a:lnTo>
                  <a:lnTo>
                    <a:pt x="15338" y="33658"/>
                  </a:lnTo>
                  <a:lnTo>
                    <a:pt x="15338" y="33658"/>
                  </a:lnTo>
                  <a:lnTo>
                    <a:pt x="15338" y="33658"/>
                  </a:lnTo>
                  <a:lnTo>
                    <a:pt x="13533" y="26341"/>
                  </a:lnTo>
                  <a:lnTo>
                    <a:pt x="13533" y="26341"/>
                  </a:lnTo>
                  <a:lnTo>
                    <a:pt x="13533" y="26341"/>
                  </a:lnTo>
                  <a:lnTo>
                    <a:pt x="13533" y="26341"/>
                  </a:lnTo>
                  <a:lnTo>
                    <a:pt x="13533" y="26341"/>
                  </a:lnTo>
                  <a:lnTo>
                    <a:pt x="13533" y="26341"/>
                  </a:lnTo>
                  <a:lnTo>
                    <a:pt x="13533" y="26341"/>
                  </a:lnTo>
                  <a:lnTo>
                    <a:pt x="13533" y="26341"/>
                  </a:lnTo>
                  <a:lnTo>
                    <a:pt x="13533" y="20487"/>
                  </a:lnTo>
                  <a:lnTo>
                    <a:pt x="13533" y="20487"/>
                  </a:lnTo>
                  <a:lnTo>
                    <a:pt x="13533" y="20487"/>
                  </a:lnTo>
                  <a:lnTo>
                    <a:pt x="13533" y="20487"/>
                  </a:lnTo>
                  <a:lnTo>
                    <a:pt x="13533" y="20487"/>
                  </a:lnTo>
                  <a:lnTo>
                    <a:pt x="13533" y="13170"/>
                  </a:lnTo>
                  <a:lnTo>
                    <a:pt x="13533" y="13170"/>
                  </a:lnTo>
                  <a:lnTo>
                    <a:pt x="13533" y="13170"/>
                  </a:lnTo>
                  <a:lnTo>
                    <a:pt x="13533" y="13170"/>
                  </a:lnTo>
                  <a:lnTo>
                    <a:pt x="13533" y="13170"/>
                  </a:lnTo>
                  <a:lnTo>
                    <a:pt x="13533" y="13170"/>
                  </a:lnTo>
                  <a:lnTo>
                    <a:pt x="13533" y="13170"/>
                  </a:lnTo>
                  <a:lnTo>
                    <a:pt x="15338" y="13170"/>
                  </a:lnTo>
                  <a:lnTo>
                    <a:pt x="15338" y="7317"/>
                  </a:lnTo>
                  <a:lnTo>
                    <a:pt x="15338" y="7317"/>
                  </a:lnTo>
                  <a:lnTo>
                    <a:pt x="15338" y="7317"/>
                  </a:lnTo>
                  <a:lnTo>
                    <a:pt x="15338" y="7317"/>
                  </a:lnTo>
                  <a:lnTo>
                    <a:pt x="15338" y="7317"/>
                  </a:lnTo>
                  <a:lnTo>
                    <a:pt x="17593" y="7317"/>
                  </a:lnTo>
                  <a:lnTo>
                    <a:pt x="17593" y="7317"/>
                  </a:lnTo>
                  <a:lnTo>
                    <a:pt x="17593" y="7317"/>
                  </a:lnTo>
                  <a:lnTo>
                    <a:pt x="17593" y="7317"/>
                  </a:lnTo>
                  <a:lnTo>
                    <a:pt x="19398" y="7317"/>
                  </a:lnTo>
                  <a:close/>
                  <a:moveTo>
                    <a:pt x="19398" y="33658"/>
                  </a:moveTo>
                  <a:lnTo>
                    <a:pt x="19398" y="7317"/>
                  </a:lnTo>
                  <a:lnTo>
                    <a:pt x="21203" y="7317"/>
                  </a:lnTo>
                  <a:lnTo>
                    <a:pt x="21203" y="33658"/>
                  </a:lnTo>
                  <a:lnTo>
                    <a:pt x="19398" y="33658"/>
                  </a:lnTo>
                  <a:close/>
                  <a:moveTo>
                    <a:pt x="19398" y="7317"/>
                  </a:moveTo>
                  <a:lnTo>
                    <a:pt x="19398" y="0"/>
                  </a:lnTo>
                  <a:lnTo>
                    <a:pt x="21203" y="0"/>
                  </a:lnTo>
                  <a:lnTo>
                    <a:pt x="21203" y="7317"/>
                  </a:lnTo>
                  <a:lnTo>
                    <a:pt x="19398" y="7317"/>
                  </a:lnTo>
                  <a:close/>
                  <a:moveTo>
                    <a:pt x="25263" y="20487"/>
                  </a:moveTo>
                  <a:lnTo>
                    <a:pt x="27067" y="20487"/>
                  </a:lnTo>
                  <a:lnTo>
                    <a:pt x="27067" y="20487"/>
                  </a:lnTo>
                  <a:lnTo>
                    <a:pt x="27067" y="13170"/>
                  </a:lnTo>
                  <a:lnTo>
                    <a:pt x="27067" y="13170"/>
                  </a:lnTo>
                  <a:lnTo>
                    <a:pt x="27067" y="13170"/>
                  </a:lnTo>
                  <a:lnTo>
                    <a:pt x="27067" y="13170"/>
                  </a:lnTo>
                  <a:lnTo>
                    <a:pt x="27067" y="13170"/>
                  </a:lnTo>
                  <a:lnTo>
                    <a:pt x="27067" y="13170"/>
                  </a:lnTo>
                  <a:lnTo>
                    <a:pt x="27067" y="13170"/>
                  </a:lnTo>
                  <a:lnTo>
                    <a:pt x="27067" y="13170"/>
                  </a:lnTo>
                  <a:lnTo>
                    <a:pt x="27067" y="13170"/>
                  </a:lnTo>
                  <a:lnTo>
                    <a:pt x="25263" y="13170"/>
                  </a:lnTo>
                  <a:lnTo>
                    <a:pt x="25263" y="13170"/>
                  </a:lnTo>
                  <a:lnTo>
                    <a:pt x="25263" y="13170"/>
                  </a:lnTo>
                  <a:lnTo>
                    <a:pt x="25263" y="13170"/>
                  </a:lnTo>
                  <a:lnTo>
                    <a:pt x="25263" y="13170"/>
                  </a:lnTo>
                  <a:lnTo>
                    <a:pt x="25263" y="13170"/>
                  </a:lnTo>
                  <a:lnTo>
                    <a:pt x="25263" y="13170"/>
                  </a:lnTo>
                  <a:lnTo>
                    <a:pt x="25263" y="13170"/>
                  </a:lnTo>
                  <a:lnTo>
                    <a:pt x="25263" y="13170"/>
                  </a:lnTo>
                  <a:lnTo>
                    <a:pt x="25263" y="20487"/>
                  </a:lnTo>
                  <a:lnTo>
                    <a:pt x="25263" y="20487"/>
                  </a:lnTo>
                  <a:close/>
                  <a:moveTo>
                    <a:pt x="28872" y="26341"/>
                  </a:moveTo>
                  <a:lnTo>
                    <a:pt x="28872" y="33658"/>
                  </a:lnTo>
                  <a:lnTo>
                    <a:pt x="28872" y="33658"/>
                  </a:lnTo>
                  <a:lnTo>
                    <a:pt x="28872" y="33658"/>
                  </a:lnTo>
                  <a:lnTo>
                    <a:pt x="27067" y="33658"/>
                  </a:lnTo>
                  <a:lnTo>
                    <a:pt x="27067" y="33658"/>
                  </a:lnTo>
                  <a:lnTo>
                    <a:pt x="27067" y="33658"/>
                  </a:lnTo>
                  <a:lnTo>
                    <a:pt x="27067" y="33658"/>
                  </a:lnTo>
                  <a:lnTo>
                    <a:pt x="27067" y="33658"/>
                  </a:lnTo>
                  <a:lnTo>
                    <a:pt x="27067" y="33658"/>
                  </a:lnTo>
                  <a:lnTo>
                    <a:pt x="25263" y="33658"/>
                  </a:lnTo>
                  <a:lnTo>
                    <a:pt x="25263" y="33658"/>
                  </a:lnTo>
                  <a:lnTo>
                    <a:pt x="25263" y="33658"/>
                  </a:lnTo>
                  <a:lnTo>
                    <a:pt x="25263" y="33658"/>
                  </a:lnTo>
                  <a:lnTo>
                    <a:pt x="25263" y="33658"/>
                  </a:lnTo>
                  <a:lnTo>
                    <a:pt x="23007" y="33658"/>
                  </a:lnTo>
                  <a:lnTo>
                    <a:pt x="23007" y="26341"/>
                  </a:lnTo>
                  <a:lnTo>
                    <a:pt x="23007" y="26341"/>
                  </a:lnTo>
                  <a:lnTo>
                    <a:pt x="23007" y="26341"/>
                  </a:lnTo>
                  <a:lnTo>
                    <a:pt x="23007" y="26341"/>
                  </a:lnTo>
                  <a:lnTo>
                    <a:pt x="23007" y="26341"/>
                  </a:lnTo>
                  <a:lnTo>
                    <a:pt x="23007" y="26341"/>
                  </a:lnTo>
                  <a:lnTo>
                    <a:pt x="23007" y="26341"/>
                  </a:lnTo>
                  <a:lnTo>
                    <a:pt x="23007" y="26341"/>
                  </a:lnTo>
                  <a:lnTo>
                    <a:pt x="23007" y="20487"/>
                  </a:lnTo>
                  <a:lnTo>
                    <a:pt x="23007" y="20487"/>
                  </a:lnTo>
                  <a:lnTo>
                    <a:pt x="23007" y="20487"/>
                  </a:lnTo>
                  <a:lnTo>
                    <a:pt x="23007" y="20487"/>
                  </a:lnTo>
                  <a:lnTo>
                    <a:pt x="23007" y="20487"/>
                  </a:lnTo>
                  <a:lnTo>
                    <a:pt x="23007" y="20487"/>
                  </a:lnTo>
                  <a:lnTo>
                    <a:pt x="23007" y="20487"/>
                  </a:lnTo>
                  <a:lnTo>
                    <a:pt x="23007" y="13170"/>
                  </a:lnTo>
                  <a:lnTo>
                    <a:pt x="23007" y="13170"/>
                  </a:lnTo>
                  <a:lnTo>
                    <a:pt x="23007" y="13170"/>
                  </a:lnTo>
                  <a:lnTo>
                    <a:pt x="23007" y="13170"/>
                  </a:lnTo>
                  <a:lnTo>
                    <a:pt x="23007" y="13170"/>
                  </a:lnTo>
                  <a:lnTo>
                    <a:pt x="23007" y="13170"/>
                  </a:lnTo>
                  <a:lnTo>
                    <a:pt x="23007" y="13170"/>
                  </a:lnTo>
                  <a:lnTo>
                    <a:pt x="23007" y="13170"/>
                  </a:lnTo>
                  <a:lnTo>
                    <a:pt x="23007" y="7317"/>
                  </a:lnTo>
                  <a:lnTo>
                    <a:pt x="25263" y="7317"/>
                  </a:lnTo>
                  <a:lnTo>
                    <a:pt x="25263" y="7317"/>
                  </a:lnTo>
                  <a:lnTo>
                    <a:pt x="25263" y="7317"/>
                  </a:lnTo>
                  <a:lnTo>
                    <a:pt x="25263" y="7317"/>
                  </a:lnTo>
                  <a:lnTo>
                    <a:pt x="25263" y="7317"/>
                  </a:lnTo>
                  <a:lnTo>
                    <a:pt x="27067" y="7317"/>
                  </a:lnTo>
                  <a:lnTo>
                    <a:pt x="27067" y="7317"/>
                  </a:lnTo>
                  <a:lnTo>
                    <a:pt x="27067" y="7317"/>
                  </a:lnTo>
                  <a:lnTo>
                    <a:pt x="27067" y="7317"/>
                  </a:lnTo>
                  <a:lnTo>
                    <a:pt x="27067" y="7317"/>
                  </a:lnTo>
                  <a:lnTo>
                    <a:pt x="27067" y="7317"/>
                  </a:lnTo>
                  <a:lnTo>
                    <a:pt x="27067" y="7317"/>
                  </a:lnTo>
                  <a:lnTo>
                    <a:pt x="28872" y="13170"/>
                  </a:lnTo>
                  <a:lnTo>
                    <a:pt x="28872" y="13170"/>
                  </a:lnTo>
                  <a:lnTo>
                    <a:pt x="28872" y="13170"/>
                  </a:lnTo>
                  <a:lnTo>
                    <a:pt x="28872" y="13170"/>
                  </a:lnTo>
                  <a:lnTo>
                    <a:pt x="28872" y="13170"/>
                  </a:lnTo>
                  <a:lnTo>
                    <a:pt x="28872" y="13170"/>
                  </a:lnTo>
                  <a:lnTo>
                    <a:pt x="28872" y="13170"/>
                  </a:lnTo>
                  <a:lnTo>
                    <a:pt x="28872" y="13170"/>
                  </a:lnTo>
                  <a:lnTo>
                    <a:pt x="28872" y="13170"/>
                  </a:lnTo>
                  <a:lnTo>
                    <a:pt x="28872" y="20487"/>
                  </a:lnTo>
                  <a:lnTo>
                    <a:pt x="28872" y="20487"/>
                  </a:lnTo>
                  <a:lnTo>
                    <a:pt x="28872" y="20487"/>
                  </a:lnTo>
                  <a:lnTo>
                    <a:pt x="28872" y="20487"/>
                  </a:lnTo>
                  <a:lnTo>
                    <a:pt x="25263" y="20487"/>
                  </a:lnTo>
                  <a:lnTo>
                    <a:pt x="25263" y="20487"/>
                  </a:lnTo>
                  <a:lnTo>
                    <a:pt x="25263" y="26341"/>
                  </a:lnTo>
                  <a:lnTo>
                    <a:pt x="25263" y="26341"/>
                  </a:lnTo>
                  <a:lnTo>
                    <a:pt x="25263" y="26341"/>
                  </a:lnTo>
                  <a:lnTo>
                    <a:pt x="25263" y="26341"/>
                  </a:lnTo>
                  <a:lnTo>
                    <a:pt x="25263" y="26341"/>
                  </a:lnTo>
                  <a:lnTo>
                    <a:pt x="25263" y="26341"/>
                  </a:lnTo>
                  <a:lnTo>
                    <a:pt x="25263" y="26341"/>
                  </a:lnTo>
                  <a:lnTo>
                    <a:pt x="25263" y="26341"/>
                  </a:lnTo>
                  <a:lnTo>
                    <a:pt x="25263" y="26341"/>
                  </a:lnTo>
                  <a:lnTo>
                    <a:pt x="25263" y="26341"/>
                  </a:lnTo>
                  <a:lnTo>
                    <a:pt x="27067" y="26341"/>
                  </a:lnTo>
                  <a:lnTo>
                    <a:pt x="27067" y="26341"/>
                  </a:lnTo>
                  <a:lnTo>
                    <a:pt x="27067" y="26341"/>
                  </a:lnTo>
                  <a:lnTo>
                    <a:pt x="27067" y="26341"/>
                  </a:lnTo>
                  <a:lnTo>
                    <a:pt x="27067" y="26341"/>
                  </a:lnTo>
                  <a:lnTo>
                    <a:pt x="27067" y="26341"/>
                  </a:lnTo>
                  <a:lnTo>
                    <a:pt x="27067" y="26341"/>
                  </a:lnTo>
                  <a:lnTo>
                    <a:pt x="28872" y="26341"/>
                  </a:lnTo>
                  <a:lnTo>
                    <a:pt x="28872" y="26341"/>
                  </a:lnTo>
                  <a:lnTo>
                    <a:pt x="28872" y="26341"/>
                  </a:lnTo>
                  <a:close/>
                  <a:moveTo>
                    <a:pt x="31127" y="26341"/>
                  </a:moveTo>
                  <a:lnTo>
                    <a:pt x="31127" y="13170"/>
                  </a:lnTo>
                  <a:lnTo>
                    <a:pt x="28872" y="13170"/>
                  </a:lnTo>
                  <a:lnTo>
                    <a:pt x="28872" y="7317"/>
                  </a:lnTo>
                  <a:lnTo>
                    <a:pt x="31127" y="7317"/>
                  </a:lnTo>
                  <a:lnTo>
                    <a:pt x="31127" y="7317"/>
                  </a:lnTo>
                  <a:lnTo>
                    <a:pt x="32932" y="0"/>
                  </a:lnTo>
                  <a:lnTo>
                    <a:pt x="32932" y="7317"/>
                  </a:lnTo>
                  <a:lnTo>
                    <a:pt x="34736" y="7317"/>
                  </a:lnTo>
                  <a:lnTo>
                    <a:pt x="34736" y="13170"/>
                  </a:lnTo>
                  <a:lnTo>
                    <a:pt x="32932" y="13170"/>
                  </a:lnTo>
                  <a:lnTo>
                    <a:pt x="32932" y="26341"/>
                  </a:lnTo>
                  <a:lnTo>
                    <a:pt x="32932" y="26341"/>
                  </a:lnTo>
                  <a:lnTo>
                    <a:pt x="32932" y="26341"/>
                  </a:lnTo>
                  <a:lnTo>
                    <a:pt x="32932" y="26341"/>
                  </a:lnTo>
                  <a:lnTo>
                    <a:pt x="32932" y="26341"/>
                  </a:lnTo>
                  <a:lnTo>
                    <a:pt x="32932" y="26341"/>
                  </a:lnTo>
                  <a:lnTo>
                    <a:pt x="32932" y="26341"/>
                  </a:lnTo>
                  <a:lnTo>
                    <a:pt x="32932" y="26341"/>
                  </a:lnTo>
                  <a:lnTo>
                    <a:pt x="32932" y="26341"/>
                  </a:lnTo>
                  <a:lnTo>
                    <a:pt x="32932" y="26341"/>
                  </a:lnTo>
                  <a:lnTo>
                    <a:pt x="34736" y="26341"/>
                  </a:lnTo>
                  <a:lnTo>
                    <a:pt x="34736" y="26341"/>
                  </a:lnTo>
                  <a:lnTo>
                    <a:pt x="34736" y="26341"/>
                  </a:lnTo>
                  <a:lnTo>
                    <a:pt x="34736" y="26341"/>
                  </a:lnTo>
                  <a:lnTo>
                    <a:pt x="34736" y="33658"/>
                  </a:lnTo>
                  <a:lnTo>
                    <a:pt x="34736" y="33658"/>
                  </a:lnTo>
                  <a:lnTo>
                    <a:pt x="34736" y="33658"/>
                  </a:lnTo>
                  <a:lnTo>
                    <a:pt x="32932" y="33658"/>
                  </a:lnTo>
                  <a:lnTo>
                    <a:pt x="32932" y="33658"/>
                  </a:lnTo>
                  <a:lnTo>
                    <a:pt x="32932" y="33658"/>
                  </a:lnTo>
                  <a:lnTo>
                    <a:pt x="32932" y="33658"/>
                  </a:lnTo>
                  <a:lnTo>
                    <a:pt x="32932" y="33658"/>
                  </a:lnTo>
                  <a:lnTo>
                    <a:pt x="32932" y="33658"/>
                  </a:lnTo>
                  <a:lnTo>
                    <a:pt x="32932" y="33658"/>
                  </a:lnTo>
                  <a:lnTo>
                    <a:pt x="31127" y="33658"/>
                  </a:lnTo>
                  <a:lnTo>
                    <a:pt x="31127" y="33658"/>
                  </a:lnTo>
                  <a:lnTo>
                    <a:pt x="31127" y="33658"/>
                  </a:lnTo>
                  <a:lnTo>
                    <a:pt x="31127" y="26341"/>
                  </a:lnTo>
                  <a:lnTo>
                    <a:pt x="31127" y="26341"/>
                  </a:lnTo>
                  <a:lnTo>
                    <a:pt x="31127" y="26341"/>
                  </a:lnTo>
                  <a:lnTo>
                    <a:pt x="31127" y="26341"/>
                  </a:lnTo>
                  <a:lnTo>
                    <a:pt x="31127" y="26341"/>
                  </a:lnTo>
                  <a:lnTo>
                    <a:pt x="31127" y="26341"/>
                  </a:lnTo>
                  <a:lnTo>
                    <a:pt x="31127" y="26341"/>
                  </a:lnTo>
                  <a:close/>
                  <a:moveTo>
                    <a:pt x="34736" y="13170"/>
                  </a:moveTo>
                  <a:lnTo>
                    <a:pt x="34736" y="7317"/>
                  </a:lnTo>
                  <a:lnTo>
                    <a:pt x="36541" y="7317"/>
                  </a:lnTo>
                  <a:lnTo>
                    <a:pt x="36541" y="7317"/>
                  </a:lnTo>
                  <a:lnTo>
                    <a:pt x="36541" y="7317"/>
                  </a:lnTo>
                  <a:lnTo>
                    <a:pt x="36541" y="7317"/>
                  </a:lnTo>
                  <a:lnTo>
                    <a:pt x="36541" y="7317"/>
                  </a:lnTo>
                  <a:lnTo>
                    <a:pt x="38796" y="7317"/>
                  </a:lnTo>
                  <a:lnTo>
                    <a:pt x="38796" y="7317"/>
                  </a:lnTo>
                  <a:lnTo>
                    <a:pt x="38796" y="7317"/>
                  </a:lnTo>
                  <a:lnTo>
                    <a:pt x="38796" y="7317"/>
                  </a:lnTo>
                  <a:lnTo>
                    <a:pt x="38796" y="7317"/>
                  </a:lnTo>
                  <a:lnTo>
                    <a:pt x="38796" y="7317"/>
                  </a:lnTo>
                  <a:lnTo>
                    <a:pt x="40601" y="7317"/>
                  </a:lnTo>
                  <a:lnTo>
                    <a:pt x="40601" y="7317"/>
                  </a:lnTo>
                  <a:lnTo>
                    <a:pt x="40601" y="7317"/>
                  </a:lnTo>
                  <a:lnTo>
                    <a:pt x="40601" y="13170"/>
                  </a:lnTo>
                  <a:lnTo>
                    <a:pt x="40601" y="13170"/>
                  </a:lnTo>
                  <a:lnTo>
                    <a:pt x="40601" y="13170"/>
                  </a:lnTo>
                  <a:lnTo>
                    <a:pt x="40601" y="13170"/>
                  </a:lnTo>
                  <a:lnTo>
                    <a:pt x="40601" y="13170"/>
                  </a:lnTo>
                  <a:lnTo>
                    <a:pt x="40601" y="13170"/>
                  </a:lnTo>
                  <a:lnTo>
                    <a:pt x="40601" y="13170"/>
                  </a:lnTo>
                  <a:lnTo>
                    <a:pt x="40601" y="20487"/>
                  </a:lnTo>
                  <a:lnTo>
                    <a:pt x="40601" y="20487"/>
                  </a:lnTo>
                  <a:lnTo>
                    <a:pt x="40601" y="20487"/>
                  </a:lnTo>
                  <a:lnTo>
                    <a:pt x="40601" y="26341"/>
                  </a:lnTo>
                  <a:lnTo>
                    <a:pt x="40601" y="26341"/>
                  </a:lnTo>
                  <a:lnTo>
                    <a:pt x="40601" y="33658"/>
                  </a:lnTo>
                  <a:lnTo>
                    <a:pt x="38796" y="33658"/>
                  </a:lnTo>
                  <a:lnTo>
                    <a:pt x="38796" y="33658"/>
                  </a:lnTo>
                  <a:lnTo>
                    <a:pt x="38796" y="26341"/>
                  </a:lnTo>
                  <a:lnTo>
                    <a:pt x="38796" y="26341"/>
                  </a:lnTo>
                  <a:lnTo>
                    <a:pt x="38796" y="26341"/>
                  </a:lnTo>
                  <a:lnTo>
                    <a:pt x="38796" y="26341"/>
                  </a:lnTo>
                  <a:lnTo>
                    <a:pt x="38796" y="26341"/>
                  </a:lnTo>
                  <a:lnTo>
                    <a:pt x="38796" y="33658"/>
                  </a:lnTo>
                  <a:lnTo>
                    <a:pt x="38796" y="33658"/>
                  </a:lnTo>
                  <a:lnTo>
                    <a:pt x="38796" y="33658"/>
                  </a:lnTo>
                  <a:lnTo>
                    <a:pt x="38796" y="33658"/>
                  </a:lnTo>
                  <a:lnTo>
                    <a:pt x="38796" y="33658"/>
                  </a:lnTo>
                  <a:lnTo>
                    <a:pt x="38796" y="33658"/>
                  </a:lnTo>
                  <a:lnTo>
                    <a:pt x="38796" y="33658"/>
                  </a:lnTo>
                  <a:lnTo>
                    <a:pt x="36541" y="33658"/>
                  </a:lnTo>
                  <a:lnTo>
                    <a:pt x="36541" y="33658"/>
                  </a:lnTo>
                  <a:lnTo>
                    <a:pt x="36541" y="33658"/>
                  </a:lnTo>
                  <a:lnTo>
                    <a:pt x="36541" y="33658"/>
                  </a:lnTo>
                  <a:lnTo>
                    <a:pt x="36541" y="33658"/>
                  </a:lnTo>
                  <a:lnTo>
                    <a:pt x="36541" y="33658"/>
                  </a:lnTo>
                  <a:lnTo>
                    <a:pt x="36541" y="33658"/>
                  </a:lnTo>
                  <a:lnTo>
                    <a:pt x="36541" y="33658"/>
                  </a:lnTo>
                  <a:lnTo>
                    <a:pt x="34736" y="33658"/>
                  </a:lnTo>
                  <a:lnTo>
                    <a:pt x="34736" y="26341"/>
                  </a:lnTo>
                  <a:lnTo>
                    <a:pt x="34736" y="26341"/>
                  </a:lnTo>
                  <a:lnTo>
                    <a:pt x="34736" y="26341"/>
                  </a:lnTo>
                  <a:lnTo>
                    <a:pt x="34736" y="26341"/>
                  </a:lnTo>
                  <a:lnTo>
                    <a:pt x="34736" y="26341"/>
                  </a:lnTo>
                  <a:lnTo>
                    <a:pt x="34736" y="26341"/>
                  </a:lnTo>
                  <a:lnTo>
                    <a:pt x="34736" y="26341"/>
                  </a:lnTo>
                  <a:lnTo>
                    <a:pt x="34736" y="26341"/>
                  </a:lnTo>
                  <a:lnTo>
                    <a:pt x="34736" y="26341"/>
                  </a:lnTo>
                  <a:lnTo>
                    <a:pt x="34736" y="20487"/>
                  </a:lnTo>
                  <a:lnTo>
                    <a:pt x="34736" y="20487"/>
                  </a:lnTo>
                  <a:lnTo>
                    <a:pt x="34736" y="20487"/>
                  </a:lnTo>
                  <a:lnTo>
                    <a:pt x="34736" y="20487"/>
                  </a:lnTo>
                  <a:lnTo>
                    <a:pt x="34736" y="20487"/>
                  </a:lnTo>
                  <a:lnTo>
                    <a:pt x="36541" y="20487"/>
                  </a:lnTo>
                  <a:lnTo>
                    <a:pt x="36541" y="20487"/>
                  </a:lnTo>
                  <a:lnTo>
                    <a:pt x="36541" y="20487"/>
                  </a:lnTo>
                  <a:lnTo>
                    <a:pt x="36541" y="20487"/>
                  </a:lnTo>
                  <a:lnTo>
                    <a:pt x="36541" y="20487"/>
                  </a:lnTo>
                  <a:lnTo>
                    <a:pt x="36541" y="20487"/>
                  </a:lnTo>
                  <a:lnTo>
                    <a:pt x="36541" y="20487"/>
                  </a:lnTo>
                  <a:lnTo>
                    <a:pt x="36541" y="20487"/>
                  </a:lnTo>
                  <a:lnTo>
                    <a:pt x="38796" y="20487"/>
                  </a:lnTo>
                  <a:lnTo>
                    <a:pt x="38796" y="20487"/>
                  </a:lnTo>
                  <a:lnTo>
                    <a:pt x="38796" y="20487"/>
                  </a:lnTo>
                  <a:lnTo>
                    <a:pt x="38796" y="13170"/>
                  </a:lnTo>
                  <a:lnTo>
                    <a:pt x="38796" y="13170"/>
                  </a:lnTo>
                  <a:lnTo>
                    <a:pt x="38796" y="13170"/>
                  </a:lnTo>
                  <a:lnTo>
                    <a:pt x="38796" y="13170"/>
                  </a:lnTo>
                  <a:lnTo>
                    <a:pt x="38796" y="13170"/>
                  </a:lnTo>
                  <a:lnTo>
                    <a:pt x="38796" y="13170"/>
                  </a:lnTo>
                  <a:lnTo>
                    <a:pt x="38796" y="13170"/>
                  </a:lnTo>
                  <a:lnTo>
                    <a:pt x="38796" y="13170"/>
                  </a:lnTo>
                  <a:lnTo>
                    <a:pt x="38796" y="13170"/>
                  </a:lnTo>
                  <a:lnTo>
                    <a:pt x="38796" y="13170"/>
                  </a:lnTo>
                  <a:lnTo>
                    <a:pt x="38796" y="13170"/>
                  </a:lnTo>
                  <a:lnTo>
                    <a:pt x="38796" y="13170"/>
                  </a:lnTo>
                  <a:lnTo>
                    <a:pt x="36541" y="13170"/>
                  </a:lnTo>
                  <a:lnTo>
                    <a:pt x="36541" y="13170"/>
                  </a:lnTo>
                  <a:lnTo>
                    <a:pt x="36541" y="13170"/>
                  </a:lnTo>
                  <a:lnTo>
                    <a:pt x="36541" y="13170"/>
                  </a:lnTo>
                  <a:lnTo>
                    <a:pt x="36541" y="13170"/>
                  </a:lnTo>
                  <a:lnTo>
                    <a:pt x="36541" y="13170"/>
                  </a:lnTo>
                  <a:lnTo>
                    <a:pt x="36541" y="13170"/>
                  </a:lnTo>
                  <a:lnTo>
                    <a:pt x="34736" y="13170"/>
                  </a:lnTo>
                  <a:close/>
                  <a:moveTo>
                    <a:pt x="36541" y="26341"/>
                  </a:moveTo>
                  <a:lnTo>
                    <a:pt x="36541" y="26341"/>
                  </a:lnTo>
                  <a:lnTo>
                    <a:pt x="36541" y="26341"/>
                  </a:lnTo>
                  <a:lnTo>
                    <a:pt x="36541" y="26341"/>
                  </a:lnTo>
                  <a:lnTo>
                    <a:pt x="36541" y="26341"/>
                  </a:lnTo>
                  <a:lnTo>
                    <a:pt x="36541" y="26341"/>
                  </a:lnTo>
                  <a:lnTo>
                    <a:pt x="36541" y="26341"/>
                  </a:lnTo>
                  <a:lnTo>
                    <a:pt x="36541" y="26341"/>
                  </a:lnTo>
                  <a:lnTo>
                    <a:pt x="36541" y="26341"/>
                  </a:lnTo>
                  <a:lnTo>
                    <a:pt x="38796" y="26341"/>
                  </a:lnTo>
                  <a:lnTo>
                    <a:pt x="38796" y="26341"/>
                  </a:lnTo>
                  <a:lnTo>
                    <a:pt x="38796" y="26341"/>
                  </a:lnTo>
                  <a:lnTo>
                    <a:pt x="38796" y="26341"/>
                  </a:lnTo>
                  <a:lnTo>
                    <a:pt x="38796" y="26341"/>
                  </a:lnTo>
                  <a:lnTo>
                    <a:pt x="38796" y="26341"/>
                  </a:lnTo>
                  <a:lnTo>
                    <a:pt x="38796" y="26341"/>
                  </a:lnTo>
                  <a:lnTo>
                    <a:pt x="38796" y="26341"/>
                  </a:lnTo>
                  <a:lnTo>
                    <a:pt x="38796" y="26341"/>
                  </a:lnTo>
                  <a:lnTo>
                    <a:pt x="38796" y="26341"/>
                  </a:lnTo>
                  <a:lnTo>
                    <a:pt x="38796" y="26341"/>
                  </a:lnTo>
                  <a:lnTo>
                    <a:pt x="38796" y="26341"/>
                  </a:lnTo>
                  <a:lnTo>
                    <a:pt x="38796" y="20487"/>
                  </a:lnTo>
                  <a:lnTo>
                    <a:pt x="38796" y="20487"/>
                  </a:lnTo>
                  <a:lnTo>
                    <a:pt x="38796" y="20487"/>
                  </a:lnTo>
                  <a:lnTo>
                    <a:pt x="38796" y="20487"/>
                  </a:lnTo>
                  <a:lnTo>
                    <a:pt x="38796" y="20487"/>
                  </a:lnTo>
                  <a:lnTo>
                    <a:pt x="36541" y="20487"/>
                  </a:lnTo>
                  <a:lnTo>
                    <a:pt x="36541" y="20487"/>
                  </a:lnTo>
                  <a:lnTo>
                    <a:pt x="36541" y="20487"/>
                  </a:lnTo>
                  <a:lnTo>
                    <a:pt x="36541" y="20487"/>
                  </a:lnTo>
                  <a:lnTo>
                    <a:pt x="36541" y="20487"/>
                  </a:lnTo>
                  <a:lnTo>
                    <a:pt x="36541" y="20487"/>
                  </a:lnTo>
                  <a:lnTo>
                    <a:pt x="36541" y="20487"/>
                  </a:lnTo>
                  <a:lnTo>
                    <a:pt x="36541" y="26341"/>
                  </a:lnTo>
                  <a:lnTo>
                    <a:pt x="36541" y="26341"/>
                  </a:lnTo>
                  <a:lnTo>
                    <a:pt x="36541" y="26341"/>
                  </a:lnTo>
                  <a:lnTo>
                    <a:pt x="36541" y="26341"/>
                  </a:lnTo>
                  <a:close/>
                  <a:moveTo>
                    <a:pt x="42406" y="26341"/>
                  </a:moveTo>
                  <a:lnTo>
                    <a:pt x="42406" y="13170"/>
                  </a:lnTo>
                  <a:lnTo>
                    <a:pt x="42406" y="13170"/>
                  </a:lnTo>
                  <a:lnTo>
                    <a:pt x="42406" y="7317"/>
                  </a:lnTo>
                  <a:lnTo>
                    <a:pt x="42406" y="7317"/>
                  </a:lnTo>
                  <a:lnTo>
                    <a:pt x="42406" y="7317"/>
                  </a:lnTo>
                  <a:lnTo>
                    <a:pt x="44661" y="0"/>
                  </a:lnTo>
                  <a:lnTo>
                    <a:pt x="44661" y="7317"/>
                  </a:lnTo>
                  <a:lnTo>
                    <a:pt x="46466" y="7317"/>
                  </a:lnTo>
                  <a:lnTo>
                    <a:pt x="46466" y="13170"/>
                  </a:lnTo>
                  <a:lnTo>
                    <a:pt x="44661" y="13170"/>
                  </a:lnTo>
                  <a:lnTo>
                    <a:pt x="44661" y="26341"/>
                  </a:lnTo>
                  <a:lnTo>
                    <a:pt x="44661" y="26341"/>
                  </a:lnTo>
                  <a:lnTo>
                    <a:pt x="44661" y="26341"/>
                  </a:lnTo>
                  <a:lnTo>
                    <a:pt x="44661" y="26341"/>
                  </a:lnTo>
                  <a:lnTo>
                    <a:pt x="44661" y="26341"/>
                  </a:lnTo>
                  <a:lnTo>
                    <a:pt x="44661" y="26341"/>
                  </a:lnTo>
                  <a:lnTo>
                    <a:pt x="46466" y="26341"/>
                  </a:lnTo>
                  <a:lnTo>
                    <a:pt x="46466" y="26341"/>
                  </a:lnTo>
                  <a:lnTo>
                    <a:pt x="46466" y="26341"/>
                  </a:lnTo>
                  <a:lnTo>
                    <a:pt x="46466" y="26341"/>
                  </a:lnTo>
                  <a:lnTo>
                    <a:pt x="46466" y="26341"/>
                  </a:lnTo>
                  <a:lnTo>
                    <a:pt x="46466" y="26341"/>
                  </a:lnTo>
                  <a:lnTo>
                    <a:pt x="46466" y="26341"/>
                  </a:lnTo>
                  <a:lnTo>
                    <a:pt x="46466" y="26341"/>
                  </a:lnTo>
                  <a:lnTo>
                    <a:pt x="46466" y="33658"/>
                  </a:lnTo>
                  <a:lnTo>
                    <a:pt x="46466" y="33658"/>
                  </a:lnTo>
                  <a:lnTo>
                    <a:pt x="46466" y="33658"/>
                  </a:lnTo>
                  <a:lnTo>
                    <a:pt x="46466" y="33658"/>
                  </a:lnTo>
                  <a:lnTo>
                    <a:pt x="46466" y="33658"/>
                  </a:lnTo>
                  <a:lnTo>
                    <a:pt x="44661" y="33658"/>
                  </a:lnTo>
                  <a:lnTo>
                    <a:pt x="44661" y="33658"/>
                  </a:lnTo>
                  <a:lnTo>
                    <a:pt x="44661" y="33658"/>
                  </a:lnTo>
                  <a:lnTo>
                    <a:pt x="44661" y="33658"/>
                  </a:lnTo>
                  <a:lnTo>
                    <a:pt x="44661" y="33658"/>
                  </a:lnTo>
                  <a:lnTo>
                    <a:pt x="44661" y="33658"/>
                  </a:lnTo>
                  <a:lnTo>
                    <a:pt x="44661" y="33658"/>
                  </a:lnTo>
                  <a:lnTo>
                    <a:pt x="44661" y="33658"/>
                  </a:lnTo>
                  <a:lnTo>
                    <a:pt x="44661" y="26341"/>
                  </a:lnTo>
                  <a:lnTo>
                    <a:pt x="44661" y="26341"/>
                  </a:lnTo>
                  <a:lnTo>
                    <a:pt x="42406" y="26341"/>
                  </a:lnTo>
                  <a:lnTo>
                    <a:pt x="42406" y="26341"/>
                  </a:lnTo>
                  <a:lnTo>
                    <a:pt x="42406" y="26341"/>
                  </a:lnTo>
                  <a:lnTo>
                    <a:pt x="42406" y="26341"/>
                  </a:lnTo>
                  <a:lnTo>
                    <a:pt x="42406" y="26341"/>
                  </a:lnTo>
                  <a:close/>
                  <a:moveTo>
                    <a:pt x="55939" y="7317"/>
                  </a:moveTo>
                  <a:lnTo>
                    <a:pt x="55939" y="13170"/>
                  </a:lnTo>
                  <a:lnTo>
                    <a:pt x="54135" y="13170"/>
                  </a:lnTo>
                  <a:lnTo>
                    <a:pt x="54135" y="13170"/>
                  </a:lnTo>
                  <a:lnTo>
                    <a:pt x="54135" y="13170"/>
                  </a:lnTo>
                  <a:lnTo>
                    <a:pt x="54135" y="13170"/>
                  </a:lnTo>
                  <a:lnTo>
                    <a:pt x="54135" y="13170"/>
                  </a:lnTo>
                  <a:lnTo>
                    <a:pt x="54135" y="13170"/>
                  </a:lnTo>
                  <a:lnTo>
                    <a:pt x="54135" y="13170"/>
                  </a:lnTo>
                  <a:lnTo>
                    <a:pt x="54135" y="13170"/>
                  </a:lnTo>
                  <a:lnTo>
                    <a:pt x="52330" y="13170"/>
                  </a:lnTo>
                  <a:lnTo>
                    <a:pt x="52330" y="13170"/>
                  </a:lnTo>
                  <a:lnTo>
                    <a:pt x="52330" y="13170"/>
                  </a:lnTo>
                  <a:lnTo>
                    <a:pt x="52330" y="13170"/>
                  </a:lnTo>
                  <a:lnTo>
                    <a:pt x="52330" y="13170"/>
                  </a:lnTo>
                  <a:lnTo>
                    <a:pt x="52330" y="20487"/>
                  </a:lnTo>
                  <a:lnTo>
                    <a:pt x="52330" y="20487"/>
                  </a:lnTo>
                  <a:lnTo>
                    <a:pt x="52330" y="20487"/>
                  </a:lnTo>
                  <a:lnTo>
                    <a:pt x="52330" y="20487"/>
                  </a:lnTo>
                  <a:lnTo>
                    <a:pt x="52330" y="20487"/>
                  </a:lnTo>
                  <a:lnTo>
                    <a:pt x="52330" y="20487"/>
                  </a:lnTo>
                  <a:lnTo>
                    <a:pt x="52330" y="20487"/>
                  </a:lnTo>
                  <a:lnTo>
                    <a:pt x="52330" y="20487"/>
                  </a:lnTo>
                  <a:lnTo>
                    <a:pt x="52330" y="20487"/>
                  </a:lnTo>
                  <a:lnTo>
                    <a:pt x="52330" y="26341"/>
                  </a:lnTo>
                  <a:lnTo>
                    <a:pt x="52330" y="26341"/>
                  </a:lnTo>
                  <a:lnTo>
                    <a:pt x="52330" y="26341"/>
                  </a:lnTo>
                  <a:lnTo>
                    <a:pt x="52330" y="26341"/>
                  </a:lnTo>
                  <a:lnTo>
                    <a:pt x="52330" y="26341"/>
                  </a:lnTo>
                  <a:lnTo>
                    <a:pt x="52330" y="26341"/>
                  </a:lnTo>
                  <a:lnTo>
                    <a:pt x="52330" y="26341"/>
                  </a:lnTo>
                  <a:lnTo>
                    <a:pt x="54135" y="26341"/>
                  </a:lnTo>
                  <a:lnTo>
                    <a:pt x="54135" y="26341"/>
                  </a:lnTo>
                  <a:lnTo>
                    <a:pt x="54135" y="26341"/>
                  </a:lnTo>
                  <a:lnTo>
                    <a:pt x="54135" y="26341"/>
                  </a:lnTo>
                  <a:lnTo>
                    <a:pt x="54135" y="26341"/>
                  </a:lnTo>
                  <a:lnTo>
                    <a:pt x="54135" y="26341"/>
                  </a:lnTo>
                  <a:lnTo>
                    <a:pt x="54135" y="26341"/>
                  </a:lnTo>
                  <a:lnTo>
                    <a:pt x="55939" y="26341"/>
                  </a:lnTo>
                  <a:lnTo>
                    <a:pt x="55939" y="26341"/>
                  </a:lnTo>
                  <a:lnTo>
                    <a:pt x="55939" y="33658"/>
                  </a:lnTo>
                  <a:lnTo>
                    <a:pt x="55939" y="33658"/>
                  </a:lnTo>
                  <a:lnTo>
                    <a:pt x="55939" y="33658"/>
                  </a:lnTo>
                  <a:lnTo>
                    <a:pt x="54135" y="33658"/>
                  </a:lnTo>
                  <a:lnTo>
                    <a:pt x="54135" y="33658"/>
                  </a:lnTo>
                  <a:lnTo>
                    <a:pt x="54135" y="33658"/>
                  </a:lnTo>
                  <a:lnTo>
                    <a:pt x="54135" y="33658"/>
                  </a:lnTo>
                  <a:lnTo>
                    <a:pt x="54135" y="33658"/>
                  </a:lnTo>
                  <a:lnTo>
                    <a:pt x="52330" y="33658"/>
                  </a:lnTo>
                  <a:lnTo>
                    <a:pt x="52330" y="33658"/>
                  </a:lnTo>
                  <a:lnTo>
                    <a:pt x="52330" y="33658"/>
                  </a:lnTo>
                  <a:lnTo>
                    <a:pt x="52330" y="33658"/>
                  </a:lnTo>
                  <a:lnTo>
                    <a:pt x="52330" y="33658"/>
                  </a:lnTo>
                  <a:lnTo>
                    <a:pt x="52330" y="26341"/>
                  </a:lnTo>
                  <a:lnTo>
                    <a:pt x="50526" y="26341"/>
                  </a:lnTo>
                  <a:lnTo>
                    <a:pt x="50526" y="26341"/>
                  </a:lnTo>
                  <a:lnTo>
                    <a:pt x="50526" y="26341"/>
                  </a:lnTo>
                  <a:lnTo>
                    <a:pt x="50526" y="26341"/>
                  </a:lnTo>
                  <a:lnTo>
                    <a:pt x="50526" y="26341"/>
                  </a:lnTo>
                  <a:lnTo>
                    <a:pt x="50526" y="26341"/>
                  </a:lnTo>
                  <a:lnTo>
                    <a:pt x="50526" y="26341"/>
                  </a:lnTo>
                  <a:lnTo>
                    <a:pt x="50526" y="20487"/>
                  </a:lnTo>
                  <a:lnTo>
                    <a:pt x="50526" y="20487"/>
                  </a:lnTo>
                  <a:lnTo>
                    <a:pt x="50526" y="20487"/>
                  </a:lnTo>
                  <a:lnTo>
                    <a:pt x="50526" y="20487"/>
                  </a:lnTo>
                  <a:lnTo>
                    <a:pt x="50526" y="20487"/>
                  </a:lnTo>
                  <a:lnTo>
                    <a:pt x="50526" y="13170"/>
                  </a:lnTo>
                  <a:lnTo>
                    <a:pt x="50526" y="13170"/>
                  </a:lnTo>
                  <a:lnTo>
                    <a:pt x="50526" y="13170"/>
                  </a:lnTo>
                  <a:lnTo>
                    <a:pt x="50526" y="13170"/>
                  </a:lnTo>
                  <a:lnTo>
                    <a:pt x="50526" y="13170"/>
                  </a:lnTo>
                  <a:lnTo>
                    <a:pt x="50526" y="13170"/>
                  </a:lnTo>
                  <a:lnTo>
                    <a:pt x="52330" y="13170"/>
                  </a:lnTo>
                  <a:lnTo>
                    <a:pt x="52330" y="13170"/>
                  </a:lnTo>
                  <a:lnTo>
                    <a:pt x="52330" y="7317"/>
                  </a:lnTo>
                  <a:lnTo>
                    <a:pt x="52330" y="7317"/>
                  </a:lnTo>
                  <a:lnTo>
                    <a:pt x="52330" y="7317"/>
                  </a:lnTo>
                  <a:lnTo>
                    <a:pt x="52330" y="7317"/>
                  </a:lnTo>
                  <a:lnTo>
                    <a:pt x="54135" y="7317"/>
                  </a:lnTo>
                  <a:lnTo>
                    <a:pt x="54135" y="7317"/>
                  </a:lnTo>
                  <a:lnTo>
                    <a:pt x="54135" y="7317"/>
                  </a:lnTo>
                  <a:lnTo>
                    <a:pt x="54135" y="7317"/>
                  </a:lnTo>
                  <a:lnTo>
                    <a:pt x="54135" y="7317"/>
                  </a:lnTo>
                  <a:lnTo>
                    <a:pt x="55939" y="7317"/>
                  </a:lnTo>
                  <a:close/>
                  <a:moveTo>
                    <a:pt x="55939" y="13170"/>
                  </a:moveTo>
                  <a:lnTo>
                    <a:pt x="55939" y="7317"/>
                  </a:lnTo>
                  <a:lnTo>
                    <a:pt x="55939" y="7317"/>
                  </a:lnTo>
                  <a:lnTo>
                    <a:pt x="58195" y="7317"/>
                  </a:lnTo>
                  <a:lnTo>
                    <a:pt x="58195" y="7317"/>
                  </a:lnTo>
                  <a:lnTo>
                    <a:pt x="58195" y="7317"/>
                  </a:lnTo>
                  <a:lnTo>
                    <a:pt x="58195" y="7317"/>
                  </a:lnTo>
                  <a:lnTo>
                    <a:pt x="60000" y="7317"/>
                  </a:lnTo>
                  <a:lnTo>
                    <a:pt x="60000" y="7317"/>
                  </a:lnTo>
                  <a:lnTo>
                    <a:pt x="60000" y="7317"/>
                  </a:lnTo>
                  <a:lnTo>
                    <a:pt x="60000" y="7317"/>
                  </a:lnTo>
                  <a:lnTo>
                    <a:pt x="60000" y="7317"/>
                  </a:lnTo>
                  <a:lnTo>
                    <a:pt x="60000" y="7317"/>
                  </a:lnTo>
                  <a:lnTo>
                    <a:pt x="60000" y="7317"/>
                  </a:lnTo>
                  <a:lnTo>
                    <a:pt x="61804" y="7317"/>
                  </a:lnTo>
                  <a:lnTo>
                    <a:pt x="61804" y="7317"/>
                  </a:lnTo>
                  <a:lnTo>
                    <a:pt x="61804" y="13170"/>
                  </a:lnTo>
                  <a:lnTo>
                    <a:pt x="61804" y="13170"/>
                  </a:lnTo>
                  <a:lnTo>
                    <a:pt x="61804" y="13170"/>
                  </a:lnTo>
                  <a:lnTo>
                    <a:pt x="61804" y="13170"/>
                  </a:lnTo>
                  <a:lnTo>
                    <a:pt x="61804" y="13170"/>
                  </a:lnTo>
                  <a:lnTo>
                    <a:pt x="61804" y="13170"/>
                  </a:lnTo>
                  <a:lnTo>
                    <a:pt x="61804" y="13170"/>
                  </a:lnTo>
                  <a:lnTo>
                    <a:pt x="61804" y="20487"/>
                  </a:lnTo>
                  <a:lnTo>
                    <a:pt x="61804" y="20487"/>
                  </a:lnTo>
                  <a:lnTo>
                    <a:pt x="61804" y="20487"/>
                  </a:lnTo>
                  <a:lnTo>
                    <a:pt x="61804" y="26341"/>
                  </a:lnTo>
                  <a:lnTo>
                    <a:pt x="61804" y="26341"/>
                  </a:lnTo>
                  <a:lnTo>
                    <a:pt x="61804" y="33658"/>
                  </a:lnTo>
                  <a:lnTo>
                    <a:pt x="60000" y="33658"/>
                  </a:lnTo>
                  <a:lnTo>
                    <a:pt x="60000" y="33658"/>
                  </a:lnTo>
                  <a:lnTo>
                    <a:pt x="60000" y="26341"/>
                  </a:lnTo>
                  <a:lnTo>
                    <a:pt x="60000" y="26341"/>
                  </a:lnTo>
                  <a:lnTo>
                    <a:pt x="60000" y="26341"/>
                  </a:lnTo>
                  <a:lnTo>
                    <a:pt x="60000" y="26341"/>
                  </a:lnTo>
                  <a:lnTo>
                    <a:pt x="60000" y="26341"/>
                  </a:lnTo>
                  <a:lnTo>
                    <a:pt x="60000" y="33658"/>
                  </a:lnTo>
                  <a:lnTo>
                    <a:pt x="60000" y="33658"/>
                  </a:lnTo>
                  <a:lnTo>
                    <a:pt x="60000" y="33658"/>
                  </a:lnTo>
                  <a:lnTo>
                    <a:pt x="60000" y="33658"/>
                  </a:lnTo>
                  <a:lnTo>
                    <a:pt x="60000" y="33658"/>
                  </a:lnTo>
                  <a:lnTo>
                    <a:pt x="60000" y="33658"/>
                  </a:lnTo>
                  <a:lnTo>
                    <a:pt x="60000" y="33658"/>
                  </a:lnTo>
                  <a:lnTo>
                    <a:pt x="58195" y="33658"/>
                  </a:lnTo>
                  <a:lnTo>
                    <a:pt x="58195" y="33658"/>
                  </a:lnTo>
                  <a:lnTo>
                    <a:pt x="58195" y="33658"/>
                  </a:lnTo>
                  <a:lnTo>
                    <a:pt x="58195" y="33658"/>
                  </a:lnTo>
                  <a:lnTo>
                    <a:pt x="58195" y="33658"/>
                  </a:lnTo>
                  <a:lnTo>
                    <a:pt x="58195" y="33658"/>
                  </a:lnTo>
                  <a:lnTo>
                    <a:pt x="58195" y="33658"/>
                  </a:lnTo>
                  <a:lnTo>
                    <a:pt x="55939" y="33658"/>
                  </a:lnTo>
                  <a:lnTo>
                    <a:pt x="55939" y="33658"/>
                  </a:lnTo>
                  <a:lnTo>
                    <a:pt x="55939" y="26341"/>
                  </a:lnTo>
                  <a:lnTo>
                    <a:pt x="55939" y="26341"/>
                  </a:lnTo>
                  <a:lnTo>
                    <a:pt x="55939" y="26341"/>
                  </a:lnTo>
                  <a:lnTo>
                    <a:pt x="55939" y="26341"/>
                  </a:lnTo>
                  <a:lnTo>
                    <a:pt x="55939" y="26341"/>
                  </a:lnTo>
                  <a:lnTo>
                    <a:pt x="55939" y="26341"/>
                  </a:lnTo>
                  <a:lnTo>
                    <a:pt x="55939" y="26341"/>
                  </a:lnTo>
                  <a:lnTo>
                    <a:pt x="55939" y="26341"/>
                  </a:lnTo>
                  <a:lnTo>
                    <a:pt x="55939" y="26341"/>
                  </a:lnTo>
                  <a:lnTo>
                    <a:pt x="55939" y="20487"/>
                  </a:lnTo>
                  <a:lnTo>
                    <a:pt x="55939" y="20487"/>
                  </a:lnTo>
                  <a:lnTo>
                    <a:pt x="55939" y="20487"/>
                  </a:lnTo>
                  <a:lnTo>
                    <a:pt x="55939" y="20487"/>
                  </a:lnTo>
                  <a:lnTo>
                    <a:pt x="55939" y="20487"/>
                  </a:lnTo>
                  <a:lnTo>
                    <a:pt x="55939" y="20487"/>
                  </a:lnTo>
                  <a:lnTo>
                    <a:pt x="55939" y="20487"/>
                  </a:lnTo>
                  <a:lnTo>
                    <a:pt x="58195" y="20487"/>
                  </a:lnTo>
                  <a:lnTo>
                    <a:pt x="58195" y="20487"/>
                  </a:lnTo>
                  <a:lnTo>
                    <a:pt x="58195" y="20487"/>
                  </a:lnTo>
                  <a:lnTo>
                    <a:pt x="58195" y="20487"/>
                  </a:lnTo>
                  <a:lnTo>
                    <a:pt x="58195" y="20487"/>
                  </a:lnTo>
                  <a:lnTo>
                    <a:pt x="58195" y="20487"/>
                  </a:lnTo>
                  <a:lnTo>
                    <a:pt x="58195" y="20487"/>
                  </a:lnTo>
                  <a:lnTo>
                    <a:pt x="60000" y="20487"/>
                  </a:lnTo>
                  <a:lnTo>
                    <a:pt x="60000" y="20487"/>
                  </a:lnTo>
                  <a:lnTo>
                    <a:pt x="60000" y="13170"/>
                  </a:lnTo>
                  <a:lnTo>
                    <a:pt x="60000" y="13170"/>
                  </a:lnTo>
                  <a:lnTo>
                    <a:pt x="60000" y="13170"/>
                  </a:lnTo>
                  <a:lnTo>
                    <a:pt x="60000" y="13170"/>
                  </a:lnTo>
                  <a:lnTo>
                    <a:pt x="60000" y="13170"/>
                  </a:lnTo>
                  <a:lnTo>
                    <a:pt x="60000" y="13170"/>
                  </a:lnTo>
                  <a:lnTo>
                    <a:pt x="60000" y="13170"/>
                  </a:lnTo>
                  <a:lnTo>
                    <a:pt x="60000" y="13170"/>
                  </a:lnTo>
                  <a:lnTo>
                    <a:pt x="60000" y="13170"/>
                  </a:lnTo>
                  <a:lnTo>
                    <a:pt x="60000" y="13170"/>
                  </a:lnTo>
                  <a:lnTo>
                    <a:pt x="60000" y="13170"/>
                  </a:lnTo>
                  <a:lnTo>
                    <a:pt x="60000" y="13170"/>
                  </a:lnTo>
                  <a:lnTo>
                    <a:pt x="58195" y="13170"/>
                  </a:lnTo>
                  <a:lnTo>
                    <a:pt x="58195" y="13170"/>
                  </a:lnTo>
                  <a:lnTo>
                    <a:pt x="58195" y="13170"/>
                  </a:lnTo>
                  <a:lnTo>
                    <a:pt x="58195" y="13170"/>
                  </a:lnTo>
                  <a:lnTo>
                    <a:pt x="58195" y="13170"/>
                  </a:lnTo>
                  <a:lnTo>
                    <a:pt x="58195" y="13170"/>
                  </a:lnTo>
                  <a:lnTo>
                    <a:pt x="55939" y="13170"/>
                  </a:lnTo>
                  <a:lnTo>
                    <a:pt x="55939" y="13170"/>
                  </a:lnTo>
                  <a:close/>
                  <a:moveTo>
                    <a:pt x="58195" y="26341"/>
                  </a:moveTo>
                  <a:lnTo>
                    <a:pt x="58195" y="26341"/>
                  </a:lnTo>
                  <a:lnTo>
                    <a:pt x="58195" y="26341"/>
                  </a:lnTo>
                  <a:lnTo>
                    <a:pt x="58195" y="26341"/>
                  </a:lnTo>
                  <a:lnTo>
                    <a:pt x="58195" y="26341"/>
                  </a:lnTo>
                  <a:lnTo>
                    <a:pt x="58195" y="26341"/>
                  </a:lnTo>
                  <a:lnTo>
                    <a:pt x="58195" y="26341"/>
                  </a:lnTo>
                  <a:lnTo>
                    <a:pt x="58195" y="26341"/>
                  </a:lnTo>
                  <a:lnTo>
                    <a:pt x="58195" y="26341"/>
                  </a:lnTo>
                  <a:lnTo>
                    <a:pt x="58195" y="26341"/>
                  </a:lnTo>
                  <a:lnTo>
                    <a:pt x="60000" y="26341"/>
                  </a:lnTo>
                  <a:lnTo>
                    <a:pt x="60000" y="26341"/>
                  </a:lnTo>
                  <a:lnTo>
                    <a:pt x="60000" y="26341"/>
                  </a:lnTo>
                  <a:lnTo>
                    <a:pt x="60000" y="26341"/>
                  </a:lnTo>
                  <a:lnTo>
                    <a:pt x="60000" y="26341"/>
                  </a:lnTo>
                  <a:lnTo>
                    <a:pt x="60000" y="26341"/>
                  </a:lnTo>
                  <a:lnTo>
                    <a:pt x="60000" y="26341"/>
                  </a:lnTo>
                  <a:lnTo>
                    <a:pt x="60000" y="26341"/>
                  </a:lnTo>
                  <a:lnTo>
                    <a:pt x="60000" y="26341"/>
                  </a:lnTo>
                  <a:lnTo>
                    <a:pt x="60000" y="26341"/>
                  </a:lnTo>
                  <a:lnTo>
                    <a:pt x="60000" y="26341"/>
                  </a:lnTo>
                  <a:lnTo>
                    <a:pt x="60000" y="20487"/>
                  </a:lnTo>
                  <a:lnTo>
                    <a:pt x="60000" y="20487"/>
                  </a:lnTo>
                  <a:lnTo>
                    <a:pt x="60000" y="20487"/>
                  </a:lnTo>
                  <a:lnTo>
                    <a:pt x="60000" y="20487"/>
                  </a:lnTo>
                  <a:lnTo>
                    <a:pt x="60000" y="20487"/>
                  </a:lnTo>
                  <a:lnTo>
                    <a:pt x="58195" y="20487"/>
                  </a:lnTo>
                  <a:lnTo>
                    <a:pt x="58195" y="20487"/>
                  </a:lnTo>
                  <a:lnTo>
                    <a:pt x="58195" y="20487"/>
                  </a:lnTo>
                  <a:lnTo>
                    <a:pt x="58195" y="20487"/>
                  </a:lnTo>
                  <a:lnTo>
                    <a:pt x="58195" y="20487"/>
                  </a:lnTo>
                  <a:lnTo>
                    <a:pt x="58195" y="20487"/>
                  </a:lnTo>
                  <a:lnTo>
                    <a:pt x="58195" y="20487"/>
                  </a:lnTo>
                  <a:lnTo>
                    <a:pt x="58195" y="26341"/>
                  </a:lnTo>
                  <a:lnTo>
                    <a:pt x="58195" y="26341"/>
                  </a:lnTo>
                  <a:lnTo>
                    <a:pt x="58195" y="26341"/>
                  </a:lnTo>
                  <a:lnTo>
                    <a:pt x="58195" y="26341"/>
                  </a:lnTo>
                  <a:close/>
                  <a:moveTo>
                    <a:pt x="64060" y="26341"/>
                  </a:moveTo>
                  <a:lnTo>
                    <a:pt x="64060" y="13170"/>
                  </a:lnTo>
                  <a:lnTo>
                    <a:pt x="64060" y="13170"/>
                  </a:lnTo>
                  <a:lnTo>
                    <a:pt x="64060" y="7317"/>
                  </a:lnTo>
                  <a:lnTo>
                    <a:pt x="64060" y="7317"/>
                  </a:lnTo>
                  <a:lnTo>
                    <a:pt x="64060" y="7317"/>
                  </a:lnTo>
                  <a:lnTo>
                    <a:pt x="65864" y="0"/>
                  </a:lnTo>
                  <a:lnTo>
                    <a:pt x="65864" y="7317"/>
                  </a:lnTo>
                  <a:lnTo>
                    <a:pt x="67669" y="7317"/>
                  </a:lnTo>
                  <a:lnTo>
                    <a:pt x="67669" y="13170"/>
                  </a:lnTo>
                  <a:lnTo>
                    <a:pt x="65864" y="13170"/>
                  </a:lnTo>
                  <a:lnTo>
                    <a:pt x="65864" y="26341"/>
                  </a:lnTo>
                  <a:lnTo>
                    <a:pt x="65864" y="26341"/>
                  </a:lnTo>
                  <a:lnTo>
                    <a:pt x="65864" y="26341"/>
                  </a:lnTo>
                  <a:lnTo>
                    <a:pt x="65864" y="26341"/>
                  </a:lnTo>
                  <a:lnTo>
                    <a:pt x="65864" y="26341"/>
                  </a:lnTo>
                  <a:lnTo>
                    <a:pt x="65864" y="26341"/>
                  </a:lnTo>
                  <a:lnTo>
                    <a:pt x="65864" y="26341"/>
                  </a:lnTo>
                  <a:lnTo>
                    <a:pt x="65864" y="26341"/>
                  </a:lnTo>
                  <a:lnTo>
                    <a:pt x="67669" y="26341"/>
                  </a:lnTo>
                  <a:lnTo>
                    <a:pt x="67669" y="26341"/>
                  </a:lnTo>
                  <a:lnTo>
                    <a:pt x="67669" y="26341"/>
                  </a:lnTo>
                  <a:lnTo>
                    <a:pt x="67669" y="26341"/>
                  </a:lnTo>
                  <a:lnTo>
                    <a:pt x="67669" y="26341"/>
                  </a:lnTo>
                  <a:lnTo>
                    <a:pt x="67669" y="26341"/>
                  </a:lnTo>
                  <a:lnTo>
                    <a:pt x="67669" y="33658"/>
                  </a:lnTo>
                  <a:lnTo>
                    <a:pt x="67669" y="33658"/>
                  </a:lnTo>
                  <a:lnTo>
                    <a:pt x="67669" y="33658"/>
                  </a:lnTo>
                  <a:lnTo>
                    <a:pt x="67669" y="33658"/>
                  </a:lnTo>
                  <a:lnTo>
                    <a:pt x="65864" y="33658"/>
                  </a:lnTo>
                  <a:lnTo>
                    <a:pt x="65864" y="33658"/>
                  </a:lnTo>
                  <a:lnTo>
                    <a:pt x="65864" y="33658"/>
                  </a:lnTo>
                  <a:lnTo>
                    <a:pt x="65864" y="33658"/>
                  </a:lnTo>
                  <a:lnTo>
                    <a:pt x="65864" y="33658"/>
                  </a:lnTo>
                  <a:lnTo>
                    <a:pt x="65864" y="33658"/>
                  </a:lnTo>
                  <a:lnTo>
                    <a:pt x="65864" y="33658"/>
                  </a:lnTo>
                  <a:lnTo>
                    <a:pt x="65864" y="33658"/>
                  </a:lnTo>
                  <a:lnTo>
                    <a:pt x="65864" y="33658"/>
                  </a:lnTo>
                  <a:lnTo>
                    <a:pt x="64060" y="26341"/>
                  </a:lnTo>
                  <a:lnTo>
                    <a:pt x="64060" y="26341"/>
                  </a:lnTo>
                  <a:lnTo>
                    <a:pt x="64060" y="26341"/>
                  </a:lnTo>
                  <a:lnTo>
                    <a:pt x="64060" y="26341"/>
                  </a:lnTo>
                  <a:lnTo>
                    <a:pt x="64060" y="26341"/>
                  </a:lnTo>
                  <a:lnTo>
                    <a:pt x="64060" y="26341"/>
                  </a:lnTo>
                  <a:lnTo>
                    <a:pt x="64060" y="26341"/>
                  </a:lnTo>
                  <a:close/>
                  <a:moveTo>
                    <a:pt x="69473" y="13170"/>
                  </a:moveTo>
                  <a:lnTo>
                    <a:pt x="69473" y="7317"/>
                  </a:lnTo>
                  <a:lnTo>
                    <a:pt x="69473" y="7317"/>
                  </a:lnTo>
                  <a:lnTo>
                    <a:pt x="69473" y="7317"/>
                  </a:lnTo>
                  <a:lnTo>
                    <a:pt x="69473" y="7317"/>
                  </a:lnTo>
                  <a:lnTo>
                    <a:pt x="69473" y="7317"/>
                  </a:lnTo>
                  <a:lnTo>
                    <a:pt x="71729" y="7317"/>
                  </a:lnTo>
                  <a:lnTo>
                    <a:pt x="71729" y="7317"/>
                  </a:lnTo>
                  <a:lnTo>
                    <a:pt x="71729" y="7317"/>
                  </a:lnTo>
                  <a:lnTo>
                    <a:pt x="71729" y="7317"/>
                  </a:lnTo>
                  <a:lnTo>
                    <a:pt x="73533" y="7317"/>
                  </a:lnTo>
                  <a:lnTo>
                    <a:pt x="73533" y="7317"/>
                  </a:lnTo>
                  <a:lnTo>
                    <a:pt x="73533" y="7317"/>
                  </a:lnTo>
                  <a:lnTo>
                    <a:pt x="73533" y="7317"/>
                  </a:lnTo>
                  <a:lnTo>
                    <a:pt x="73533" y="7317"/>
                  </a:lnTo>
                  <a:lnTo>
                    <a:pt x="73533" y="7317"/>
                  </a:lnTo>
                  <a:lnTo>
                    <a:pt x="73533" y="13170"/>
                  </a:lnTo>
                  <a:lnTo>
                    <a:pt x="73533" y="13170"/>
                  </a:lnTo>
                  <a:lnTo>
                    <a:pt x="73533" y="13170"/>
                  </a:lnTo>
                  <a:lnTo>
                    <a:pt x="73533" y="13170"/>
                  </a:lnTo>
                  <a:lnTo>
                    <a:pt x="73533" y="13170"/>
                  </a:lnTo>
                  <a:lnTo>
                    <a:pt x="73533" y="13170"/>
                  </a:lnTo>
                  <a:lnTo>
                    <a:pt x="75338" y="13170"/>
                  </a:lnTo>
                  <a:lnTo>
                    <a:pt x="75338" y="20487"/>
                  </a:lnTo>
                  <a:lnTo>
                    <a:pt x="75338" y="20487"/>
                  </a:lnTo>
                  <a:lnTo>
                    <a:pt x="75338" y="20487"/>
                  </a:lnTo>
                  <a:lnTo>
                    <a:pt x="75338" y="26341"/>
                  </a:lnTo>
                  <a:lnTo>
                    <a:pt x="75338" y="26341"/>
                  </a:lnTo>
                  <a:lnTo>
                    <a:pt x="75338" y="33658"/>
                  </a:lnTo>
                  <a:lnTo>
                    <a:pt x="73533" y="33658"/>
                  </a:lnTo>
                  <a:lnTo>
                    <a:pt x="73533" y="33658"/>
                  </a:lnTo>
                  <a:lnTo>
                    <a:pt x="73533" y="26341"/>
                  </a:lnTo>
                  <a:lnTo>
                    <a:pt x="73533" y="26341"/>
                  </a:lnTo>
                  <a:lnTo>
                    <a:pt x="73533" y="26341"/>
                  </a:lnTo>
                  <a:lnTo>
                    <a:pt x="73533" y="26341"/>
                  </a:lnTo>
                  <a:lnTo>
                    <a:pt x="73533" y="26341"/>
                  </a:lnTo>
                  <a:lnTo>
                    <a:pt x="71729" y="33658"/>
                  </a:lnTo>
                  <a:lnTo>
                    <a:pt x="71729" y="33658"/>
                  </a:lnTo>
                  <a:lnTo>
                    <a:pt x="71729" y="33658"/>
                  </a:lnTo>
                  <a:lnTo>
                    <a:pt x="71729" y="33658"/>
                  </a:lnTo>
                  <a:lnTo>
                    <a:pt x="71729" y="33658"/>
                  </a:lnTo>
                  <a:lnTo>
                    <a:pt x="71729" y="33658"/>
                  </a:lnTo>
                  <a:lnTo>
                    <a:pt x="71729" y="33658"/>
                  </a:lnTo>
                  <a:lnTo>
                    <a:pt x="71729" y="33658"/>
                  </a:lnTo>
                  <a:lnTo>
                    <a:pt x="71729" y="33658"/>
                  </a:lnTo>
                  <a:lnTo>
                    <a:pt x="69473" y="33658"/>
                  </a:lnTo>
                  <a:lnTo>
                    <a:pt x="69473" y="33658"/>
                  </a:lnTo>
                  <a:lnTo>
                    <a:pt x="69473" y="33658"/>
                  </a:lnTo>
                  <a:lnTo>
                    <a:pt x="69473" y="33658"/>
                  </a:lnTo>
                  <a:lnTo>
                    <a:pt x="69473" y="33658"/>
                  </a:lnTo>
                  <a:lnTo>
                    <a:pt x="69473" y="33658"/>
                  </a:lnTo>
                  <a:lnTo>
                    <a:pt x="69473" y="33658"/>
                  </a:lnTo>
                  <a:lnTo>
                    <a:pt x="69473" y="26341"/>
                  </a:lnTo>
                  <a:lnTo>
                    <a:pt x="67669" y="26341"/>
                  </a:lnTo>
                  <a:lnTo>
                    <a:pt x="67669" y="26341"/>
                  </a:lnTo>
                  <a:lnTo>
                    <a:pt x="67669" y="26341"/>
                  </a:lnTo>
                  <a:lnTo>
                    <a:pt x="67669" y="26341"/>
                  </a:lnTo>
                  <a:lnTo>
                    <a:pt x="67669" y="26341"/>
                  </a:lnTo>
                  <a:lnTo>
                    <a:pt x="67669" y="26341"/>
                  </a:lnTo>
                  <a:lnTo>
                    <a:pt x="67669" y="26341"/>
                  </a:lnTo>
                  <a:lnTo>
                    <a:pt x="67669" y="26341"/>
                  </a:lnTo>
                  <a:lnTo>
                    <a:pt x="67669" y="20487"/>
                  </a:lnTo>
                  <a:lnTo>
                    <a:pt x="67669" y="20487"/>
                  </a:lnTo>
                  <a:lnTo>
                    <a:pt x="67669" y="20487"/>
                  </a:lnTo>
                  <a:lnTo>
                    <a:pt x="69473" y="20487"/>
                  </a:lnTo>
                  <a:lnTo>
                    <a:pt x="69473" y="20487"/>
                  </a:lnTo>
                  <a:lnTo>
                    <a:pt x="69473" y="20487"/>
                  </a:lnTo>
                  <a:lnTo>
                    <a:pt x="69473" y="20487"/>
                  </a:lnTo>
                  <a:lnTo>
                    <a:pt x="69473" y="20487"/>
                  </a:lnTo>
                  <a:lnTo>
                    <a:pt x="69473" y="20487"/>
                  </a:lnTo>
                  <a:lnTo>
                    <a:pt x="69473" y="20487"/>
                  </a:lnTo>
                  <a:lnTo>
                    <a:pt x="69473" y="20487"/>
                  </a:lnTo>
                  <a:lnTo>
                    <a:pt x="71729" y="20487"/>
                  </a:lnTo>
                  <a:lnTo>
                    <a:pt x="71729" y="20487"/>
                  </a:lnTo>
                  <a:lnTo>
                    <a:pt x="71729" y="20487"/>
                  </a:lnTo>
                  <a:lnTo>
                    <a:pt x="71729" y="20487"/>
                  </a:lnTo>
                  <a:lnTo>
                    <a:pt x="73533" y="20487"/>
                  </a:lnTo>
                  <a:lnTo>
                    <a:pt x="73533" y="13170"/>
                  </a:lnTo>
                  <a:lnTo>
                    <a:pt x="73533" y="13170"/>
                  </a:lnTo>
                  <a:lnTo>
                    <a:pt x="73533" y="13170"/>
                  </a:lnTo>
                  <a:lnTo>
                    <a:pt x="73533" y="13170"/>
                  </a:lnTo>
                  <a:lnTo>
                    <a:pt x="73533" y="13170"/>
                  </a:lnTo>
                  <a:lnTo>
                    <a:pt x="71729" y="13170"/>
                  </a:lnTo>
                  <a:lnTo>
                    <a:pt x="71729" y="13170"/>
                  </a:lnTo>
                  <a:lnTo>
                    <a:pt x="71729" y="13170"/>
                  </a:lnTo>
                  <a:lnTo>
                    <a:pt x="71729" y="13170"/>
                  </a:lnTo>
                  <a:lnTo>
                    <a:pt x="71729" y="13170"/>
                  </a:lnTo>
                  <a:lnTo>
                    <a:pt x="71729" y="13170"/>
                  </a:lnTo>
                  <a:lnTo>
                    <a:pt x="71729" y="13170"/>
                  </a:lnTo>
                  <a:lnTo>
                    <a:pt x="71729" y="13170"/>
                  </a:lnTo>
                  <a:lnTo>
                    <a:pt x="71729" y="13170"/>
                  </a:lnTo>
                  <a:lnTo>
                    <a:pt x="69473" y="13170"/>
                  </a:lnTo>
                  <a:lnTo>
                    <a:pt x="69473" y="13170"/>
                  </a:lnTo>
                  <a:lnTo>
                    <a:pt x="69473" y="13170"/>
                  </a:lnTo>
                  <a:lnTo>
                    <a:pt x="69473" y="13170"/>
                  </a:lnTo>
                  <a:lnTo>
                    <a:pt x="69473" y="13170"/>
                  </a:lnTo>
                  <a:lnTo>
                    <a:pt x="69473" y="13170"/>
                  </a:lnTo>
                  <a:close/>
                  <a:moveTo>
                    <a:pt x="69473" y="26341"/>
                  </a:moveTo>
                  <a:lnTo>
                    <a:pt x="69473" y="26341"/>
                  </a:lnTo>
                  <a:lnTo>
                    <a:pt x="69473" y="26341"/>
                  </a:lnTo>
                  <a:lnTo>
                    <a:pt x="69473" y="26341"/>
                  </a:lnTo>
                  <a:lnTo>
                    <a:pt x="69473" y="26341"/>
                  </a:lnTo>
                  <a:lnTo>
                    <a:pt x="69473" y="26341"/>
                  </a:lnTo>
                  <a:lnTo>
                    <a:pt x="69473" y="26341"/>
                  </a:lnTo>
                  <a:lnTo>
                    <a:pt x="71729" y="26341"/>
                  </a:lnTo>
                  <a:lnTo>
                    <a:pt x="71729" y="26341"/>
                  </a:lnTo>
                  <a:lnTo>
                    <a:pt x="71729" y="26341"/>
                  </a:lnTo>
                  <a:lnTo>
                    <a:pt x="71729" y="26341"/>
                  </a:lnTo>
                  <a:lnTo>
                    <a:pt x="71729" y="26341"/>
                  </a:lnTo>
                  <a:lnTo>
                    <a:pt x="71729" y="26341"/>
                  </a:lnTo>
                  <a:lnTo>
                    <a:pt x="71729" y="26341"/>
                  </a:lnTo>
                  <a:lnTo>
                    <a:pt x="71729" y="26341"/>
                  </a:lnTo>
                  <a:lnTo>
                    <a:pt x="71729" y="26341"/>
                  </a:lnTo>
                  <a:lnTo>
                    <a:pt x="71729" y="26341"/>
                  </a:lnTo>
                  <a:lnTo>
                    <a:pt x="73533" y="26341"/>
                  </a:lnTo>
                  <a:lnTo>
                    <a:pt x="73533" y="26341"/>
                  </a:lnTo>
                  <a:lnTo>
                    <a:pt x="73533" y="26341"/>
                  </a:lnTo>
                  <a:lnTo>
                    <a:pt x="73533" y="26341"/>
                  </a:lnTo>
                  <a:lnTo>
                    <a:pt x="73533" y="20487"/>
                  </a:lnTo>
                  <a:lnTo>
                    <a:pt x="73533" y="20487"/>
                  </a:lnTo>
                  <a:lnTo>
                    <a:pt x="73533" y="20487"/>
                  </a:lnTo>
                  <a:lnTo>
                    <a:pt x="71729" y="20487"/>
                  </a:lnTo>
                  <a:lnTo>
                    <a:pt x="71729" y="20487"/>
                  </a:lnTo>
                  <a:lnTo>
                    <a:pt x="71729" y="20487"/>
                  </a:lnTo>
                  <a:lnTo>
                    <a:pt x="71729" y="20487"/>
                  </a:lnTo>
                  <a:lnTo>
                    <a:pt x="71729" y="20487"/>
                  </a:lnTo>
                  <a:lnTo>
                    <a:pt x="69473" y="20487"/>
                  </a:lnTo>
                  <a:lnTo>
                    <a:pt x="69473" y="20487"/>
                  </a:lnTo>
                  <a:lnTo>
                    <a:pt x="69473" y="20487"/>
                  </a:lnTo>
                  <a:lnTo>
                    <a:pt x="69473" y="20487"/>
                  </a:lnTo>
                  <a:lnTo>
                    <a:pt x="69473" y="26341"/>
                  </a:lnTo>
                  <a:lnTo>
                    <a:pt x="69473" y="26341"/>
                  </a:lnTo>
                  <a:lnTo>
                    <a:pt x="69473" y="26341"/>
                  </a:lnTo>
                  <a:lnTo>
                    <a:pt x="69473" y="26341"/>
                  </a:lnTo>
                  <a:close/>
                  <a:moveTo>
                    <a:pt x="75338" y="33658"/>
                  </a:moveTo>
                  <a:lnTo>
                    <a:pt x="75338" y="0"/>
                  </a:lnTo>
                  <a:lnTo>
                    <a:pt x="77593" y="0"/>
                  </a:lnTo>
                  <a:lnTo>
                    <a:pt x="77593" y="33658"/>
                  </a:lnTo>
                  <a:lnTo>
                    <a:pt x="75338" y="33658"/>
                  </a:lnTo>
                  <a:close/>
                  <a:moveTo>
                    <a:pt x="79398" y="13170"/>
                  </a:moveTo>
                  <a:lnTo>
                    <a:pt x="79398" y="7317"/>
                  </a:lnTo>
                  <a:lnTo>
                    <a:pt x="79398" y="7317"/>
                  </a:lnTo>
                  <a:lnTo>
                    <a:pt x="81203" y="7317"/>
                  </a:lnTo>
                  <a:lnTo>
                    <a:pt x="81203" y="7317"/>
                  </a:lnTo>
                  <a:lnTo>
                    <a:pt x="81203" y="7317"/>
                  </a:lnTo>
                  <a:lnTo>
                    <a:pt x="81203" y="7317"/>
                  </a:lnTo>
                  <a:lnTo>
                    <a:pt x="83458" y="7317"/>
                  </a:lnTo>
                  <a:lnTo>
                    <a:pt x="83458" y="7317"/>
                  </a:lnTo>
                  <a:lnTo>
                    <a:pt x="83458" y="7317"/>
                  </a:lnTo>
                  <a:lnTo>
                    <a:pt x="83458" y="7317"/>
                  </a:lnTo>
                  <a:lnTo>
                    <a:pt x="83458" y="7317"/>
                  </a:lnTo>
                  <a:lnTo>
                    <a:pt x="83458" y="7317"/>
                  </a:lnTo>
                  <a:lnTo>
                    <a:pt x="83458" y="7317"/>
                  </a:lnTo>
                  <a:lnTo>
                    <a:pt x="85263" y="7317"/>
                  </a:lnTo>
                  <a:lnTo>
                    <a:pt x="85263" y="7317"/>
                  </a:lnTo>
                  <a:lnTo>
                    <a:pt x="85263" y="13170"/>
                  </a:lnTo>
                  <a:lnTo>
                    <a:pt x="85263" y="13170"/>
                  </a:lnTo>
                  <a:lnTo>
                    <a:pt x="85263" y="13170"/>
                  </a:lnTo>
                  <a:lnTo>
                    <a:pt x="85263" y="13170"/>
                  </a:lnTo>
                  <a:lnTo>
                    <a:pt x="85263" y="13170"/>
                  </a:lnTo>
                  <a:lnTo>
                    <a:pt x="85263" y="13170"/>
                  </a:lnTo>
                  <a:lnTo>
                    <a:pt x="85263" y="13170"/>
                  </a:lnTo>
                  <a:lnTo>
                    <a:pt x="85263" y="20487"/>
                  </a:lnTo>
                  <a:lnTo>
                    <a:pt x="85263" y="20487"/>
                  </a:lnTo>
                  <a:lnTo>
                    <a:pt x="85263" y="20487"/>
                  </a:lnTo>
                  <a:lnTo>
                    <a:pt x="85263" y="26341"/>
                  </a:lnTo>
                  <a:lnTo>
                    <a:pt x="85263" y="26341"/>
                  </a:lnTo>
                  <a:lnTo>
                    <a:pt x="85263" y="33658"/>
                  </a:lnTo>
                  <a:lnTo>
                    <a:pt x="83458" y="33658"/>
                  </a:lnTo>
                  <a:lnTo>
                    <a:pt x="83458" y="33658"/>
                  </a:lnTo>
                  <a:lnTo>
                    <a:pt x="83458" y="26341"/>
                  </a:lnTo>
                  <a:lnTo>
                    <a:pt x="83458" y="26341"/>
                  </a:lnTo>
                  <a:lnTo>
                    <a:pt x="83458" y="26341"/>
                  </a:lnTo>
                  <a:lnTo>
                    <a:pt x="83458" y="26341"/>
                  </a:lnTo>
                  <a:lnTo>
                    <a:pt x="83458" y="26341"/>
                  </a:lnTo>
                  <a:lnTo>
                    <a:pt x="83458" y="33658"/>
                  </a:lnTo>
                  <a:lnTo>
                    <a:pt x="83458" y="33658"/>
                  </a:lnTo>
                  <a:lnTo>
                    <a:pt x="83458" y="33658"/>
                  </a:lnTo>
                  <a:lnTo>
                    <a:pt x="83458" y="33658"/>
                  </a:lnTo>
                  <a:lnTo>
                    <a:pt x="83458" y="33658"/>
                  </a:lnTo>
                  <a:lnTo>
                    <a:pt x="83458" y="33658"/>
                  </a:lnTo>
                  <a:lnTo>
                    <a:pt x="81203" y="33658"/>
                  </a:lnTo>
                  <a:lnTo>
                    <a:pt x="81203" y="33658"/>
                  </a:lnTo>
                  <a:lnTo>
                    <a:pt x="81203" y="33658"/>
                  </a:lnTo>
                  <a:lnTo>
                    <a:pt x="81203" y="33658"/>
                  </a:lnTo>
                  <a:lnTo>
                    <a:pt x="81203" y="33658"/>
                  </a:lnTo>
                  <a:lnTo>
                    <a:pt x="81203" y="33658"/>
                  </a:lnTo>
                  <a:lnTo>
                    <a:pt x="81203" y="33658"/>
                  </a:lnTo>
                  <a:lnTo>
                    <a:pt x="79398" y="33658"/>
                  </a:lnTo>
                  <a:lnTo>
                    <a:pt x="79398" y="33658"/>
                  </a:lnTo>
                  <a:lnTo>
                    <a:pt x="79398" y="33658"/>
                  </a:lnTo>
                  <a:lnTo>
                    <a:pt x="79398" y="26341"/>
                  </a:lnTo>
                  <a:lnTo>
                    <a:pt x="79398" y="26341"/>
                  </a:lnTo>
                  <a:lnTo>
                    <a:pt x="79398" y="26341"/>
                  </a:lnTo>
                  <a:lnTo>
                    <a:pt x="79398" y="26341"/>
                  </a:lnTo>
                  <a:lnTo>
                    <a:pt x="79398" y="26341"/>
                  </a:lnTo>
                  <a:lnTo>
                    <a:pt x="79398" y="26341"/>
                  </a:lnTo>
                  <a:lnTo>
                    <a:pt x="79398" y="26341"/>
                  </a:lnTo>
                  <a:lnTo>
                    <a:pt x="79398" y="26341"/>
                  </a:lnTo>
                  <a:lnTo>
                    <a:pt x="79398" y="26341"/>
                  </a:lnTo>
                  <a:lnTo>
                    <a:pt x="79398" y="20487"/>
                  </a:lnTo>
                  <a:lnTo>
                    <a:pt x="79398" y="20487"/>
                  </a:lnTo>
                  <a:lnTo>
                    <a:pt x="79398" y="20487"/>
                  </a:lnTo>
                  <a:lnTo>
                    <a:pt x="79398" y="20487"/>
                  </a:lnTo>
                  <a:lnTo>
                    <a:pt x="79398" y="20487"/>
                  </a:lnTo>
                  <a:lnTo>
                    <a:pt x="79398" y="20487"/>
                  </a:lnTo>
                  <a:lnTo>
                    <a:pt x="79398" y="20487"/>
                  </a:lnTo>
                  <a:lnTo>
                    <a:pt x="79398" y="20487"/>
                  </a:lnTo>
                  <a:lnTo>
                    <a:pt x="81203" y="20487"/>
                  </a:lnTo>
                  <a:lnTo>
                    <a:pt x="81203" y="20487"/>
                  </a:lnTo>
                  <a:lnTo>
                    <a:pt x="81203" y="20487"/>
                  </a:lnTo>
                  <a:lnTo>
                    <a:pt x="81203" y="20487"/>
                  </a:lnTo>
                  <a:lnTo>
                    <a:pt x="81203" y="20487"/>
                  </a:lnTo>
                  <a:lnTo>
                    <a:pt x="81203" y="20487"/>
                  </a:lnTo>
                  <a:lnTo>
                    <a:pt x="83458" y="20487"/>
                  </a:lnTo>
                  <a:lnTo>
                    <a:pt x="83458" y="20487"/>
                  </a:lnTo>
                  <a:lnTo>
                    <a:pt x="83458" y="13170"/>
                  </a:lnTo>
                  <a:lnTo>
                    <a:pt x="83458" y="13170"/>
                  </a:lnTo>
                  <a:lnTo>
                    <a:pt x="83458" y="13170"/>
                  </a:lnTo>
                  <a:lnTo>
                    <a:pt x="83458" y="13170"/>
                  </a:lnTo>
                  <a:lnTo>
                    <a:pt x="83458" y="13170"/>
                  </a:lnTo>
                  <a:lnTo>
                    <a:pt x="83458" y="13170"/>
                  </a:lnTo>
                  <a:lnTo>
                    <a:pt x="83458" y="13170"/>
                  </a:lnTo>
                  <a:lnTo>
                    <a:pt x="83458" y="13170"/>
                  </a:lnTo>
                  <a:lnTo>
                    <a:pt x="83458" y="13170"/>
                  </a:lnTo>
                  <a:lnTo>
                    <a:pt x="83458" y="13170"/>
                  </a:lnTo>
                  <a:lnTo>
                    <a:pt x="83458" y="13170"/>
                  </a:lnTo>
                  <a:lnTo>
                    <a:pt x="81203" y="13170"/>
                  </a:lnTo>
                  <a:lnTo>
                    <a:pt x="81203" y="13170"/>
                  </a:lnTo>
                  <a:lnTo>
                    <a:pt x="81203" y="13170"/>
                  </a:lnTo>
                  <a:lnTo>
                    <a:pt x="81203" y="13170"/>
                  </a:lnTo>
                  <a:lnTo>
                    <a:pt x="81203" y="13170"/>
                  </a:lnTo>
                  <a:lnTo>
                    <a:pt x="81203" y="13170"/>
                  </a:lnTo>
                  <a:lnTo>
                    <a:pt x="81203" y="13170"/>
                  </a:lnTo>
                  <a:lnTo>
                    <a:pt x="79398" y="13170"/>
                  </a:lnTo>
                  <a:lnTo>
                    <a:pt x="79398" y="13170"/>
                  </a:lnTo>
                  <a:close/>
                  <a:moveTo>
                    <a:pt x="81203" y="26341"/>
                  </a:moveTo>
                  <a:lnTo>
                    <a:pt x="81203" y="26341"/>
                  </a:lnTo>
                  <a:lnTo>
                    <a:pt x="81203" y="26341"/>
                  </a:lnTo>
                  <a:lnTo>
                    <a:pt x="81203" y="26341"/>
                  </a:lnTo>
                  <a:lnTo>
                    <a:pt x="81203" y="26341"/>
                  </a:lnTo>
                  <a:lnTo>
                    <a:pt x="81203" y="26341"/>
                  </a:lnTo>
                  <a:lnTo>
                    <a:pt x="81203" y="26341"/>
                  </a:lnTo>
                  <a:lnTo>
                    <a:pt x="81203" y="26341"/>
                  </a:lnTo>
                  <a:lnTo>
                    <a:pt x="81203" y="26341"/>
                  </a:lnTo>
                  <a:lnTo>
                    <a:pt x="81203" y="26341"/>
                  </a:lnTo>
                  <a:lnTo>
                    <a:pt x="81203" y="26341"/>
                  </a:lnTo>
                  <a:lnTo>
                    <a:pt x="83458" y="26341"/>
                  </a:lnTo>
                  <a:lnTo>
                    <a:pt x="83458" y="26341"/>
                  </a:lnTo>
                  <a:lnTo>
                    <a:pt x="83458" y="26341"/>
                  </a:lnTo>
                  <a:lnTo>
                    <a:pt x="83458" y="26341"/>
                  </a:lnTo>
                  <a:lnTo>
                    <a:pt x="83458" y="26341"/>
                  </a:lnTo>
                  <a:lnTo>
                    <a:pt x="83458" y="26341"/>
                  </a:lnTo>
                  <a:lnTo>
                    <a:pt x="83458" y="26341"/>
                  </a:lnTo>
                  <a:lnTo>
                    <a:pt x="83458" y="26341"/>
                  </a:lnTo>
                  <a:lnTo>
                    <a:pt x="83458" y="26341"/>
                  </a:lnTo>
                  <a:lnTo>
                    <a:pt x="83458" y="26341"/>
                  </a:lnTo>
                  <a:lnTo>
                    <a:pt x="83458" y="20487"/>
                  </a:lnTo>
                  <a:lnTo>
                    <a:pt x="83458" y="20487"/>
                  </a:lnTo>
                  <a:lnTo>
                    <a:pt x="83458" y="20487"/>
                  </a:lnTo>
                  <a:lnTo>
                    <a:pt x="83458" y="20487"/>
                  </a:lnTo>
                  <a:lnTo>
                    <a:pt x="81203" y="20487"/>
                  </a:lnTo>
                  <a:lnTo>
                    <a:pt x="81203" y="20487"/>
                  </a:lnTo>
                  <a:lnTo>
                    <a:pt x="81203" y="20487"/>
                  </a:lnTo>
                  <a:lnTo>
                    <a:pt x="81203" y="20487"/>
                  </a:lnTo>
                  <a:lnTo>
                    <a:pt x="81203" y="20487"/>
                  </a:lnTo>
                  <a:lnTo>
                    <a:pt x="81203" y="20487"/>
                  </a:lnTo>
                  <a:lnTo>
                    <a:pt x="81203" y="20487"/>
                  </a:lnTo>
                  <a:lnTo>
                    <a:pt x="81203" y="20487"/>
                  </a:lnTo>
                  <a:lnTo>
                    <a:pt x="81203" y="26341"/>
                  </a:lnTo>
                  <a:lnTo>
                    <a:pt x="81203" y="26341"/>
                  </a:lnTo>
                  <a:lnTo>
                    <a:pt x="81203" y="26341"/>
                  </a:lnTo>
                  <a:lnTo>
                    <a:pt x="81203" y="26341"/>
                  </a:lnTo>
                  <a:close/>
                  <a:moveTo>
                    <a:pt x="87067" y="33658"/>
                  </a:moveTo>
                  <a:lnTo>
                    <a:pt x="87067" y="7317"/>
                  </a:lnTo>
                  <a:lnTo>
                    <a:pt x="88872" y="7317"/>
                  </a:lnTo>
                  <a:lnTo>
                    <a:pt x="88872" y="13170"/>
                  </a:lnTo>
                  <a:lnTo>
                    <a:pt x="88872" y="13170"/>
                  </a:lnTo>
                  <a:lnTo>
                    <a:pt x="88872" y="13170"/>
                  </a:lnTo>
                  <a:lnTo>
                    <a:pt x="88872" y="7317"/>
                  </a:lnTo>
                  <a:lnTo>
                    <a:pt x="88872" y="7317"/>
                  </a:lnTo>
                  <a:lnTo>
                    <a:pt x="88872" y="7317"/>
                  </a:lnTo>
                  <a:lnTo>
                    <a:pt x="91127" y="7317"/>
                  </a:lnTo>
                  <a:lnTo>
                    <a:pt x="91127" y="7317"/>
                  </a:lnTo>
                  <a:lnTo>
                    <a:pt x="91127" y="7317"/>
                  </a:lnTo>
                  <a:lnTo>
                    <a:pt x="91127" y="7317"/>
                  </a:lnTo>
                  <a:lnTo>
                    <a:pt x="91127" y="7317"/>
                  </a:lnTo>
                  <a:lnTo>
                    <a:pt x="91127" y="7317"/>
                  </a:lnTo>
                  <a:lnTo>
                    <a:pt x="92932" y="7317"/>
                  </a:lnTo>
                  <a:lnTo>
                    <a:pt x="92932" y="7317"/>
                  </a:lnTo>
                  <a:lnTo>
                    <a:pt x="92932" y="7317"/>
                  </a:lnTo>
                  <a:lnTo>
                    <a:pt x="92932" y="13170"/>
                  </a:lnTo>
                  <a:lnTo>
                    <a:pt x="92932" y="13170"/>
                  </a:lnTo>
                  <a:lnTo>
                    <a:pt x="92932" y="13170"/>
                  </a:lnTo>
                  <a:lnTo>
                    <a:pt x="92932" y="13170"/>
                  </a:lnTo>
                  <a:lnTo>
                    <a:pt x="92932" y="13170"/>
                  </a:lnTo>
                  <a:lnTo>
                    <a:pt x="92932" y="13170"/>
                  </a:lnTo>
                  <a:lnTo>
                    <a:pt x="92932" y="13170"/>
                  </a:lnTo>
                  <a:lnTo>
                    <a:pt x="92932" y="13170"/>
                  </a:lnTo>
                  <a:lnTo>
                    <a:pt x="92932" y="13170"/>
                  </a:lnTo>
                  <a:lnTo>
                    <a:pt x="92932" y="20487"/>
                  </a:lnTo>
                  <a:lnTo>
                    <a:pt x="92932" y="33658"/>
                  </a:lnTo>
                  <a:lnTo>
                    <a:pt x="91127" y="33658"/>
                  </a:lnTo>
                  <a:lnTo>
                    <a:pt x="91127" y="20487"/>
                  </a:lnTo>
                  <a:lnTo>
                    <a:pt x="91127" y="20487"/>
                  </a:lnTo>
                  <a:lnTo>
                    <a:pt x="91127" y="20487"/>
                  </a:lnTo>
                  <a:lnTo>
                    <a:pt x="91127" y="13170"/>
                  </a:lnTo>
                  <a:lnTo>
                    <a:pt x="91127" y="13170"/>
                  </a:lnTo>
                  <a:lnTo>
                    <a:pt x="91127" y="13170"/>
                  </a:lnTo>
                  <a:lnTo>
                    <a:pt x="91127" y="13170"/>
                  </a:lnTo>
                  <a:lnTo>
                    <a:pt x="91127" y="13170"/>
                  </a:lnTo>
                  <a:lnTo>
                    <a:pt x="91127" y="13170"/>
                  </a:lnTo>
                  <a:lnTo>
                    <a:pt x="91127" y="13170"/>
                  </a:lnTo>
                  <a:lnTo>
                    <a:pt x="91127" y="13170"/>
                  </a:lnTo>
                  <a:lnTo>
                    <a:pt x="91127" y="13170"/>
                  </a:lnTo>
                  <a:lnTo>
                    <a:pt x="91127" y="13170"/>
                  </a:lnTo>
                  <a:lnTo>
                    <a:pt x="91127" y="13170"/>
                  </a:lnTo>
                  <a:lnTo>
                    <a:pt x="91127" y="13170"/>
                  </a:lnTo>
                  <a:lnTo>
                    <a:pt x="88872" y="13170"/>
                  </a:lnTo>
                  <a:lnTo>
                    <a:pt x="88872" y="13170"/>
                  </a:lnTo>
                  <a:lnTo>
                    <a:pt x="88872" y="13170"/>
                  </a:lnTo>
                  <a:lnTo>
                    <a:pt x="88872" y="13170"/>
                  </a:lnTo>
                  <a:lnTo>
                    <a:pt x="88872" y="13170"/>
                  </a:lnTo>
                  <a:lnTo>
                    <a:pt x="88872" y="13170"/>
                  </a:lnTo>
                  <a:lnTo>
                    <a:pt x="88872" y="13170"/>
                  </a:lnTo>
                  <a:lnTo>
                    <a:pt x="88872" y="20487"/>
                  </a:lnTo>
                  <a:lnTo>
                    <a:pt x="88872" y="20487"/>
                  </a:lnTo>
                  <a:lnTo>
                    <a:pt x="88872" y="20487"/>
                  </a:lnTo>
                  <a:lnTo>
                    <a:pt x="88872" y="20487"/>
                  </a:lnTo>
                  <a:lnTo>
                    <a:pt x="88872" y="20487"/>
                  </a:lnTo>
                  <a:lnTo>
                    <a:pt x="88872" y="20487"/>
                  </a:lnTo>
                  <a:lnTo>
                    <a:pt x="88872" y="33658"/>
                  </a:lnTo>
                  <a:lnTo>
                    <a:pt x="87067" y="33658"/>
                  </a:lnTo>
                  <a:close/>
                  <a:moveTo>
                    <a:pt x="94736" y="13170"/>
                  </a:moveTo>
                  <a:lnTo>
                    <a:pt x="94736" y="7317"/>
                  </a:lnTo>
                  <a:lnTo>
                    <a:pt x="94736" y="7317"/>
                  </a:lnTo>
                  <a:lnTo>
                    <a:pt x="94736" y="7317"/>
                  </a:lnTo>
                  <a:lnTo>
                    <a:pt x="96992" y="7317"/>
                  </a:lnTo>
                  <a:lnTo>
                    <a:pt x="96992" y="7317"/>
                  </a:lnTo>
                  <a:lnTo>
                    <a:pt x="96992" y="7317"/>
                  </a:lnTo>
                  <a:lnTo>
                    <a:pt x="96992" y="7317"/>
                  </a:lnTo>
                  <a:lnTo>
                    <a:pt x="98796" y="7317"/>
                  </a:lnTo>
                  <a:lnTo>
                    <a:pt x="98796" y="7317"/>
                  </a:lnTo>
                  <a:lnTo>
                    <a:pt x="98796" y="7317"/>
                  </a:lnTo>
                  <a:lnTo>
                    <a:pt x="98796" y="7317"/>
                  </a:lnTo>
                  <a:lnTo>
                    <a:pt x="98796" y="7317"/>
                  </a:lnTo>
                  <a:lnTo>
                    <a:pt x="98796" y="7317"/>
                  </a:lnTo>
                  <a:lnTo>
                    <a:pt x="98796" y="7317"/>
                  </a:lnTo>
                  <a:lnTo>
                    <a:pt x="100601" y="7317"/>
                  </a:lnTo>
                  <a:lnTo>
                    <a:pt x="100601" y="13170"/>
                  </a:lnTo>
                  <a:lnTo>
                    <a:pt x="100601" y="13170"/>
                  </a:lnTo>
                  <a:lnTo>
                    <a:pt x="100601" y="13170"/>
                  </a:lnTo>
                  <a:lnTo>
                    <a:pt x="100601" y="13170"/>
                  </a:lnTo>
                  <a:lnTo>
                    <a:pt x="100601" y="13170"/>
                  </a:lnTo>
                  <a:lnTo>
                    <a:pt x="100601" y="13170"/>
                  </a:lnTo>
                  <a:lnTo>
                    <a:pt x="100601" y="13170"/>
                  </a:lnTo>
                  <a:lnTo>
                    <a:pt x="100601" y="20487"/>
                  </a:lnTo>
                  <a:lnTo>
                    <a:pt x="100601" y="20487"/>
                  </a:lnTo>
                  <a:lnTo>
                    <a:pt x="100601" y="20487"/>
                  </a:lnTo>
                  <a:lnTo>
                    <a:pt x="100601" y="26341"/>
                  </a:lnTo>
                  <a:lnTo>
                    <a:pt x="100601" y="26341"/>
                  </a:lnTo>
                  <a:lnTo>
                    <a:pt x="100601" y="33658"/>
                  </a:lnTo>
                  <a:lnTo>
                    <a:pt x="98796" y="33658"/>
                  </a:lnTo>
                  <a:lnTo>
                    <a:pt x="98796" y="33658"/>
                  </a:lnTo>
                  <a:lnTo>
                    <a:pt x="98796" y="26341"/>
                  </a:lnTo>
                  <a:lnTo>
                    <a:pt x="98796" y="26341"/>
                  </a:lnTo>
                  <a:lnTo>
                    <a:pt x="98796" y="26341"/>
                  </a:lnTo>
                  <a:lnTo>
                    <a:pt x="98796" y="26341"/>
                  </a:lnTo>
                  <a:lnTo>
                    <a:pt x="98796" y="26341"/>
                  </a:lnTo>
                  <a:lnTo>
                    <a:pt x="98796" y="33658"/>
                  </a:lnTo>
                  <a:lnTo>
                    <a:pt x="98796" y="33658"/>
                  </a:lnTo>
                  <a:lnTo>
                    <a:pt x="98796" y="33658"/>
                  </a:lnTo>
                  <a:lnTo>
                    <a:pt x="98796" y="33658"/>
                  </a:lnTo>
                  <a:lnTo>
                    <a:pt x="98796" y="33658"/>
                  </a:lnTo>
                  <a:lnTo>
                    <a:pt x="98796" y="33658"/>
                  </a:lnTo>
                  <a:lnTo>
                    <a:pt x="96992" y="33658"/>
                  </a:lnTo>
                  <a:lnTo>
                    <a:pt x="96992" y="33658"/>
                  </a:lnTo>
                  <a:lnTo>
                    <a:pt x="96992" y="33658"/>
                  </a:lnTo>
                  <a:lnTo>
                    <a:pt x="96992" y="33658"/>
                  </a:lnTo>
                  <a:lnTo>
                    <a:pt x="96992" y="33658"/>
                  </a:lnTo>
                  <a:lnTo>
                    <a:pt x="96992" y="33658"/>
                  </a:lnTo>
                  <a:lnTo>
                    <a:pt x="94736" y="33658"/>
                  </a:lnTo>
                  <a:lnTo>
                    <a:pt x="94736" y="33658"/>
                  </a:lnTo>
                  <a:lnTo>
                    <a:pt x="94736" y="33658"/>
                  </a:lnTo>
                  <a:lnTo>
                    <a:pt x="94736" y="33658"/>
                  </a:lnTo>
                  <a:lnTo>
                    <a:pt x="94736" y="26341"/>
                  </a:lnTo>
                  <a:lnTo>
                    <a:pt x="94736" y="26341"/>
                  </a:lnTo>
                  <a:lnTo>
                    <a:pt x="94736" y="26341"/>
                  </a:lnTo>
                  <a:lnTo>
                    <a:pt x="94736" y="26341"/>
                  </a:lnTo>
                  <a:lnTo>
                    <a:pt x="94736" y="26341"/>
                  </a:lnTo>
                  <a:lnTo>
                    <a:pt x="94736" y="26341"/>
                  </a:lnTo>
                  <a:lnTo>
                    <a:pt x="94736" y="26341"/>
                  </a:lnTo>
                  <a:lnTo>
                    <a:pt x="94736" y="26341"/>
                  </a:lnTo>
                  <a:lnTo>
                    <a:pt x="94736" y="26341"/>
                  </a:lnTo>
                  <a:lnTo>
                    <a:pt x="94736" y="20487"/>
                  </a:lnTo>
                  <a:lnTo>
                    <a:pt x="94736" y="20487"/>
                  </a:lnTo>
                  <a:lnTo>
                    <a:pt x="94736" y="20487"/>
                  </a:lnTo>
                  <a:lnTo>
                    <a:pt x="94736" y="20487"/>
                  </a:lnTo>
                  <a:lnTo>
                    <a:pt x="94736" y="20487"/>
                  </a:lnTo>
                  <a:lnTo>
                    <a:pt x="94736" y="20487"/>
                  </a:lnTo>
                  <a:lnTo>
                    <a:pt x="94736" y="20487"/>
                  </a:lnTo>
                  <a:lnTo>
                    <a:pt x="94736" y="20487"/>
                  </a:lnTo>
                  <a:lnTo>
                    <a:pt x="96992" y="20487"/>
                  </a:lnTo>
                  <a:lnTo>
                    <a:pt x="96992" y="20487"/>
                  </a:lnTo>
                  <a:lnTo>
                    <a:pt x="96992" y="20487"/>
                  </a:lnTo>
                  <a:lnTo>
                    <a:pt x="96992" y="20487"/>
                  </a:lnTo>
                  <a:lnTo>
                    <a:pt x="96992" y="20487"/>
                  </a:lnTo>
                  <a:lnTo>
                    <a:pt x="96992" y="20487"/>
                  </a:lnTo>
                  <a:lnTo>
                    <a:pt x="98796" y="20487"/>
                  </a:lnTo>
                  <a:lnTo>
                    <a:pt x="98796" y="20487"/>
                  </a:lnTo>
                  <a:lnTo>
                    <a:pt x="98796" y="13170"/>
                  </a:lnTo>
                  <a:lnTo>
                    <a:pt x="98796" y="13170"/>
                  </a:lnTo>
                  <a:lnTo>
                    <a:pt x="98796" y="13170"/>
                  </a:lnTo>
                  <a:lnTo>
                    <a:pt x="98796" y="13170"/>
                  </a:lnTo>
                  <a:lnTo>
                    <a:pt x="98796" y="13170"/>
                  </a:lnTo>
                  <a:lnTo>
                    <a:pt x="98796" y="13170"/>
                  </a:lnTo>
                  <a:lnTo>
                    <a:pt x="98796" y="13170"/>
                  </a:lnTo>
                  <a:lnTo>
                    <a:pt x="98796" y="13170"/>
                  </a:lnTo>
                  <a:lnTo>
                    <a:pt x="98796" y="13170"/>
                  </a:lnTo>
                  <a:lnTo>
                    <a:pt x="98796" y="13170"/>
                  </a:lnTo>
                  <a:lnTo>
                    <a:pt x="98796" y="13170"/>
                  </a:lnTo>
                  <a:lnTo>
                    <a:pt x="96992" y="13170"/>
                  </a:lnTo>
                  <a:lnTo>
                    <a:pt x="96992" y="13170"/>
                  </a:lnTo>
                  <a:lnTo>
                    <a:pt x="96992" y="13170"/>
                  </a:lnTo>
                  <a:lnTo>
                    <a:pt x="96992" y="13170"/>
                  </a:lnTo>
                  <a:lnTo>
                    <a:pt x="96992" y="13170"/>
                  </a:lnTo>
                  <a:lnTo>
                    <a:pt x="96992" y="13170"/>
                  </a:lnTo>
                  <a:lnTo>
                    <a:pt x="94736" y="13170"/>
                  </a:lnTo>
                  <a:lnTo>
                    <a:pt x="94736" y="13170"/>
                  </a:lnTo>
                  <a:lnTo>
                    <a:pt x="94736" y="13170"/>
                  </a:lnTo>
                  <a:close/>
                  <a:moveTo>
                    <a:pt x="96992" y="26341"/>
                  </a:moveTo>
                  <a:lnTo>
                    <a:pt x="96992" y="26341"/>
                  </a:lnTo>
                  <a:lnTo>
                    <a:pt x="96992" y="26341"/>
                  </a:lnTo>
                  <a:lnTo>
                    <a:pt x="96992" y="26341"/>
                  </a:lnTo>
                  <a:lnTo>
                    <a:pt x="96992" y="26341"/>
                  </a:lnTo>
                  <a:lnTo>
                    <a:pt x="96992" y="26341"/>
                  </a:lnTo>
                  <a:lnTo>
                    <a:pt x="96992" y="26341"/>
                  </a:lnTo>
                  <a:lnTo>
                    <a:pt x="96992" y="26341"/>
                  </a:lnTo>
                  <a:lnTo>
                    <a:pt x="96992" y="26341"/>
                  </a:lnTo>
                  <a:lnTo>
                    <a:pt x="96992" y="26341"/>
                  </a:lnTo>
                  <a:lnTo>
                    <a:pt x="96992" y="26341"/>
                  </a:lnTo>
                  <a:lnTo>
                    <a:pt x="96992" y="26341"/>
                  </a:lnTo>
                  <a:lnTo>
                    <a:pt x="98796" y="26341"/>
                  </a:lnTo>
                  <a:lnTo>
                    <a:pt x="98796" y="26341"/>
                  </a:lnTo>
                  <a:lnTo>
                    <a:pt x="98796" y="26341"/>
                  </a:lnTo>
                  <a:lnTo>
                    <a:pt x="98796" y="26341"/>
                  </a:lnTo>
                  <a:lnTo>
                    <a:pt x="98796" y="26341"/>
                  </a:lnTo>
                  <a:lnTo>
                    <a:pt x="98796" y="26341"/>
                  </a:lnTo>
                  <a:lnTo>
                    <a:pt x="98796" y="26341"/>
                  </a:lnTo>
                  <a:lnTo>
                    <a:pt x="98796" y="26341"/>
                  </a:lnTo>
                  <a:lnTo>
                    <a:pt x="98796" y="26341"/>
                  </a:lnTo>
                  <a:lnTo>
                    <a:pt x="98796" y="20487"/>
                  </a:lnTo>
                  <a:lnTo>
                    <a:pt x="98796" y="20487"/>
                  </a:lnTo>
                  <a:lnTo>
                    <a:pt x="98796" y="20487"/>
                  </a:lnTo>
                  <a:lnTo>
                    <a:pt x="98796" y="20487"/>
                  </a:lnTo>
                  <a:lnTo>
                    <a:pt x="96992" y="20487"/>
                  </a:lnTo>
                  <a:lnTo>
                    <a:pt x="96992" y="20487"/>
                  </a:lnTo>
                  <a:lnTo>
                    <a:pt x="96992" y="20487"/>
                  </a:lnTo>
                  <a:lnTo>
                    <a:pt x="96992" y="20487"/>
                  </a:lnTo>
                  <a:lnTo>
                    <a:pt x="96992" y="20487"/>
                  </a:lnTo>
                  <a:lnTo>
                    <a:pt x="96992" y="20487"/>
                  </a:lnTo>
                  <a:lnTo>
                    <a:pt x="96992" y="20487"/>
                  </a:lnTo>
                  <a:lnTo>
                    <a:pt x="96992" y="20487"/>
                  </a:lnTo>
                  <a:lnTo>
                    <a:pt x="96992" y="26341"/>
                  </a:lnTo>
                  <a:lnTo>
                    <a:pt x="96992" y="26341"/>
                  </a:lnTo>
                  <a:lnTo>
                    <a:pt x="96992" y="26341"/>
                  </a:lnTo>
                  <a:lnTo>
                    <a:pt x="96992" y="26341"/>
                  </a:lnTo>
                  <a:close/>
                  <a:moveTo>
                    <a:pt x="106466" y="20487"/>
                  </a:moveTo>
                  <a:lnTo>
                    <a:pt x="106466" y="20487"/>
                  </a:lnTo>
                  <a:lnTo>
                    <a:pt x="106466" y="20487"/>
                  </a:lnTo>
                  <a:lnTo>
                    <a:pt x="106466" y="26341"/>
                  </a:lnTo>
                  <a:lnTo>
                    <a:pt x="106466" y="26341"/>
                  </a:lnTo>
                  <a:lnTo>
                    <a:pt x="106466" y="26341"/>
                  </a:lnTo>
                  <a:lnTo>
                    <a:pt x="106466" y="26341"/>
                  </a:lnTo>
                  <a:lnTo>
                    <a:pt x="106466" y="26341"/>
                  </a:lnTo>
                  <a:lnTo>
                    <a:pt x="108270" y="26341"/>
                  </a:lnTo>
                  <a:lnTo>
                    <a:pt x="108270" y="26341"/>
                  </a:lnTo>
                  <a:lnTo>
                    <a:pt x="108270" y="26341"/>
                  </a:lnTo>
                  <a:lnTo>
                    <a:pt x="108270" y="26341"/>
                  </a:lnTo>
                  <a:lnTo>
                    <a:pt x="108270" y="26341"/>
                  </a:lnTo>
                  <a:lnTo>
                    <a:pt x="108270" y="26341"/>
                  </a:lnTo>
                  <a:lnTo>
                    <a:pt x="108270" y="26341"/>
                  </a:lnTo>
                  <a:lnTo>
                    <a:pt x="108270" y="26341"/>
                  </a:lnTo>
                  <a:lnTo>
                    <a:pt x="108270" y="26341"/>
                  </a:lnTo>
                  <a:lnTo>
                    <a:pt x="108270" y="26341"/>
                  </a:lnTo>
                  <a:lnTo>
                    <a:pt x="110526" y="26341"/>
                  </a:lnTo>
                  <a:lnTo>
                    <a:pt x="110526" y="26341"/>
                  </a:lnTo>
                  <a:lnTo>
                    <a:pt x="110526" y="26341"/>
                  </a:lnTo>
                  <a:lnTo>
                    <a:pt x="110526" y="26341"/>
                  </a:lnTo>
                  <a:lnTo>
                    <a:pt x="110526" y="26341"/>
                  </a:lnTo>
                  <a:lnTo>
                    <a:pt x="110526" y="20487"/>
                  </a:lnTo>
                  <a:lnTo>
                    <a:pt x="110526" y="20487"/>
                  </a:lnTo>
                  <a:lnTo>
                    <a:pt x="110526" y="20487"/>
                  </a:lnTo>
                  <a:lnTo>
                    <a:pt x="110526" y="20487"/>
                  </a:lnTo>
                  <a:lnTo>
                    <a:pt x="110526" y="20487"/>
                  </a:lnTo>
                  <a:lnTo>
                    <a:pt x="110526" y="13170"/>
                  </a:lnTo>
                  <a:lnTo>
                    <a:pt x="110526" y="13170"/>
                  </a:lnTo>
                  <a:lnTo>
                    <a:pt x="110526" y="13170"/>
                  </a:lnTo>
                  <a:lnTo>
                    <a:pt x="110526" y="13170"/>
                  </a:lnTo>
                  <a:lnTo>
                    <a:pt x="108270" y="13170"/>
                  </a:lnTo>
                  <a:lnTo>
                    <a:pt x="108270" y="13170"/>
                  </a:lnTo>
                  <a:lnTo>
                    <a:pt x="108270" y="13170"/>
                  </a:lnTo>
                  <a:lnTo>
                    <a:pt x="108270" y="13170"/>
                  </a:lnTo>
                  <a:lnTo>
                    <a:pt x="108270" y="13170"/>
                  </a:lnTo>
                  <a:lnTo>
                    <a:pt x="108270" y="13170"/>
                  </a:lnTo>
                  <a:lnTo>
                    <a:pt x="108270" y="13170"/>
                  </a:lnTo>
                  <a:lnTo>
                    <a:pt x="108270" y="13170"/>
                  </a:lnTo>
                  <a:lnTo>
                    <a:pt x="108270" y="13170"/>
                  </a:lnTo>
                  <a:lnTo>
                    <a:pt x="108270" y="13170"/>
                  </a:lnTo>
                  <a:lnTo>
                    <a:pt x="108270" y="13170"/>
                  </a:lnTo>
                  <a:lnTo>
                    <a:pt x="106466" y="13170"/>
                  </a:lnTo>
                  <a:lnTo>
                    <a:pt x="106466" y="13170"/>
                  </a:lnTo>
                  <a:lnTo>
                    <a:pt x="106466" y="13170"/>
                  </a:lnTo>
                  <a:lnTo>
                    <a:pt x="106466" y="13170"/>
                  </a:lnTo>
                  <a:lnTo>
                    <a:pt x="106466" y="13170"/>
                  </a:lnTo>
                  <a:lnTo>
                    <a:pt x="106466" y="20487"/>
                  </a:lnTo>
                  <a:lnTo>
                    <a:pt x="106466" y="20487"/>
                  </a:lnTo>
                  <a:lnTo>
                    <a:pt x="106466" y="20487"/>
                  </a:lnTo>
                  <a:lnTo>
                    <a:pt x="106466" y="20487"/>
                  </a:lnTo>
                  <a:close/>
                  <a:moveTo>
                    <a:pt x="110526" y="33658"/>
                  </a:moveTo>
                  <a:lnTo>
                    <a:pt x="110526" y="26341"/>
                  </a:lnTo>
                  <a:lnTo>
                    <a:pt x="110526" y="26341"/>
                  </a:lnTo>
                  <a:lnTo>
                    <a:pt x="110526" y="33658"/>
                  </a:lnTo>
                  <a:lnTo>
                    <a:pt x="110526" y="33658"/>
                  </a:lnTo>
                  <a:lnTo>
                    <a:pt x="108270" y="33658"/>
                  </a:lnTo>
                  <a:lnTo>
                    <a:pt x="108270" y="33658"/>
                  </a:lnTo>
                  <a:lnTo>
                    <a:pt x="108270" y="33658"/>
                  </a:lnTo>
                  <a:lnTo>
                    <a:pt x="108270" y="33658"/>
                  </a:lnTo>
                  <a:lnTo>
                    <a:pt x="108270" y="33658"/>
                  </a:lnTo>
                  <a:lnTo>
                    <a:pt x="108270" y="33658"/>
                  </a:lnTo>
                  <a:lnTo>
                    <a:pt x="106466" y="33658"/>
                  </a:lnTo>
                  <a:lnTo>
                    <a:pt x="106466" y="33658"/>
                  </a:lnTo>
                  <a:lnTo>
                    <a:pt x="106466" y="33658"/>
                  </a:lnTo>
                  <a:lnTo>
                    <a:pt x="106466" y="33658"/>
                  </a:lnTo>
                  <a:lnTo>
                    <a:pt x="106466" y="33658"/>
                  </a:lnTo>
                  <a:lnTo>
                    <a:pt x="106466" y="33658"/>
                  </a:lnTo>
                  <a:lnTo>
                    <a:pt x="106466" y="33658"/>
                  </a:lnTo>
                  <a:lnTo>
                    <a:pt x="106466" y="26341"/>
                  </a:lnTo>
                  <a:lnTo>
                    <a:pt x="104661" y="26341"/>
                  </a:lnTo>
                  <a:lnTo>
                    <a:pt x="104661" y="26341"/>
                  </a:lnTo>
                  <a:lnTo>
                    <a:pt x="104661" y="26341"/>
                  </a:lnTo>
                  <a:lnTo>
                    <a:pt x="104661" y="26341"/>
                  </a:lnTo>
                  <a:lnTo>
                    <a:pt x="104661" y="26341"/>
                  </a:lnTo>
                  <a:lnTo>
                    <a:pt x="104661" y="26341"/>
                  </a:lnTo>
                  <a:lnTo>
                    <a:pt x="104661" y="20487"/>
                  </a:lnTo>
                  <a:lnTo>
                    <a:pt x="104661" y="20487"/>
                  </a:lnTo>
                  <a:lnTo>
                    <a:pt x="104661" y="20487"/>
                  </a:lnTo>
                  <a:lnTo>
                    <a:pt x="104661" y="20487"/>
                  </a:lnTo>
                  <a:lnTo>
                    <a:pt x="104661" y="20487"/>
                  </a:lnTo>
                  <a:lnTo>
                    <a:pt x="104661" y="13170"/>
                  </a:lnTo>
                  <a:lnTo>
                    <a:pt x="104661" y="13170"/>
                  </a:lnTo>
                  <a:lnTo>
                    <a:pt x="104661" y="13170"/>
                  </a:lnTo>
                  <a:lnTo>
                    <a:pt x="104661" y="13170"/>
                  </a:lnTo>
                  <a:lnTo>
                    <a:pt x="104661" y="13170"/>
                  </a:lnTo>
                  <a:lnTo>
                    <a:pt x="106466" y="13170"/>
                  </a:lnTo>
                  <a:lnTo>
                    <a:pt x="106466" y="13170"/>
                  </a:lnTo>
                  <a:lnTo>
                    <a:pt x="106466" y="7317"/>
                  </a:lnTo>
                  <a:lnTo>
                    <a:pt x="106466" y="7317"/>
                  </a:lnTo>
                  <a:lnTo>
                    <a:pt x="106466" y="7317"/>
                  </a:lnTo>
                  <a:lnTo>
                    <a:pt x="106466" y="7317"/>
                  </a:lnTo>
                  <a:lnTo>
                    <a:pt x="106466" y="7317"/>
                  </a:lnTo>
                  <a:lnTo>
                    <a:pt x="108270" y="7317"/>
                  </a:lnTo>
                  <a:lnTo>
                    <a:pt x="108270" y="7317"/>
                  </a:lnTo>
                  <a:lnTo>
                    <a:pt x="108270" y="7317"/>
                  </a:lnTo>
                  <a:lnTo>
                    <a:pt x="108270" y="7317"/>
                  </a:lnTo>
                  <a:lnTo>
                    <a:pt x="108270" y="7317"/>
                  </a:lnTo>
                  <a:lnTo>
                    <a:pt x="108270" y="7317"/>
                  </a:lnTo>
                  <a:lnTo>
                    <a:pt x="110526" y="13170"/>
                  </a:lnTo>
                  <a:lnTo>
                    <a:pt x="110526" y="13170"/>
                  </a:lnTo>
                  <a:lnTo>
                    <a:pt x="110526" y="13170"/>
                  </a:lnTo>
                  <a:lnTo>
                    <a:pt x="110526" y="13170"/>
                  </a:lnTo>
                  <a:lnTo>
                    <a:pt x="110526" y="0"/>
                  </a:lnTo>
                  <a:lnTo>
                    <a:pt x="112330" y="0"/>
                  </a:lnTo>
                  <a:lnTo>
                    <a:pt x="112330" y="33658"/>
                  </a:lnTo>
                  <a:lnTo>
                    <a:pt x="110526" y="33658"/>
                  </a:lnTo>
                  <a:close/>
                  <a:moveTo>
                    <a:pt x="114135" y="20487"/>
                  </a:moveTo>
                  <a:lnTo>
                    <a:pt x="118195" y="20487"/>
                  </a:lnTo>
                  <a:lnTo>
                    <a:pt x="118195" y="20487"/>
                  </a:lnTo>
                  <a:lnTo>
                    <a:pt x="118195" y="13170"/>
                  </a:lnTo>
                  <a:lnTo>
                    <a:pt x="118195" y="13170"/>
                  </a:lnTo>
                  <a:lnTo>
                    <a:pt x="118195" y="13170"/>
                  </a:lnTo>
                  <a:lnTo>
                    <a:pt x="118195" y="13170"/>
                  </a:lnTo>
                  <a:lnTo>
                    <a:pt x="118195" y="13170"/>
                  </a:lnTo>
                  <a:lnTo>
                    <a:pt x="118195" y="13170"/>
                  </a:lnTo>
                  <a:lnTo>
                    <a:pt x="116390" y="13170"/>
                  </a:lnTo>
                  <a:lnTo>
                    <a:pt x="116390" y="13170"/>
                  </a:lnTo>
                  <a:lnTo>
                    <a:pt x="116390" y="13170"/>
                  </a:lnTo>
                  <a:lnTo>
                    <a:pt x="116390" y="13170"/>
                  </a:lnTo>
                  <a:lnTo>
                    <a:pt x="116390" y="13170"/>
                  </a:lnTo>
                  <a:lnTo>
                    <a:pt x="116390" y="13170"/>
                  </a:lnTo>
                  <a:lnTo>
                    <a:pt x="116390" y="13170"/>
                  </a:lnTo>
                  <a:lnTo>
                    <a:pt x="114135" y="13170"/>
                  </a:lnTo>
                  <a:lnTo>
                    <a:pt x="114135" y="13170"/>
                  </a:lnTo>
                  <a:lnTo>
                    <a:pt x="114135" y="13170"/>
                  </a:lnTo>
                  <a:lnTo>
                    <a:pt x="114135" y="13170"/>
                  </a:lnTo>
                  <a:lnTo>
                    <a:pt x="114135" y="13170"/>
                  </a:lnTo>
                  <a:lnTo>
                    <a:pt x="114135" y="20487"/>
                  </a:lnTo>
                  <a:lnTo>
                    <a:pt x="114135" y="20487"/>
                  </a:lnTo>
                  <a:close/>
                  <a:moveTo>
                    <a:pt x="118195" y="26341"/>
                  </a:moveTo>
                  <a:lnTo>
                    <a:pt x="118195" y="33658"/>
                  </a:lnTo>
                  <a:lnTo>
                    <a:pt x="118195" y="33658"/>
                  </a:lnTo>
                  <a:lnTo>
                    <a:pt x="118195" y="33658"/>
                  </a:lnTo>
                  <a:lnTo>
                    <a:pt x="118195" y="33658"/>
                  </a:lnTo>
                  <a:lnTo>
                    <a:pt x="118195" y="33658"/>
                  </a:lnTo>
                  <a:lnTo>
                    <a:pt x="118195" y="33658"/>
                  </a:lnTo>
                  <a:lnTo>
                    <a:pt x="118195" y="33658"/>
                  </a:lnTo>
                  <a:lnTo>
                    <a:pt x="116390" y="33658"/>
                  </a:lnTo>
                  <a:lnTo>
                    <a:pt x="116390" y="33658"/>
                  </a:lnTo>
                  <a:lnTo>
                    <a:pt x="116390" y="33658"/>
                  </a:lnTo>
                  <a:lnTo>
                    <a:pt x="116390" y="33658"/>
                  </a:lnTo>
                  <a:lnTo>
                    <a:pt x="116390" y="33658"/>
                  </a:lnTo>
                  <a:lnTo>
                    <a:pt x="114135" y="33658"/>
                  </a:lnTo>
                  <a:lnTo>
                    <a:pt x="114135" y="33658"/>
                  </a:lnTo>
                  <a:lnTo>
                    <a:pt x="114135" y="33658"/>
                  </a:lnTo>
                  <a:lnTo>
                    <a:pt x="114135" y="26341"/>
                  </a:lnTo>
                  <a:lnTo>
                    <a:pt x="114135" y="26341"/>
                  </a:lnTo>
                  <a:lnTo>
                    <a:pt x="114135" y="26341"/>
                  </a:lnTo>
                  <a:lnTo>
                    <a:pt x="114135" y="26341"/>
                  </a:lnTo>
                  <a:lnTo>
                    <a:pt x="114135" y="26341"/>
                  </a:lnTo>
                  <a:lnTo>
                    <a:pt x="112330" y="26341"/>
                  </a:lnTo>
                  <a:lnTo>
                    <a:pt x="112330" y="26341"/>
                  </a:lnTo>
                  <a:lnTo>
                    <a:pt x="112330" y="26341"/>
                  </a:lnTo>
                  <a:lnTo>
                    <a:pt x="112330" y="20487"/>
                  </a:lnTo>
                  <a:lnTo>
                    <a:pt x="112330" y="20487"/>
                  </a:lnTo>
                  <a:lnTo>
                    <a:pt x="112330" y="20487"/>
                  </a:lnTo>
                  <a:lnTo>
                    <a:pt x="112330" y="20487"/>
                  </a:lnTo>
                  <a:lnTo>
                    <a:pt x="112330" y="20487"/>
                  </a:lnTo>
                  <a:lnTo>
                    <a:pt x="112330" y="20487"/>
                  </a:lnTo>
                  <a:lnTo>
                    <a:pt x="112330" y="20487"/>
                  </a:lnTo>
                  <a:lnTo>
                    <a:pt x="112330" y="13170"/>
                  </a:lnTo>
                  <a:lnTo>
                    <a:pt x="112330" y="13170"/>
                  </a:lnTo>
                  <a:lnTo>
                    <a:pt x="114135" y="13170"/>
                  </a:lnTo>
                  <a:lnTo>
                    <a:pt x="114135" y="13170"/>
                  </a:lnTo>
                  <a:lnTo>
                    <a:pt x="114135" y="13170"/>
                  </a:lnTo>
                  <a:lnTo>
                    <a:pt x="114135" y="13170"/>
                  </a:lnTo>
                  <a:lnTo>
                    <a:pt x="114135" y="13170"/>
                  </a:lnTo>
                  <a:lnTo>
                    <a:pt x="114135" y="13170"/>
                  </a:lnTo>
                  <a:lnTo>
                    <a:pt x="114135" y="7317"/>
                  </a:lnTo>
                  <a:lnTo>
                    <a:pt x="114135" y="7317"/>
                  </a:lnTo>
                  <a:lnTo>
                    <a:pt x="114135" y="7317"/>
                  </a:lnTo>
                  <a:lnTo>
                    <a:pt x="116390" y="7317"/>
                  </a:lnTo>
                  <a:lnTo>
                    <a:pt x="116390" y="7317"/>
                  </a:lnTo>
                  <a:lnTo>
                    <a:pt x="116390" y="7317"/>
                  </a:lnTo>
                  <a:lnTo>
                    <a:pt x="116390" y="7317"/>
                  </a:lnTo>
                  <a:lnTo>
                    <a:pt x="116390" y="7317"/>
                  </a:lnTo>
                  <a:lnTo>
                    <a:pt x="118195" y="7317"/>
                  </a:lnTo>
                  <a:lnTo>
                    <a:pt x="118195" y="7317"/>
                  </a:lnTo>
                  <a:lnTo>
                    <a:pt x="118195" y="7317"/>
                  </a:lnTo>
                  <a:lnTo>
                    <a:pt x="118195" y="7317"/>
                  </a:lnTo>
                  <a:lnTo>
                    <a:pt x="118195" y="7317"/>
                  </a:lnTo>
                  <a:lnTo>
                    <a:pt x="118195" y="13170"/>
                  </a:lnTo>
                  <a:lnTo>
                    <a:pt x="118195" y="13170"/>
                  </a:lnTo>
                  <a:lnTo>
                    <a:pt x="118195" y="13170"/>
                  </a:lnTo>
                  <a:lnTo>
                    <a:pt x="118195" y="13170"/>
                  </a:lnTo>
                  <a:lnTo>
                    <a:pt x="118195" y="13170"/>
                  </a:lnTo>
                  <a:lnTo>
                    <a:pt x="118195" y="13170"/>
                  </a:lnTo>
                  <a:lnTo>
                    <a:pt x="120000" y="13170"/>
                  </a:lnTo>
                  <a:lnTo>
                    <a:pt x="120000" y="13170"/>
                  </a:lnTo>
                  <a:lnTo>
                    <a:pt x="120000" y="13170"/>
                  </a:lnTo>
                  <a:lnTo>
                    <a:pt x="120000" y="20487"/>
                  </a:lnTo>
                  <a:lnTo>
                    <a:pt x="120000" y="20487"/>
                  </a:lnTo>
                  <a:lnTo>
                    <a:pt x="120000" y="20487"/>
                  </a:lnTo>
                  <a:lnTo>
                    <a:pt x="120000" y="20487"/>
                  </a:lnTo>
                  <a:lnTo>
                    <a:pt x="114135" y="20487"/>
                  </a:lnTo>
                  <a:lnTo>
                    <a:pt x="114135" y="20487"/>
                  </a:lnTo>
                  <a:lnTo>
                    <a:pt x="114135" y="26341"/>
                  </a:lnTo>
                  <a:lnTo>
                    <a:pt x="114135" y="26341"/>
                  </a:lnTo>
                  <a:lnTo>
                    <a:pt x="114135" y="26341"/>
                  </a:lnTo>
                  <a:lnTo>
                    <a:pt x="114135" y="26341"/>
                  </a:lnTo>
                  <a:lnTo>
                    <a:pt x="114135" y="26341"/>
                  </a:lnTo>
                  <a:lnTo>
                    <a:pt x="116390" y="26341"/>
                  </a:lnTo>
                  <a:lnTo>
                    <a:pt x="116390" y="26341"/>
                  </a:lnTo>
                  <a:lnTo>
                    <a:pt x="116390" y="26341"/>
                  </a:lnTo>
                  <a:lnTo>
                    <a:pt x="116390" y="26341"/>
                  </a:lnTo>
                  <a:lnTo>
                    <a:pt x="116390" y="26341"/>
                  </a:lnTo>
                  <a:lnTo>
                    <a:pt x="116390" y="26341"/>
                  </a:lnTo>
                  <a:lnTo>
                    <a:pt x="116390" y="26341"/>
                  </a:lnTo>
                  <a:lnTo>
                    <a:pt x="116390" y="26341"/>
                  </a:lnTo>
                  <a:lnTo>
                    <a:pt x="118195" y="26341"/>
                  </a:lnTo>
                  <a:lnTo>
                    <a:pt x="118195" y="26341"/>
                  </a:lnTo>
                  <a:lnTo>
                    <a:pt x="118195" y="26341"/>
                  </a:lnTo>
                  <a:lnTo>
                    <a:pt x="118195" y="26341"/>
                  </a:lnTo>
                  <a:lnTo>
                    <a:pt x="118195" y="26341"/>
                  </a:lnTo>
                  <a:lnTo>
                    <a:pt x="118195" y="26341"/>
                  </a:lnTo>
                  <a:lnTo>
                    <a:pt x="118195" y="26341"/>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723" name="Shape 1723"/>
            <p:cNvSpPr/>
            <p:nvPr/>
          </p:nvSpPr>
          <p:spPr>
            <a:xfrm>
              <a:off x="5277" y="4274"/>
              <a:ext cx="13" cy="18"/>
            </a:xfrm>
            <a:custGeom>
              <a:avLst/>
              <a:gdLst/>
              <a:ahLst/>
              <a:cxnLst/>
              <a:rect l="0" t="0" r="0" b="0"/>
              <a:pathLst>
                <a:path w="120000" h="120000" extrusionOk="0">
                  <a:moveTo>
                    <a:pt x="73846" y="26666"/>
                  </a:moveTo>
                  <a:lnTo>
                    <a:pt x="73846" y="0"/>
                  </a:lnTo>
                  <a:lnTo>
                    <a:pt x="73846" y="0"/>
                  </a:lnTo>
                  <a:lnTo>
                    <a:pt x="73846" y="0"/>
                  </a:lnTo>
                  <a:lnTo>
                    <a:pt x="73846" y="0"/>
                  </a:lnTo>
                  <a:lnTo>
                    <a:pt x="36923" y="0"/>
                  </a:lnTo>
                  <a:lnTo>
                    <a:pt x="36923" y="0"/>
                  </a:lnTo>
                  <a:lnTo>
                    <a:pt x="36923" y="0"/>
                  </a:lnTo>
                  <a:lnTo>
                    <a:pt x="36923" y="26666"/>
                  </a:lnTo>
                  <a:lnTo>
                    <a:pt x="36923" y="26666"/>
                  </a:lnTo>
                  <a:lnTo>
                    <a:pt x="0" y="26666"/>
                  </a:lnTo>
                  <a:lnTo>
                    <a:pt x="0" y="26666"/>
                  </a:lnTo>
                  <a:lnTo>
                    <a:pt x="0" y="26666"/>
                  </a:lnTo>
                  <a:lnTo>
                    <a:pt x="0" y="26666"/>
                  </a:lnTo>
                  <a:lnTo>
                    <a:pt x="0" y="26666"/>
                  </a:lnTo>
                  <a:lnTo>
                    <a:pt x="0" y="26666"/>
                  </a:lnTo>
                  <a:lnTo>
                    <a:pt x="0" y="26666"/>
                  </a:lnTo>
                  <a:lnTo>
                    <a:pt x="0" y="60000"/>
                  </a:lnTo>
                  <a:lnTo>
                    <a:pt x="0" y="60000"/>
                  </a:lnTo>
                  <a:lnTo>
                    <a:pt x="0" y="60000"/>
                  </a:lnTo>
                  <a:lnTo>
                    <a:pt x="0" y="60000"/>
                  </a:lnTo>
                  <a:lnTo>
                    <a:pt x="0" y="60000"/>
                  </a:lnTo>
                  <a:lnTo>
                    <a:pt x="0" y="60000"/>
                  </a:lnTo>
                  <a:lnTo>
                    <a:pt x="0" y="86666"/>
                  </a:lnTo>
                  <a:lnTo>
                    <a:pt x="0" y="86666"/>
                  </a:lnTo>
                  <a:lnTo>
                    <a:pt x="0" y="86666"/>
                  </a:lnTo>
                  <a:lnTo>
                    <a:pt x="0" y="86666"/>
                  </a:lnTo>
                  <a:lnTo>
                    <a:pt x="0" y="86666"/>
                  </a:lnTo>
                  <a:lnTo>
                    <a:pt x="0" y="86666"/>
                  </a:lnTo>
                  <a:lnTo>
                    <a:pt x="0" y="120000"/>
                  </a:lnTo>
                  <a:lnTo>
                    <a:pt x="0" y="120000"/>
                  </a:lnTo>
                  <a:lnTo>
                    <a:pt x="0" y="120000"/>
                  </a:lnTo>
                  <a:lnTo>
                    <a:pt x="0" y="120000"/>
                  </a:lnTo>
                  <a:lnTo>
                    <a:pt x="36923" y="120000"/>
                  </a:lnTo>
                  <a:lnTo>
                    <a:pt x="36923" y="120000"/>
                  </a:lnTo>
                  <a:lnTo>
                    <a:pt x="36923" y="120000"/>
                  </a:lnTo>
                  <a:lnTo>
                    <a:pt x="36923" y="120000"/>
                  </a:lnTo>
                  <a:lnTo>
                    <a:pt x="36923" y="120000"/>
                  </a:lnTo>
                  <a:lnTo>
                    <a:pt x="73846" y="120000"/>
                  </a:lnTo>
                  <a:lnTo>
                    <a:pt x="73846" y="120000"/>
                  </a:lnTo>
                  <a:lnTo>
                    <a:pt x="73846" y="120000"/>
                  </a:lnTo>
                  <a:lnTo>
                    <a:pt x="73846" y="120000"/>
                  </a:lnTo>
                  <a:lnTo>
                    <a:pt x="120000" y="120000"/>
                  </a:lnTo>
                  <a:lnTo>
                    <a:pt x="73846" y="86666"/>
                  </a:lnTo>
                  <a:lnTo>
                    <a:pt x="73846" y="86666"/>
                  </a:lnTo>
                  <a:lnTo>
                    <a:pt x="73846" y="86666"/>
                  </a:lnTo>
                  <a:lnTo>
                    <a:pt x="73846" y="86666"/>
                  </a:lnTo>
                  <a:lnTo>
                    <a:pt x="73846" y="86666"/>
                  </a:lnTo>
                  <a:lnTo>
                    <a:pt x="73846" y="86666"/>
                  </a:lnTo>
                  <a:lnTo>
                    <a:pt x="73846" y="86666"/>
                  </a:lnTo>
                  <a:lnTo>
                    <a:pt x="36923" y="86666"/>
                  </a:lnTo>
                  <a:lnTo>
                    <a:pt x="36923" y="86666"/>
                  </a:lnTo>
                  <a:lnTo>
                    <a:pt x="36923" y="86666"/>
                  </a:lnTo>
                  <a:lnTo>
                    <a:pt x="36923" y="86666"/>
                  </a:lnTo>
                  <a:lnTo>
                    <a:pt x="36923" y="86666"/>
                  </a:lnTo>
                  <a:lnTo>
                    <a:pt x="36923" y="86666"/>
                  </a:lnTo>
                  <a:lnTo>
                    <a:pt x="36923" y="86666"/>
                  </a:lnTo>
                  <a:lnTo>
                    <a:pt x="36923" y="86666"/>
                  </a:lnTo>
                  <a:lnTo>
                    <a:pt x="36923" y="86666"/>
                  </a:lnTo>
                  <a:lnTo>
                    <a:pt x="36923" y="60000"/>
                  </a:lnTo>
                  <a:lnTo>
                    <a:pt x="36923" y="60000"/>
                  </a:lnTo>
                  <a:lnTo>
                    <a:pt x="36923" y="60000"/>
                  </a:lnTo>
                  <a:lnTo>
                    <a:pt x="36923" y="60000"/>
                  </a:lnTo>
                  <a:lnTo>
                    <a:pt x="36923" y="60000"/>
                  </a:lnTo>
                  <a:lnTo>
                    <a:pt x="36923" y="60000"/>
                  </a:lnTo>
                  <a:lnTo>
                    <a:pt x="36923" y="60000"/>
                  </a:lnTo>
                  <a:lnTo>
                    <a:pt x="36923" y="60000"/>
                  </a:lnTo>
                  <a:lnTo>
                    <a:pt x="36923" y="60000"/>
                  </a:lnTo>
                  <a:lnTo>
                    <a:pt x="36923" y="26666"/>
                  </a:lnTo>
                  <a:lnTo>
                    <a:pt x="36923" y="26666"/>
                  </a:lnTo>
                  <a:lnTo>
                    <a:pt x="36923" y="26666"/>
                  </a:lnTo>
                  <a:lnTo>
                    <a:pt x="36923" y="26666"/>
                  </a:lnTo>
                  <a:lnTo>
                    <a:pt x="36923" y="26666"/>
                  </a:lnTo>
                  <a:lnTo>
                    <a:pt x="36923" y="26666"/>
                  </a:lnTo>
                  <a:lnTo>
                    <a:pt x="36923" y="26666"/>
                  </a:lnTo>
                  <a:lnTo>
                    <a:pt x="73846" y="26666"/>
                  </a:lnTo>
                  <a:lnTo>
                    <a:pt x="73846" y="26666"/>
                  </a:lnTo>
                  <a:lnTo>
                    <a:pt x="73846" y="26666"/>
                  </a:lnTo>
                  <a:lnTo>
                    <a:pt x="73846" y="26666"/>
                  </a:lnTo>
                  <a:lnTo>
                    <a:pt x="73846" y="26666"/>
                  </a:lnTo>
                  <a:lnTo>
                    <a:pt x="73846" y="26666"/>
                  </a:lnTo>
                  <a:lnTo>
                    <a:pt x="73846" y="26666"/>
                  </a:lnTo>
                  <a:lnTo>
                    <a:pt x="73846" y="26666"/>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724" name="Shape 1724"/>
            <p:cNvSpPr/>
            <p:nvPr/>
          </p:nvSpPr>
          <p:spPr>
            <a:xfrm>
              <a:off x="5290" y="4274"/>
              <a:ext cx="17" cy="18"/>
            </a:xfrm>
            <a:custGeom>
              <a:avLst/>
              <a:gdLst/>
              <a:ahLst/>
              <a:cxnLst/>
              <a:rect l="0" t="0" r="0" b="0"/>
              <a:pathLst>
                <a:path w="120000" h="120000" extrusionOk="0">
                  <a:moveTo>
                    <a:pt x="0" y="60000"/>
                  </a:moveTo>
                  <a:lnTo>
                    <a:pt x="0" y="60000"/>
                  </a:lnTo>
                  <a:lnTo>
                    <a:pt x="0" y="86666"/>
                  </a:lnTo>
                  <a:lnTo>
                    <a:pt x="0" y="86666"/>
                  </a:lnTo>
                  <a:lnTo>
                    <a:pt x="0" y="86666"/>
                  </a:lnTo>
                  <a:lnTo>
                    <a:pt x="0" y="86666"/>
                  </a:lnTo>
                  <a:lnTo>
                    <a:pt x="0" y="86666"/>
                  </a:lnTo>
                  <a:lnTo>
                    <a:pt x="0" y="86666"/>
                  </a:lnTo>
                  <a:lnTo>
                    <a:pt x="0" y="86666"/>
                  </a:lnTo>
                  <a:lnTo>
                    <a:pt x="0" y="120000"/>
                  </a:lnTo>
                  <a:lnTo>
                    <a:pt x="28235" y="120000"/>
                  </a:lnTo>
                  <a:lnTo>
                    <a:pt x="28235" y="120000"/>
                  </a:lnTo>
                  <a:lnTo>
                    <a:pt x="28235" y="120000"/>
                  </a:lnTo>
                  <a:lnTo>
                    <a:pt x="28235" y="120000"/>
                  </a:lnTo>
                  <a:lnTo>
                    <a:pt x="28235" y="120000"/>
                  </a:lnTo>
                  <a:lnTo>
                    <a:pt x="28235" y="120000"/>
                  </a:lnTo>
                  <a:lnTo>
                    <a:pt x="56470" y="120000"/>
                  </a:lnTo>
                  <a:lnTo>
                    <a:pt x="56470" y="120000"/>
                  </a:lnTo>
                  <a:lnTo>
                    <a:pt x="56470" y="120000"/>
                  </a:lnTo>
                  <a:lnTo>
                    <a:pt x="56470" y="120000"/>
                  </a:lnTo>
                  <a:lnTo>
                    <a:pt x="56470" y="120000"/>
                  </a:lnTo>
                  <a:lnTo>
                    <a:pt x="91764" y="120000"/>
                  </a:lnTo>
                  <a:lnTo>
                    <a:pt x="91764" y="120000"/>
                  </a:lnTo>
                  <a:lnTo>
                    <a:pt x="91764" y="120000"/>
                  </a:lnTo>
                  <a:lnTo>
                    <a:pt x="91764" y="120000"/>
                  </a:lnTo>
                  <a:lnTo>
                    <a:pt x="91764" y="120000"/>
                  </a:lnTo>
                  <a:lnTo>
                    <a:pt x="91764" y="120000"/>
                  </a:lnTo>
                  <a:lnTo>
                    <a:pt x="91764" y="86666"/>
                  </a:lnTo>
                  <a:lnTo>
                    <a:pt x="91764" y="86666"/>
                  </a:lnTo>
                  <a:lnTo>
                    <a:pt x="120000" y="86666"/>
                  </a:lnTo>
                  <a:lnTo>
                    <a:pt x="120000" y="86666"/>
                  </a:lnTo>
                  <a:lnTo>
                    <a:pt x="120000" y="86666"/>
                  </a:lnTo>
                  <a:lnTo>
                    <a:pt x="120000" y="86666"/>
                  </a:lnTo>
                  <a:lnTo>
                    <a:pt x="120000" y="60000"/>
                  </a:lnTo>
                  <a:lnTo>
                    <a:pt x="120000" y="60000"/>
                  </a:lnTo>
                  <a:lnTo>
                    <a:pt x="120000" y="60000"/>
                  </a:lnTo>
                  <a:lnTo>
                    <a:pt x="120000" y="60000"/>
                  </a:lnTo>
                  <a:lnTo>
                    <a:pt x="120000" y="60000"/>
                  </a:lnTo>
                  <a:lnTo>
                    <a:pt x="120000" y="26666"/>
                  </a:lnTo>
                  <a:lnTo>
                    <a:pt x="120000" y="26666"/>
                  </a:lnTo>
                  <a:lnTo>
                    <a:pt x="91764" y="26666"/>
                  </a:lnTo>
                  <a:lnTo>
                    <a:pt x="91764" y="26666"/>
                  </a:lnTo>
                  <a:lnTo>
                    <a:pt x="91764" y="26666"/>
                  </a:lnTo>
                  <a:lnTo>
                    <a:pt x="91764" y="26666"/>
                  </a:lnTo>
                  <a:lnTo>
                    <a:pt x="91764" y="26666"/>
                  </a:lnTo>
                  <a:lnTo>
                    <a:pt x="91764" y="26666"/>
                  </a:lnTo>
                  <a:lnTo>
                    <a:pt x="91764" y="26666"/>
                  </a:lnTo>
                  <a:lnTo>
                    <a:pt x="56470" y="0"/>
                  </a:lnTo>
                  <a:lnTo>
                    <a:pt x="56470" y="0"/>
                  </a:lnTo>
                  <a:lnTo>
                    <a:pt x="56470" y="0"/>
                  </a:lnTo>
                  <a:lnTo>
                    <a:pt x="56470" y="0"/>
                  </a:lnTo>
                  <a:lnTo>
                    <a:pt x="56470" y="0"/>
                  </a:lnTo>
                  <a:lnTo>
                    <a:pt x="28235" y="0"/>
                  </a:lnTo>
                  <a:lnTo>
                    <a:pt x="28235" y="0"/>
                  </a:lnTo>
                  <a:lnTo>
                    <a:pt x="28235" y="26666"/>
                  </a:lnTo>
                  <a:lnTo>
                    <a:pt x="28235" y="26666"/>
                  </a:lnTo>
                  <a:lnTo>
                    <a:pt x="28235" y="26666"/>
                  </a:lnTo>
                  <a:lnTo>
                    <a:pt x="28235" y="26666"/>
                  </a:lnTo>
                  <a:lnTo>
                    <a:pt x="28235" y="26666"/>
                  </a:lnTo>
                  <a:lnTo>
                    <a:pt x="0" y="26666"/>
                  </a:lnTo>
                  <a:lnTo>
                    <a:pt x="0" y="26666"/>
                  </a:lnTo>
                  <a:lnTo>
                    <a:pt x="0" y="26666"/>
                  </a:lnTo>
                  <a:lnTo>
                    <a:pt x="0" y="26666"/>
                  </a:lnTo>
                  <a:lnTo>
                    <a:pt x="0" y="26666"/>
                  </a:lnTo>
                  <a:lnTo>
                    <a:pt x="0" y="26666"/>
                  </a:lnTo>
                  <a:lnTo>
                    <a:pt x="0" y="60000"/>
                  </a:lnTo>
                  <a:lnTo>
                    <a:pt x="0" y="60000"/>
                  </a:lnTo>
                  <a:lnTo>
                    <a:pt x="0" y="60000"/>
                  </a:lnTo>
                  <a:lnTo>
                    <a:pt x="0" y="60000"/>
                  </a:lnTo>
                  <a:close/>
                  <a:moveTo>
                    <a:pt x="28235" y="60000"/>
                  </a:moveTo>
                  <a:lnTo>
                    <a:pt x="28235" y="60000"/>
                  </a:lnTo>
                  <a:lnTo>
                    <a:pt x="28235" y="60000"/>
                  </a:lnTo>
                  <a:lnTo>
                    <a:pt x="28235" y="60000"/>
                  </a:lnTo>
                  <a:lnTo>
                    <a:pt x="28235" y="60000"/>
                  </a:lnTo>
                  <a:lnTo>
                    <a:pt x="28235" y="60000"/>
                  </a:lnTo>
                  <a:lnTo>
                    <a:pt x="28235" y="26666"/>
                  </a:lnTo>
                  <a:lnTo>
                    <a:pt x="28235" y="26666"/>
                  </a:lnTo>
                  <a:lnTo>
                    <a:pt x="28235" y="26666"/>
                  </a:lnTo>
                  <a:lnTo>
                    <a:pt x="28235" y="26666"/>
                  </a:lnTo>
                  <a:lnTo>
                    <a:pt x="28235" y="26666"/>
                  </a:lnTo>
                  <a:lnTo>
                    <a:pt x="56470" y="26666"/>
                  </a:lnTo>
                  <a:lnTo>
                    <a:pt x="56470" y="26666"/>
                  </a:lnTo>
                  <a:lnTo>
                    <a:pt x="56470" y="26666"/>
                  </a:lnTo>
                  <a:lnTo>
                    <a:pt x="56470" y="26666"/>
                  </a:lnTo>
                  <a:lnTo>
                    <a:pt x="56470" y="26666"/>
                  </a:lnTo>
                  <a:lnTo>
                    <a:pt x="56470" y="26666"/>
                  </a:lnTo>
                  <a:lnTo>
                    <a:pt x="56470" y="26666"/>
                  </a:lnTo>
                  <a:lnTo>
                    <a:pt x="56470" y="26666"/>
                  </a:lnTo>
                  <a:lnTo>
                    <a:pt x="56470" y="26666"/>
                  </a:lnTo>
                  <a:lnTo>
                    <a:pt x="56470" y="26666"/>
                  </a:lnTo>
                  <a:lnTo>
                    <a:pt x="91764" y="26666"/>
                  </a:lnTo>
                  <a:lnTo>
                    <a:pt x="91764" y="60000"/>
                  </a:lnTo>
                  <a:lnTo>
                    <a:pt x="91764" y="60000"/>
                  </a:lnTo>
                  <a:lnTo>
                    <a:pt x="91764" y="60000"/>
                  </a:lnTo>
                  <a:lnTo>
                    <a:pt x="91764" y="60000"/>
                  </a:lnTo>
                  <a:lnTo>
                    <a:pt x="91764" y="60000"/>
                  </a:lnTo>
                  <a:lnTo>
                    <a:pt x="91764" y="60000"/>
                  </a:lnTo>
                  <a:lnTo>
                    <a:pt x="91764" y="60000"/>
                  </a:lnTo>
                  <a:lnTo>
                    <a:pt x="91764" y="60000"/>
                  </a:lnTo>
                  <a:lnTo>
                    <a:pt x="91764" y="86666"/>
                  </a:lnTo>
                  <a:lnTo>
                    <a:pt x="91764" y="86666"/>
                  </a:lnTo>
                  <a:lnTo>
                    <a:pt x="91764" y="86666"/>
                  </a:lnTo>
                  <a:lnTo>
                    <a:pt x="91764" y="86666"/>
                  </a:lnTo>
                  <a:lnTo>
                    <a:pt x="91764" y="86666"/>
                  </a:lnTo>
                  <a:lnTo>
                    <a:pt x="91764" y="86666"/>
                  </a:lnTo>
                  <a:lnTo>
                    <a:pt x="56470" y="86666"/>
                  </a:lnTo>
                  <a:lnTo>
                    <a:pt x="56470" y="86666"/>
                  </a:lnTo>
                  <a:lnTo>
                    <a:pt x="56470" y="86666"/>
                  </a:lnTo>
                  <a:lnTo>
                    <a:pt x="56470" y="86666"/>
                  </a:lnTo>
                  <a:lnTo>
                    <a:pt x="56470" y="86666"/>
                  </a:lnTo>
                  <a:lnTo>
                    <a:pt x="56470" y="86666"/>
                  </a:lnTo>
                  <a:lnTo>
                    <a:pt x="56470" y="86666"/>
                  </a:lnTo>
                  <a:lnTo>
                    <a:pt x="56470" y="86666"/>
                  </a:lnTo>
                  <a:lnTo>
                    <a:pt x="56470" y="86666"/>
                  </a:lnTo>
                  <a:lnTo>
                    <a:pt x="28235" y="86666"/>
                  </a:lnTo>
                  <a:lnTo>
                    <a:pt x="28235" y="86666"/>
                  </a:lnTo>
                  <a:lnTo>
                    <a:pt x="28235" y="86666"/>
                  </a:lnTo>
                  <a:lnTo>
                    <a:pt x="28235" y="86666"/>
                  </a:lnTo>
                  <a:lnTo>
                    <a:pt x="28235" y="86666"/>
                  </a:lnTo>
                  <a:lnTo>
                    <a:pt x="28235" y="86666"/>
                  </a:lnTo>
                  <a:lnTo>
                    <a:pt x="28235" y="86666"/>
                  </a:lnTo>
                  <a:lnTo>
                    <a:pt x="28235" y="86666"/>
                  </a:lnTo>
                  <a:lnTo>
                    <a:pt x="28235" y="86666"/>
                  </a:lnTo>
                  <a:lnTo>
                    <a:pt x="28235" y="60000"/>
                  </a:lnTo>
                  <a:lnTo>
                    <a:pt x="28235" y="6000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725" name="Shape 1725"/>
            <p:cNvSpPr/>
            <p:nvPr/>
          </p:nvSpPr>
          <p:spPr>
            <a:xfrm>
              <a:off x="5311" y="4274"/>
              <a:ext cx="22" cy="18"/>
            </a:xfrm>
            <a:custGeom>
              <a:avLst/>
              <a:gdLst/>
              <a:ahLst/>
              <a:cxnLst/>
              <a:rect l="0" t="0" r="0" b="0"/>
              <a:pathLst>
                <a:path w="120000" h="120000" extrusionOk="0">
                  <a:moveTo>
                    <a:pt x="0" y="120000"/>
                  </a:moveTo>
                  <a:lnTo>
                    <a:pt x="0" y="120000"/>
                  </a:lnTo>
                  <a:lnTo>
                    <a:pt x="0" y="60000"/>
                  </a:lnTo>
                  <a:lnTo>
                    <a:pt x="0" y="60000"/>
                  </a:lnTo>
                  <a:lnTo>
                    <a:pt x="0" y="60000"/>
                  </a:lnTo>
                  <a:lnTo>
                    <a:pt x="27272" y="60000"/>
                  </a:lnTo>
                  <a:lnTo>
                    <a:pt x="27272" y="60000"/>
                  </a:lnTo>
                  <a:lnTo>
                    <a:pt x="27272" y="26666"/>
                  </a:lnTo>
                  <a:lnTo>
                    <a:pt x="27272" y="26666"/>
                  </a:lnTo>
                  <a:lnTo>
                    <a:pt x="27272" y="26666"/>
                  </a:lnTo>
                  <a:lnTo>
                    <a:pt x="27272" y="26666"/>
                  </a:lnTo>
                  <a:lnTo>
                    <a:pt x="27272" y="26666"/>
                  </a:lnTo>
                  <a:lnTo>
                    <a:pt x="27272" y="26666"/>
                  </a:lnTo>
                  <a:lnTo>
                    <a:pt x="27272" y="26666"/>
                  </a:lnTo>
                  <a:lnTo>
                    <a:pt x="27272" y="26666"/>
                  </a:lnTo>
                  <a:lnTo>
                    <a:pt x="27272" y="26666"/>
                  </a:lnTo>
                  <a:lnTo>
                    <a:pt x="27272" y="26666"/>
                  </a:lnTo>
                  <a:lnTo>
                    <a:pt x="27272" y="26666"/>
                  </a:lnTo>
                  <a:lnTo>
                    <a:pt x="27272" y="26666"/>
                  </a:lnTo>
                  <a:lnTo>
                    <a:pt x="49090" y="26666"/>
                  </a:lnTo>
                  <a:lnTo>
                    <a:pt x="49090" y="26666"/>
                  </a:lnTo>
                  <a:lnTo>
                    <a:pt x="49090" y="26666"/>
                  </a:lnTo>
                  <a:lnTo>
                    <a:pt x="49090" y="26666"/>
                  </a:lnTo>
                  <a:lnTo>
                    <a:pt x="49090" y="60000"/>
                  </a:lnTo>
                  <a:lnTo>
                    <a:pt x="49090" y="60000"/>
                  </a:lnTo>
                  <a:lnTo>
                    <a:pt x="49090" y="60000"/>
                  </a:lnTo>
                  <a:lnTo>
                    <a:pt x="49090" y="120000"/>
                  </a:lnTo>
                  <a:lnTo>
                    <a:pt x="70909" y="120000"/>
                  </a:lnTo>
                  <a:lnTo>
                    <a:pt x="70909" y="60000"/>
                  </a:lnTo>
                  <a:lnTo>
                    <a:pt x="70909" y="60000"/>
                  </a:lnTo>
                  <a:lnTo>
                    <a:pt x="70909" y="60000"/>
                  </a:lnTo>
                  <a:lnTo>
                    <a:pt x="70909" y="60000"/>
                  </a:lnTo>
                  <a:lnTo>
                    <a:pt x="70909" y="60000"/>
                  </a:lnTo>
                  <a:lnTo>
                    <a:pt x="70909" y="26666"/>
                  </a:lnTo>
                  <a:lnTo>
                    <a:pt x="70909" y="26666"/>
                  </a:lnTo>
                  <a:lnTo>
                    <a:pt x="70909" y="26666"/>
                  </a:lnTo>
                  <a:lnTo>
                    <a:pt x="70909" y="26666"/>
                  </a:lnTo>
                  <a:lnTo>
                    <a:pt x="70909" y="26666"/>
                  </a:lnTo>
                  <a:lnTo>
                    <a:pt x="70909" y="26666"/>
                  </a:lnTo>
                  <a:lnTo>
                    <a:pt x="70909" y="26666"/>
                  </a:lnTo>
                  <a:lnTo>
                    <a:pt x="70909" y="26666"/>
                  </a:lnTo>
                  <a:lnTo>
                    <a:pt x="70909" y="26666"/>
                  </a:lnTo>
                  <a:lnTo>
                    <a:pt x="92727" y="26666"/>
                  </a:lnTo>
                  <a:lnTo>
                    <a:pt x="92727" y="26666"/>
                  </a:lnTo>
                  <a:lnTo>
                    <a:pt x="92727" y="26666"/>
                  </a:lnTo>
                  <a:lnTo>
                    <a:pt x="92727" y="26666"/>
                  </a:lnTo>
                  <a:lnTo>
                    <a:pt x="92727" y="26666"/>
                  </a:lnTo>
                  <a:lnTo>
                    <a:pt x="92727" y="26666"/>
                  </a:lnTo>
                  <a:lnTo>
                    <a:pt x="92727" y="26666"/>
                  </a:lnTo>
                  <a:lnTo>
                    <a:pt x="92727" y="60000"/>
                  </a:lnTo>
                  <a:lnTo>
                    <a:pt x="92727" y="60000"/>
                  </a:lnTo>
                  <a:lnTo>
                    <a:pt x="92727" y="60000"/>
                  </a:lnTo>
                  <a:lnTo>
                    <a:pt x="92727" y="120000"/>
                  </a:lnTo>
                  <a:lnTo>
                    <a:pt x="120000" y="120000"/>
                  </a:lnTo>
                  <a:lnTo>
                    <a:pt x="120000" y="60000"/>
                  </a:lnTo>
                  <a:lnTo>
                    <a:pt x="120000" y="26666"/>
                  </a:lnTo>
                  <a:lnTo>
                    <a:pt x="120000" y="26666"/>
                  </a:lnTo>
                  <a:lnTo>
                    <a:pt x="120000" y="26666"/>
                  </a:lnTo>
                  <a:lnTo>
                    <a:pt x="120000" y="26666"/>
                  </a:lnTo>
                  <a:lnTo>
                    <a:pt x="120000" y="26666"/>
                  </a:lnTo>
                  <a:lnTo>
                    <a:pt x="120000" y="26666"/>
                  </a:lnTo>
                  <a:lnTo>
                    <a:pt x="120000" y="26666"/>
                  </a:lnTo>
                  <a:lnTo>
                    <a:pt x="120000" y="26666"/>
                  </a:lnTo>
                  <a:lnTo>
                    <a:pt x="120000" y="26666"/>
                  </a:lnTo>
                  <a:lnTo>
                    <a:pt x="92727" y="26666"/>
                  </a:lnTo>
                  <a:lnTo>
                    <a:pt x="92727" y="26666"/>
                  </a:lnTo>
                  <a:lnTo>
                    <a:pt x="92727" y="0"/>
                  </a:lnTo>
                  <a:lnTo>
                    <a:pt x="92727" y="0"/>
                  </a:lnTo>
                  <a:lnTo>
                    <a:pt x="92727" y="0"/>
                  </a:lnTo>
                  <a:lnTo>
                    <a:pt x="92727" y="0"/>
                  </a:lnTo>
                  <a:lnTo>
                    <a:pt x="92727" y="0"/>
                  </a:lnTo>
                  <a:lnTo>
                    <a:pt x="70909" y="0"/>
                  </a:lnTo>
                  <a:lnTo>
                    <a:pt x="70909" y="0"/>
                  </a:lnTo>
                  <a:lnTo>
                    <a:pt x="70909" y="26666"/>
                  </a:lnTo>
                  <a:lnTo>
                    <a:pt x="70909" y="26666"/>
                  </a:lnTo>
                  <a:lnTo>
                    <a:pt x="70909" y="26666"/>
                  </a:lnTo>
                  <a:lnTo>
                    <a:pt x="70909" y="26666"/>
                  </a:lnTo>
                  <a:lnTo>
                    <a:pt x="70909" y="26666"/>
                  </a:lnTo>
                  <a:lnTo>
                    <a:pt x="70909" y="26666"/>
                  </a:lnTo>
                  <a:lnTo>
                    <a:pt x="49090" y="26666"/>
                  </a:lnTo>
                  <a:lnTo>
                    <a:pt x="49090" y="26666"/>
                  </a:lnTo>
                  <a:lnTo>
                    <a:pt x="49090" y="26666"/>
                  </a:lnTo>
                  <a:lnTo>
                    <a:pt x="49090" y="26666"/>
                  </a:lnTo>
                  <a:lnTo>
                    <a:pt x="49090" y="26666"/>
                  </a:lnTo>
                  <a:lnTo>
                    <a:pt x="49090" y="0"/>
                  </a:lnTo>
                  <a:lnTo>
                    <a:pt x="49090" y="0"/>
                  </a:lnTo>
                  <a:lnTo>
                    <a:pt x="49090" y="0"/>
                  </a:lnTo>
                  <a:lnTo>
                    <a:pt x="27272" y="0"/>
                  </a:lnTo>
                  <a:lnTo>
                    <a:pt x="27272" y="0"/>
                  </a:lnTo>
                  <a:lnTo>
                    <a:pt x="27272" y="0"/>
                  </a:lnTo>
                  <a:lnTo>
                    <a:pt x="27272" y="0"/>
                  </a:lnTo>
                  <a:lnTo>
                    <a:pt x="27272" y="26666"/>
                  </a:lnTo>
                  <a:lnTo>
                    <a:pt x="27272" y="26666"/>
                  </a:lnTo>
                  <a:lnTo>
                    <a:pt x="27272" y="26666"/>
                  </a:lnTo>
                  <a:lnTo>
                    <a:pt x="27272" y="26666"/>
                  </a:lnTo>
                  <a:lnTo>
                    <a:pt x="27272" y="26666"/>
                  </a:lnTo>
                  <a:lnTo>
                    <a:pt x="0" y="26666"/>
                  </a:lnTo>
                  <a:lnTo>
                    <a:pt x="0" y="0"/>
                  </a:lnTo>
                  <a:lnTo>
                    <a:pt x="0" y="0"/>
                  </a:lnTo>
                  <a:lnTo>
                    <a:pt x="0" y="12000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726" name="Shape 1726"/>
            <p:cNvSpPr/>
            <p:nvPr/>
          </p:nvSpPr>
          <p:spPr>
            <a:xfrm>
              <a:off x="5337" y="4274"/>
              <a:ext cx="13" cy="18"/>
            </a:xfrm>
            <a:custGeom>
              <a:avLst/>
              <a:gdLst/>
              <a:ahLst/>
              <a:cxnLst/>
              <a:rect l="0" t="0" r="0" b="0"/>
              <a:pathLst>
                <a:path w="120000" h="120000" extrusionOk="0">
                  <a:moveTo>
                    <a:pt x="120000" y="0"/>
                  </a:moveTo>
                  <a:lnTo>
                    <a:pt x="83076" y="0"/>
                  </a:lnTo>
                  <a:lnTo>
                    <a:pt x="83076" y="60000"/>
                  </a:lnTo>
                  <a:lnTo>
                    <a:pt x="83076" y="60000"/>
                  </a:lnTo>
                  <a:lnTo>
                    <a:pt x="83076" y="86666"/>
                  </a:lnTo>
                  <a:lnTo>
                    <a:pt x="83076" y="86666"/>
                  </a:lnTo>
                  <a:lnTo>
                    <a:pt x="83076" y="86666"/>
                  </a:lnTo>
                  <a:lnTo>
                    <a:pt x="83076" y="86666"/>
                  </a:lnTo>
                  <a:lnTo>
                    <a:pt x="83076" y="86666"/>
                  </a:lnTo>
                  <a:lnTo>
                    <a:pt x="83076" y="86666"/>
                  </a:lnTo>
                  <a:lnTo>
                    <a:pt x="83076" y="86666"/>
                  </a:lnTo>
                  <a:lnTo>
                    <a:pt x="83076" y="86666"/>
                  </a:lnTo>
                  <a:lnTo>
                    <a:pt x="83076" y="86666"/>
                  </a:lnTo>
                  <a:lnTo>
                    <a:pt x="83076" y="86666"/>
                  </a:lnTo>
                  <a:lnTo>
                    <a:pt x="83076" y="86666"/>
                  </a:lnTo>
                  <a:lnTo>
                    <a:pt x="36923" y="86666"/>
                  </a:lnTo>
                  <a:lnTo>
                    <a:pt x="36923" y="86666"/>
                  </a:lnTo>
                  <a:lnTo>
                    <a:pt x="36923" y="86666"/>
                  </a:lnTo>
                  <a:lnTo>
                    <a:pt x="36923" y="86666"/>
                  </a:lnTo>
                  <a:lnTo>
                    <a:pt x="36923" y="86666"/>
                  </a:lnTo>
                  <a:lnTo>
                    <a:pt x="36923" y="86666"/>
                  </a:lnTo>
                  <a:lnTo>
                    <a:pt x="36923" y="86666"/>
                  </a:lnTo>
                  <a:lnTo>
                    <a:pt x="36923" y="86666"/>
                  </a:lnTo>
                  <a:lnTo>
                    <a:pt x="36923" y="86666"/>
                  </a:lnTo>
                  <a:lnTo>
                    <a:pt x="36923" y="86666"/>
                  </a:lnTo>
                  <a:lnTo>
                    <a:pt x="36923" y="86666"/>
                  </a:lnTo>
                  <a:lnTo>
                    <a:pt x="36923" y="60000"/>
                  </a:lnTo>
                  <a:lnTo>
                    <a:pt x="36923" y="0"/>
                  </a:lnTo>
                  <a:lnTo>
                    <a:pt x="0" y="0"/>
                  </a:lnTo>
                  <a:lnTo>
                    <a:pt x="0" y="86666"/>
                  </a:lnTo>
                  <a:lnTo>
                    <a:pt x="0" y="86666"/>
                  </a:lnTo>
                  <a:lnTo>
                    <a:pt x="0" y="86666"/>
                  </a:lnTo>
                  <a:lnTo>
                    <a:pt x="0" y="86666"/>
                  </a:lnTo>
                  <a:lnTo>
                    <a:pt x="0" y="86666"/>
                  </a:lnTo>
                  <a:lnTo>
                    <a:pt x="0" y="86666"/>
                  </a:lnTo>
                  <a:lnTo>
                    <a:pt x="0" y="86666"/>
                  </a:lnTo>
                  <a:lnTo>
                    <a:pt x="0" y="86666"/>
                  </a:lnTo>
                  <a:lnTo>
                    <a:pt x="0" y="120000"/>
                  </a:lnTo>
                  <a:lnTo>
                    <a:pt x="0" y="120000"/>
                  </a:lnTo>
                  <a:lnTo>
                    <a:pt x="0" y="120000"/>
                  </a:lnTo>
                  <a:lnTo>
                    <a:pt x="0" y="120000"/>
                  </a:lnTo>
                  <a:lnTo>
                    <a:pt x="0" y="120000"/>
                  </a:lnTo>
                  <a:lnTo>
                    <a:pt x="36923" y="120000"/>
                  </a:lnTo>
                  <a:lnTo>
                    <a:pt x="36923" y="120000"/>
                  </a:lnTo>
                  <a:lnTo>
                    <a:pt x="36923" y="120000"/>
                  </a:lnTo>
                  <a:lnTo>
                    <a:pt x="36923" y="120000"/>
                  </a:lnTo>
                  <a:lnTo>
                    <a:pt x="36923" y="120000"/>
                  </a:lnTo>
                  <a:lnTo>
                    <a:pt x="36923" y="120000"/>
                  </a:lnTo>
                  <a:lnTo>
                    <a:pt x="36923" y="120000"/>
                  </a:lnTo>
                  <a:lnTo>
                    <a:pt x="83076" y="120000"/>
                  </a:lnTo>
                  <a:lnTo>
                    <a:pt x="83076" y="120000"/>
                  </a:lnTo>
                  <a:lnTo>
                    <a:pt x="83076" y="120000"/>
                  </a:lnTo>
                  <a:lnTo>
                    <a:pt x="83076" y="120000"/>
                  </a:lnTo>
                  <a:lnTo>
                    <a:pt x="83076" y="120000"/>
                  </a:lnTo>
                  <a:lnTo>
                    <a:pt x="83076" y="86666"/>
                  </a:lnTo>
                  <a:lnTo>
                    <a:pt x="83076" y="86666"/>
                  </a:lnTo>
                  <a:lnTo>
                    <a:pt x="83076" y="120000"/>
                  </a:lnTo>
                  <a:lnTo>
                    <a:pt x="120000" y="120000"/>
                  </a:lnTo>
                  <a:lnTo>
                    <a:pt x="12000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727" name="Shape 1727"/>
            <p:cNvSpPr/>
            <p:nvPr/>
          </p:nvSpPr>
          <p:spPr>
            <a:xfrm>
              <a:off x="5354" y="4274"/>
              <a:ext cx="17" cy="18"/>
            </a:xfrm>
            <a:custGeom>
              <a:avLst/>
              <a:gdLst/>
              <a:ahLst/>
              <a:cxnLst/>
              <a:rect l="0" t="0" r="0" b="0"/>
              <a:pathLst>
                <a:path w="120000" h="120000" extrusionOk="0">
                  <a:moveTo>
                    <a:pt x="0" y="120000"/>
                  </a:moveTo>
                  <a:lnTo>
                    <a:pt x="28235" y="120000"/>
                  </a:lnTo>
                  <a:lnTo>
                    <a:pt x="28235" y="60000"/>
                  </a:lnTo>
                  <a:lnTo>
                    <a:pt x="28235" y="60000"/>
                  </a:lnTo>
                  <a:lnTo>
                    <a:pt x="28235" y="60000"/>
                  </a:lnTo>
                  <a:lnTo>
                    <a:pt x="28235" y="60000"/>
                  </a:lnTo>
                  <a:lnTo>
                    <a:pt x="28235" y="60000"/>
                  </a:lnTo>
                  <a:lnTo>
                    <a:pt x="28235" y="26666"/>
                  </a:lnTo>
                  <a:lnTo>
                    <a:pt x="28235" y="26666"/>
                  </a:lnTo>
                  <a:lnTo>
                    <a:pt x="28235" y="26666"/>
                  </a:lnTo>
                  <a:lnTo>
                    <a:pt x="63529" y="26666"/>
                  </a:lnTo>
                  <a:lnTo>
                    <a:pt x="63529" y="26666"/>
                  </a:lnTo>
                  <a:lnTo>
                    <a:pt x="63529" y="26666"/>
                  </a:lnTo>
                  <a:lnTo>
                    <a:pt x="63529" y="26666"/>
                  </a:lnTo>
                  <a:lnTo>
                    <a:pt x="63529" y="26666"/>
                  </a:lnTo>
                  <a:lnTo>
                    <a:pt x="63529" y="26666"/>
                  </a:lnTo>
                  <a:lnTo>
                    <a:pt x="63529" y="26666"/>
                  </a:lnTo>
                  <a:lnTo>
                    <a:pt x="63529" y="26666"/>
                  </a:lnTo>
                  <a:lnTo>
                    <a:pt x="63529" y="26666"/>
                  </a:lnTo>
                  <a:lnTo>
                    <a:pt x="63529" y="26666"/>
                  </a:lnTo>
                  <a:lnTo>
                    <a:pt x="63529" y="26666"/>
                  </a:lnTo>
                  <a:lnTo>
                    <a:pt x="63529" y="26666"/>
                  </a:lnTo>
                  <a:lnTo>
                    <a:pt x="91764" y="26666"/>
                  </a:lnTo>
                  <a:lnTo>
                    <a:pt x="91764" y="60000"/>
                  </a:lnTo>
                  <a:lnTo>
                    <a:pt x="91764" y="60000"/>
                  </a:lnTo>
                  <a:lnTo>
                    <a:pt x="91764" y="60000"/>
                  </a:lnTo>
                  <a:lnTo>
                    <a:pt x="91764" y="60000"/>
                  </a:lnTo>
                  <a:lnTo>
                    <a:pt x="91764" y="120000"/>
                  </a:lnTo>
                  <a:lnTo>
                    <a:pt x="120000" y="120000"/>
                  </a:lnTo>
                  <a:lnTo>
                    <a:pt x="120000" y="60000"/>
                  </a:lnTo>
                  <a:lnTo>
                    <a:pt x="120000" y="60000"/>
                  </a:lnTo>
                  <a:lnTo>
                    <a:pt x="120000" y="26666"/>
                  </a:lnTo>
                  <a:lnTo>
                    <a:pt x="120000" y="26666"/>
                  </a:lnTo>
                  <a:lnTo>
                    <a:pt x="120000" y="26666"/>
                  </a:lnTo>
                  <a:lnTo>
                    <a:pt x="91764" y="26666"/>
                  </a:lnTo>
                  <a:lnTo>
                    <a:pt x="91764" y="26666"/>
                  </a:lnTo>
                  <a:lnTo>
                    <a:pt x="91764" y="26666"/>
                  </a:lnTo>
                  <a:lnTo>
                    <a:pt x="91764" y="26666"/>
                  </a:lnTo>
                  <a:lnTo>
                    <a:pt x="91764" y="26666"/>
                  </a:lnTo>
                  <a:lnTo>
                    <a:pt x="91764" y="26666"/>
                  </a:lnTo>
                  <a:lnTo>
                    <a:pt x="91764" y="26666"/>
                  </a:lnTo>
                  <a:lnTo>
                    <a:pt x="91764" y="26666"/>
                  </a:lnTo>
                  <a:lnTo>
                    <a:pt x="91764" y="26666"/>
                  </a:lnTo>
                  <a:lnTo>
                    <a:pt x="91764" y="0"/>
                  </a:lnTo>
                  <a:lnTo>
                    <a:pt x="91764" y="0"/>
                  </a:lnTo>
                  <a:lnTo>
                    <a:pt x="63529" y="0"/>
                  </a:lnTo>
                  <a:lnTo>
                    <a:pt x="63529" y="0"/>
                  </a:lnTo>
                  <a:lnTo>
                    <a:pt x="63529" y="0"/>
                  </a:lnTo>
                  <a:lnTo>
                    <a:pt x="63529" y="0"/>
                  </a:lnTo>
                  <a:lnTo>
                    <a:pt x="63529" y="0"/>
                  </a:lnTo>
                  <a:lnTo>
                    <a:pt x="63529" y="26666"/>
                  </a:lnTo>
                  <a:lnTo>
                    <a:pt x="63529" y="26666"/>
                  </a:lnTo>
                  <a:lnTo>
                    <a:pt x="63529" y="26666"/>
                  </a:lnTo>
                  <a:lnTo>
                    <a:pt x="28235" y="26666"/>
                  </a:lnTo>
                  <a:lnTo>
                    <a:pt x="28235" y="26666"/>
                  </a:lnTo>
                  <a:lnTo>
                    <a:pt x="28235" y="26666"/>
                  </a:lnTo>
                  <a:lnTo>
                    <a:pt x="28235" y="26666"/>
                  </a:lnTo>
                  <a:lnTo>
                    <a:pt x="28235" y="26666"/>
                  </a:lnTo>
                  <a:lnTo>
                    <a:pt x="28235" y="0"/>
                  </a:lnTo>
                  <a:lnTo>
                    <a:pt x="0" y="0"/>
                  </a:lnTo>
                  <a:lnTo>
                    <a:pt x="0" y="12000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728" name="Shape 1728"/>
            <p:cNvSpPr/>
            <p:nvPr/>
          </p:nvSpPr>
          <p:spPr>
            <a:xfrm>
              <a:off x="5376" y="4269"/>
              <a:ext cx="4" cy="23"/>
            </a:xfrm>
            <a:custGeom>
              <a:avLst/>
              <a:gdLst/>
              <a:ahLst/>
              <a:cxnLst/>
              <a:rect l="0" t="0" r="0" b="0"/>
              <a:pathLst>
                <a:path w="120000" h="120000" extrusionOk="0">
                  <a:moveTo>
                    <a:pt x="0" y="120000"/>
                  </a:moveTo>
                  <a:lnTo>
                    <a:pt x="120000" y="120000"/>
                  </a:lnTo>
                  <a:lnTo>
                    <a:pt x="120000" y="26086"/>
                  </a:lnTo>
                  <a:lnTo>
                    <a:pt x="0" y="26086"/>
                  </a:lnTo>
                  <a:lnTo>
                    <a:pt x="0" y="120000"/>
                  </a:lnTo>
                  <a:close/>
                  <a:moveTo>
                    <a:pt x="0" y="26086"/>
                  </a:moveTo>
                  <a:lnTo>
                    <a:pt x="120000" y="26086"/>
                  </a:lnTo>
                  <a:lnTo>
                    <a:pt x="120000" y="0"/>
                  </a:lnTo>
                  <a:lnTo>
                    <a:pt x="0" y="0"/>
                  </a:lnTo>
                  <a:lnTo>
                    <a:pt x="0" y="26086"/>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729" name="Shape 1729"/>
            <p:cNvSpPr/>
            <p:nvPr/>
          </p:nvSpPr>
          <p:spPr>
            <a:xfrm>
              <a:off x="5380" y="4274"/>
              <a:ext cx="13" cy="18"/>
            </a:xfrm>
            <a:custGeom>
              <a:avLst/>
              <a:gdLst/>
              <a:ahLst/>
              <a:cxnLst/>
              <a:rect l="0" t="0" r="0" b="0"/>
              <a:pathLst>
                <a:path w="120000" h="120000" extrusionOk="0">
                  <a:moveTo>
                    <a:pt x="36923" y="86666"/>
                  </a:moveTo>
                  <a:lnTo>
                    <a:pt x="36923" y="86666"/>
                  </a:lnTo>
                  <a:lnTo>
                    <a:pt x="36923" y="86666"/>
                  </a:lnTo>
                  <a:lnTo>
                    <a:pt x="36923" y="86666"/>
                  </a:lnTo>
                  <a:lnTo>
                    <a:pt x="36923" y="86666"/>
                  </a:lnTo>
                  <a:lnTo>
                    <a:pt x="36923" y="86666"/>
                  </a:lnTo>
                  <a:lnTo>
                    <a:pt x="36923" y="120000"/>
                  </a:lnTo>
                  <a:lnTo>
                    <a:pt x="36923" y="120000"/>
                  </a:lnTo>
                  <a:lnTo>
                    <a:pt x="36923" y="120000"/>
                  </a:lnTo>
                  <a:lnTo>
                    <a:pt x="36923" y="120000"/>
                  </a:lnTo>
                  <a:lnTo>
                    <a:pt x="36923" y="120000"/>
                  </a:lnTo>
                  <a:lnTo>
                    <a:pt x="36923" y="120000"/>
                  </a:lnTo>
                  <a:lnTo>
                    <a:pt x="83076" y="120000"/>
                  </a:lnTo>
                  <a:lnTo>
                    <a:pt x="83076" y="120000"/>
                  </a:lnTo>
                  <a:lnTo>
                    <a:pt x="83076" y="120000"/>
                  </a:lnTo>
                  <a:lnTo>
                    <a:pt x="83076" y="120000"/>
                  </a:lnTo>
                  <a:lnTo>
                    <a:pt x="83076" y="120000"/>
                  </a:lnTo>
                  <a:lnTo>
                    <a:pt x="83076" y="120000"/>
                  </a:lnTo>
                  <a:lnTo>
                    <a:pt x="83076" y="120000"/>
                  </a:lnTo>
                  <a:lnTo>
                    <a:pt x="120000" y="120000"/>
                  </a:lnTo>
                  <a:lnTo>
                    <a:pt x="120000" y="120000"/>
                  </a:lnTo>
                  <a:lnTo>
                    <a:pt x="120000" y="86666"/>
                  </a:lnTo>
                  <a:lnTo>
                    <a:pt x="120000" y="86666"/>
                  </a:lnTo>
                  <a:lnTo>
                    <a:pt x="83076" y="86666"/>
                  </a:lnTo>
                  <a:lnTo>
                    <a:pt x="83076" y="86666"/>
                  </a:lnTo>
                  <a:lnTo>
                    <a:pt x="83076" y="86666"/>
                  </a:lnTo>
                  <a:lnTo>
                    <a:pt x="83076" y="86666"/>
                  </a:lnTo>
                  <a:lnTo>
                    <a:pt x="83076" y="86666"/>
                  </a:lnTo>
                  <a:lnTo>
                    <a:pt x="83076" y="86666"/>
                  </a:lnTo>
                  <a:lnTo>
                    <a:pt x="83076" y="86666"/>
                  </a:lnTo>
                  <a:lnTo>
                    <a:pt x="83076" y="86666"/>
                  </a:lnTo>
                  <a:lnTo>
                    <a:pt x="83076" y="86666"/>
                  </a:lnTo>
                  <a:lnTo>
                    <a:pt x="83076" y="86666"/>
                  </a:lnTo>
                  <a:lnTo>
                    <a:pt x="83076" y="86666"/>
                  </a:lnTo>
                  <a:lnTo>
                    <a:pt x="83076" y="26666"/>
                  </a:lnTo>
                  <a:lnTo>
                    <a:pt x="120000" y="26666"/>
                  </a:lnTo>
                  <a:lnTo>
                    <a:pt x="120000" y="0"/>
                  </a:lnTo>
                  <a:lnTo>
                    <a:pt x="83076" y="0"/>
                  </a:lnTo>
                  <a:lnTo>
                    <a:pt x="83076" y="0"/>
                  </a:lnTo>
                  <a:lnTo>
                    <a:pt x="36923" y="0"/>
                  </a:lnTo>
                  <a:lnTo>
                    <a:pt x="36923" y="0"/>
                  </a:lnTo>
                  <a:lnTo>
                    <a:pt x="0" y="0"/>
                  </a:lnTo>
                  <a:lnTo>
                    <a:pt x="0" y="26666"/>
                  </a:lnTo>
                  <a:lnTo>
                    <a:pt x="36923" y="26666"/>
                  </a:lnTo>
                  <a:lnTo>
                    <a:pt x="36923" y="86666"/>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730" name="Shape 1730"/>
            <p:cNvSpPr/>
            <p:nvPr/>
          </p:nvSpPr>
          <p:spPr>
            <a:xfrm>
              <a:off x="5393" y="4269"/>
              <a:ext cx="13" cy="23"/>
            </a:xfrm>
            <a:custGeom>
              <a:avLst/>
              <a:gdLst/>
              <a:ahLst/>
              <a:cxnLst/>
              <a:rect l="0" t="0" r="0" b="0"/>
              <a:pathLst>
                <a:path w="120000" h="120000" extrusionOk="0">
                  <a:moveTo>
                    <a:pt x="73846" y="0"/>
                  </a:moveTo>
                  <a:lnTo>
                    <a:pt x="36923" y="0"/>
                  </a:lnTo>
                  <a:lnTo>
                    <a:pt x="73846" y="26086"/>
                  </a:lnTo>
                  <a:lnTo>
                    <a:pt x="73846" y="26086"/>
                  </a:lnTo>
                  <a:lnTo>
                    <a:pt x="73846" y="0"/>
                  </a:lnTo>
                  <a:close/>
                  <a:moveTo>
                    <a:pt x="36923" y="46956"/>
                  </a:moveTo>
                  <a:lnTo>
                    <a:pt x="36923" y="46956"/>
                  </a:lnTo>
                  <a:lnTo>
                    <a:pt x="36923" y="46956"/>
                  </a:lnTo>
                  <a:lnTo>
                    <a:pt x="36923" y="46956"/>
                  </a:lnTo>
                  <a:lnTo>
                    <a:pt x="36923" y="46956"/>
                  </a:lnTo>
                  <a:lnTo>
                    <a:pt x="36923" y="46956"/>
                  </a:lnTo>
                  <a:lnTo>
                    <a:pt x="36923" y="46956"/>
                  </a:lnTo>
                  <a:lnTo>
                    <a:pt x="36923" y="46956"/>
                  </a:lnTo>
                  <a:lnTo>
                    <a:pt x="73846" y="46956"/>
                  </a:lnTo>
                  <a:lnTo>
                    <a:pt x="73846" y="46956"/>
                  </a:lnTo>
                  <a:lnTo>
                    <a:pt x="73846" y="46956"/>
                  </a:lnTo>
                  <a:lnTo>
                    <a:pt x="73846" y="46956"/>
                  </a:lnTo>
                  <a:lnTo>
                    <a:pt x="73846" y="46956"/>
                  </a:lnTo>
                  <a:lnTo>
                    <a:pt x="73846" y="46956"/>
                  </a:lnTo>
                  <a:lnTo>
                    <a:pt x="73846" y="46956"/>
                  </a:lnTo>
                  <a:lnTo>
                    <a:pt x="73846" y="46956"/>
                  </a:lnTo>
                  <a:lnTo>
                    <a:pt x="73846" y="46956"/>
                  </a:lnTo>
                  <a:lnTo>
                    <a:pt x="73846" y="46956"/>
                  </a:lnTo>
                  <a:lnTo>
                    <a:pt x="73846" y="73043"/>
                  </a:lnTo>
                  <a:lnTo>
                    <a:pt x="73846" y="73043"/>
                  </a:lnTo>
                  <a:lnTo>
                    <a:pt x="73846" y="73043"/>
                  </a:lnTo>
                  <a:lnTo>
                    <a:pt x="73846" y="73043"/>
                  </a:lnTo>
                  <a:lnTo>
                    <a:pt x="73846" y="73043"/>
                  </a:lnTo>
                  <a:lnTo>
                    <a:pt x="36923" y="73043"/>
                  </a:lnTo>
                  <a:lnTo>
                    <a:pt x="36923" y="73043"/>
                  </a:lnTo>
                  <a:lnTo>
                    <a:pt x="36923" y="73043"/>
                  </a:lnTo>
                  <a:lnTo>
                    <a:pt x="36923" y="73043"/>
                  </a:lnTo>
                  <a:lnTo>
                    <a:pt x="36923" y="73043"/>
                  </a:lnTo>
                  <a:lnTo>
                    <a:pt x="36923" y="73043"/>
                  </a:lnTo>
                  <a:lnTo>
                    <a:pt x="36923" y="73043"/>
                  </a:lnTo>
                  <a:lnTo>
                    <a:pt x="0" y="73043"/>
                  </a:lnTo>
                  <a:lnTo>
                    <a:pt x="0" y="73043"/>
                  </a:lnTo>
                  <a:lnTo>
                    <a:pt x="0" y="73043"/>
                  </a:lnTo>
                  <a:lnTo>
                    <a:pt x="0" y="73043"/>
                  </a:lnTo>
                  <a:lnTo>
                    <a:pt x="0" y="93913"/>
                  </a:lnTo>
                  <a:lnTo>
                    <a:pt x="0" y="93913"/>
                  </a:lnTo>
                  <a:lnTo>
                    <a:pt x="0" y="93913"/>
                  </a:lnTo>
                  <a:lnTo>
                    <a:pt x="0" y="93913"/>
                  </a:lnTo>
                  <a:lnTo>
                    <a:pt x="0" y="93913"/>
                  </a:lnTo>
                  <a:lnTo>
                    <a:pt x="0" y="93913"/>
                  </a:lnTo>
                  <a:lnTo>
                    <a:pt x="0" y="93913"/>
                  </a:lnTo>
                  <a:lnTo>
                    <a:pt x="0" y="93913"/>
                  </a:lnTo>
                  <a:lnTo>
                    <a:pt x="0" y="93913"/>
                  </a:lnTo>
                  <a:lnTo>
                    <a:pt x="0" y="93913"/>
                  </a:lnTo>
                  <a:lnTo>
                    <a:pt x="0" y="120000"/>
                  </a:lnTo>
                  <a:lnTo>
                    <a:pt x="0" y="120000"/>
                  </a:lnTo>
                  <a:lnTo>
                    <a:pt x="0" y="120000"/>
                  </a:lnTo>
                  <a:lnTo>
                    <a:pt x="0" y="120000"/>
                  </a:lnTo>
                  <a:lnTo>
                    <a:pt x="36923" y="120000"/>
                  </a:lnTo>
                  <a:lnTo>
                    <a:pt x="36923" y="120000"/>
                  </a:lnTo>
                  <a:lnTo>
                    <a:pt x="36923" y="120000"/>
                  </a:lnTo>
                  <a:lnTo>
                    <a:pt x="36923" y="120000"/>
                  </a:lnTo>
                  <a:lnTo>
                    <a:pt x="36923" y="120000"/>
                  </a:lnTo>
                  <a:lnTo>
                    <a:pt x="36923" y="120000"/>
                  </a:lnTo>
                  <a:lnTo>
                    <a:pt x="73846" y="120000"/>
                  </a:lnTo>
                  <a:lnTo>
                    <a:pt x="73846" y="120000"/>
                  </a:lnTo>
                  <a:lnTo>
                    <a:pt x="73846" y="120000"/>
                  </a:lnTo>
                  <a:lnTo>
                    <a:pt x="73846" y="120000"/>
                  </a:lnTo>
                  <a:lnTo>
                    <a:pt x="73846" y="120000"/>
                  </a:lnTo>
                  <a:lnTo>
                    <a:pt x="73846" y="120000"/>
                  </a:lnTo>
                  <a:lnTo>
                    <a:pt x="73846" y="120000"/>
                  </a:lnTo>
                  <a:lnTo>
                    <a:pt x="73846" y="120000"/>
                  </a:lnTo>
                  <a:lnTo>
                    <a:pt x="73846" y="93913"/>
                  </a:lnTo>
                  <a:lnTo>
                    <a:pt x="120000" y="93913"/>
                  </a:lnTo>
                  <a:lnTo>
                    <a:pt x="120000" y="120000"/>
                  </a:lnTo>
                  <a:lnTo>
                    <a:pt x="120000" y="120000"/>
                  </a:lnTo>
                  <a:lnTo>
                    <a:pt x="120000" y="120000"/>
                  </a:lnTo>
                  <a:lnTo>
                    <a:pt x="120000" y="120000"/>
                  </a:lnTo>
                  <a:lnTo>
                    <a:pt x="120000" y="120000"/>
                  </a:lnTo>
                  <a:lnTo>
                    <a:pt x="120000" y="93913"/>
                  </a:lnTo>
                  <a:lnTo>
                    <a:pt x="120000" y="73043"/>
                  </a:lnTo>
                  <a:lnTo>
                    <a:pt x="120000" y="73043"/>
                  </a:lnTo>
                  <a:lnTo>
                    <a:pt x="120000" y="73043"/>
                  </a:lnTo>
                  <a:lnTo>
                    <a:pt x="120000" y="73043"/>
                  </a:lnTo>
                  <a:lnTo>
                    <a:pt x="120000" y="46956"/>
                  </a:lnTo>
                  <a:lnTo>
                    <a:pt x="120000" y="46956"/>
                  </a:lnTo>
                  <a:lnTo>
                    <a:pt x="120000" y="46956"/>
                  </a:lnTo>
                  <a:lnTo>
                    <a:pt x="120000" y="46956"/>
                  </a:lnTo>
                  <a:lnTo>
                    <a:pt x="120000" y="46956"/>
                  </a:lnTo>
                  <a:lnTo>
                    <a:pt x="120000" y="46956"/>
                  </a:lnTo>
                  <a:lnTo>
                    <a:pt x="120000" y="46956"/>
                  </a:lnTo>
                  <a:lnTo>
                    <a:pt x="120000" y="46956"/>
                  </a:lnTo>
                  <a:lnTo>
                    <a:pt x="120000" y="46956"/>
                  </a:lnTo>
                  <a:lnTo>
                    <a:pt x="73846" y="26086"/>
                  </a:lnTo>
                  <a:lnTo>
                    <a:pt x="73846" y="26086"/>
                  </a:lnTo>
                  <a:lnTo>
                    <a:pt x="73846" y="26086"/>
                  </a:lnTo>
                  <a:lnTo>
                    <a:pt x="73846" y="26086"/>
                  </a:lnTo>
                  <a:lnTo>
                    <a:pt x="73846" y="26086"/>
                  </a:lnTo>
                  <a:lnTo>
                    <a:pt x="36923" y="26086"/>
                  </a:lnTo>
                  <a:lnTo>
                    <a:pt x="36923" y="26086"/>
                  </a:lnTo>
                  <a:lnTo>
                    <a:pt x="36923" y="46956"/>
                  </a:lnTo>
                  <a:lnTo>
                    <a:pt x="36923" y="46956"/>
                  </a:lnTo>
                  <a:lnTo>
                    <a:pt x="36923" y="46956"/>
                  </a:lnTo>
                  <a:lnTo>
                    <a:pt x="0" y="46956"/>
                  </a:lnTo>
                  <a:lnTo>
                    <a:pt x="36923" y="46956"/>
                  </a:lnTo>
                  <a:close/>
                  <a:moveTo>
                    <a:pt x="36923" y="93913"/>
                  </a:moveTo>
                  <a:lnTo>
                    <a:pt x="36923" y="93913"/>
                  </a:lnTo>
                  <a:lnTo>
                    <a:pt x="36923" y="93913"/>
                  </a:lnTo>
                  <a:lnTo>
                    <a:pt x="36923" y="93913"/>
                  </a:lnTo>
                  <a:lnTo>
                    <a:pt x="36923" y="93913"/>
                  </a:lnTo>
                  <a:lnTo>
                    <a:pt x="36923" y="93913"/>
                  </a:lnTo>
                  <a:lnTo>
                    <a:pt x="36923" y="93913"/>
                  </a:lnTo>
                  <a:lnTo>
                    <a:pt x="36923" y="73043"/>
                  </a:lnTo>
                  <a:lnTo>
                    <a:pt x="36923" y="73043"/>
                  </a:lnTo>
                  <a:lnTo>
                    <a:pt x="73846" y="73043"/>
                  </a:lnTo>
                  <a:lnTo>
                    <a:pt x="73846" y="73043"/>
                  </a:lnTo>
                  <a:lnTo>
                    <a:pt x="73846" y="73043"/>
                  </a:lnTo>
                  <a:lnTo>
                    <a:pt x="73846" y="73043"/>
                  </a:lnTo>
                  <a:lnTo>
                    <a:pt x="73846" y="73043"/>
                  </a:lnTo>
                  <a:lnTo>
                    <a:pt x="73846" y="73043"/>
                  </a:lnTo>
                  <a:lnTo>
                    <a:pt x="73846" y="93913"/>
                  </a:lnTo>
                  <a:lnTo>
                    <a:pt x="73846" y="93913"/>
                  </a:lnTo>
                  <a:lnTo>
                    <a:pt x="73846" y="93913"/>
                  </a:lnTo>
                  <a:lnTo>
                    <a:pt x="73846" y="93913"/>
                  </a:lnTo>
                  <a:lnTo>
                    <a:pt x="73846" y="93913"/>
                  </a:lnTo>
                  <a:lnTo>
                    <a:pt x="73846" y="93913"/>
                  </a:lnTo>
                  <a:lnTo>
                    <a:pt x="73846" y="93913"/>
                  </a:lnTo>
                  <a:lnTo>
                    <a:pt x="73846" y="93913"/>
                  </a:lnTo>
                  <a:lnTo>
                    <a:pt x="73846" y="93913"/>
                  </a:lnTo>
                  <a:lnTo>
                    <a:pt x="73846" y="93913"/>
                  </a:lnTo>
                  <a:lnTo>
                    <a:pt x="73846" y="93913"/>
                  </a:lnTo>
                  <a:lnTo>
                    <a:pt x="73846" y="93913"/>
                  </a:lnTo>
                  <a:lnTo>
                    <a:pt x="73846" y="93913"/>
                  </a:lnTo>
                  <a:lnTo>
                    <a:pt x="36923" y="93913"/>
                  </a:lnTo>
                  <a:lnTo>
                    <a:pt x="36923" y="93913"/>
                  </a:lnTo>
                  <a:lnTo>
                    <a:pt x="36923" y="93913"/>
                  </a:lnTo>
                  <a:lnTo>
                    <a:pt x="36923" y="93913"/>
                  </a:lnTo>
                  <a:lnTo>
                    <a:pt x="36923" y="93913"/>
                  </a:lnTo>
                  <a:lnTo>
                    <a:pt x="36923" y="93913"/>
                  </a:lnTo>
                  <a:lnTo>
                    <a:pt x="36923" y="93913"/>
                  </a:lnTo>
                  <a:lnTo>
                    <a:pt x="36923" y="93913"/>
                  </a:lnTo>
                  <a:lnTo>
                    <a:pt x="36923" y="93913"/>
                  </a:lnTo>
                  <a:lnTo>
                    <a:pt x="36923" y="93913"/>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731" name="Shape 1731"/>
            <p:cNvSpPr/>
            <p:nvPr/>
          </p:nvSpPr>
          <p:spPr>
            <a:xfrm>
              <a:off x="5410" y="4274"/>
              <a:ext cx="9" cy="18"/>
            </a:xfrm>
            <a:custGeom>
              <a:avLst/>
              <a:gdLst/>
              <a:ahLst/>
              <a:cxnLst/>
              <a:rect l="0" t="0" r="0" b="0"/>
              <a:pathLst>
                <a:path w="120000" h="120000" extrusionOk="0">
                  <a:moveTo>
                    <a:pt x="0" y="120000"/>
                  </a:moveTo>
                  <a:lnTo>
                    <a:pt x="53333" y="120000"/>
                  </a:lnTo>
                  <a:lnTo>
                    <a:pt x="53333" y="86666"/>
                  </a:lnTo>
                  <a:lnTo>
                    <a:pt x="53333" y="60000"/>
                  </a:lnTo>
                  <a:lnTo>
                    <a:pt x="53333" y="60000"/>
                  </a:lnTo>
                  <a:lnTo>
                    <a:pt x="53333" y="60000"/>
                  </a:lnTo>
                  <a:lnTo>
                    <a:pt x="53333" y="60000"/>
                  </a:lnTo>
                  <a:lnTo>
                    <a:pt x="53333" y="60000"/>
                  </a:lnTo>
                  <a:lnTo>
                    <a:pt x="53333" y="60000"/>
                  </a:lnTo>
                  <a:lnTo>
                    <a:pt x="53333" y="60000"/>
                  </a:lnTo>
                  <a:lnTo>
                    <a:pt x="120000" y="60000"/>
                  </a:lnTo>
                  <a:lnTo>
                    <a:pt x="120000" y="26666"/>
                  </a:lnTo>
                  <a:lnTo>
                    <a:pt x="120000" y="26666"/>
                  </a:lnTo>
                  <a:lnTo>
                    <a:pt x="120000" y="26666"/>
                  </a:lnTo>
                  <a:lnTo>
                    <a:pt x="120000" y="26666"/>
                  </a:lnTo>
                  <a:lnTo>
                    <a:pt x="120000" y="26666"/>
                  </a:lnTo>
                  <a:lnTo>
                    <a:pt x="120000" y="26666"/>
                  </a:lnTo>
                  <a:lnTo>
                    <a:pt x="120000" y="26666"/>
                  </a:lnTo>
                  <a:lnTo>
                    <a:pt x="120000" y="26666"/>
                  </a:lnTo>
                  <a:lnTo>
                    <a:pt x="120000" y="26666"/>
                  </a:lnTo>
                  <a:lnTo>
                    <a:pt x="120000" y="0"/>
                  </a:lnTo>
                  <a:lnTo>
                    <a:pt x="120000" y="0"/>
                  </a:lnTo>
                  <a:lnTo>
                    <a:pt x="120000" y="0"/>
                  </a:lnTo>
                  <a:lnTo>
                    <a:pt x="120000" y="0"/>
                  </a:lnTo>
                  <a:lnTo>
                    <a:pt x="120000" y="0"/>
                  </a:lnTo>
                  <a:lnTo>
                    <a:pt x="120000" y="0"/>
                  </a:lnTo>
                  <a:lnTo>
                    <a:pt x="120000" y="0"/>
                  </a:lnTo>
                  <a:lnTo>
                    <a:pt x="120000" y="0"/>
                  </a:lnTo>
                  <a:lnTo>
                    <a:pt x="120000" y="26666"/>
                  </a:lnTo>
                  <a:lnTo>
                    <a:pt x="120000" y="26666"/>
                  </a:lnTo>
                  <a:lnTo>
                    <a:pt x="120000" y="26666"/>
                  </a:lnTo>
                  <a:lnTo>
                    <a:pt x="53333" y="26666"/>
                  </a:lnTo>
                  <a:lnTo>
                    <a:pt x="53333" y="26666"/>
                  </a:lnTo>
                  <a:lnTo>
                    <a:pt x="53333" y="26666"/>
                  </a:lnTo>
                  <a:lnTo>
                    <a:pt x="53333" y="26666"/>
                  </a:lnTo>
                  <a:lnTo>
                    <a:pt x="53333" y="26666"/>
                  </a:lnTo>
                  <a:lnTo>
                    <a:pt x="53333" y="26666"/>
                  </a:lnTo>
                  <a:lnTo>
                    <a:pt x="53333" y="26666"/>
                  </a:lnTo>
                  <a:lnTo>
                    <a:pt x="53333" y="0"/>
                  </a:lnTo>
                  <a:lnTo>
                    <a:pt x="0" y="0"/>
                  </a:lnTo>
                  <a:lnTo>
                    <a:pt x="0" y="12000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732" name="Shape 1732"/>
            <p:cNvSpPr/>
            <p:nvPr/>
          </p:nvSpPr>
          <p:spPr>
            <a:xfrm>
              <a:off x="5423" y="4269"/>
              <a:ext cx="4" cy="23"/>
            </a:xfrm>
            <a:custGeom>
              <a:avLst/>
              <a:gdLst/>
              <a:ahLst/>
              <a:cxnLst/>
              <a:rect l="0" t="0" r="0" b="0"/>
              <a:pathLst>
                <a:path w="120000" h="120000" extrusionOk="0">
                  <a:moveTo>
                    <a:pt x="0" y="120000"/>
                  </a:moveTo>
                  <a:lnTo>
                    <a:pt x="120000" y="120000"/>
                  </a:lnTo>
                  <a:lnTo>
                    <a:pt x="120000" y="26086"/>
                  </a:lnTo>
                  <a:lnTo>
                    <a:pt x="0" y="26086"/>
                  </a:lnTo>
                  <a:lnTo>
                    <a:pt x="0" y="120000"/>
                  </a:lnTo>
                  <a:close/>
                  <a:moveTo>
                    <a:pt x="0" y="26086"/>
                  </a:moveTo>
                  <a:lnTo>
                    <a:pt x="120000" y="26086"/>
                  </a:lnTo>
                  <a:lnTo>
                    <a:pt x="120000" y="0"/>
                  </a:lnTo>
                  <a:lnTo>
                    <a:pt x="0" y="0"/>
                  </a:lnTo>
                  <a:lnTo>
                    <a:pt x="0" y="26086"/>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733" name="Shape 1733"/>
            <p:cNvSpPr/>
            <p:nvPr/>
          </p:nvSpPr>
          <p:spPr>
            <a:xfrm>
              <a:off x="5431" y="4274"/>
              <a:ext cx="13" cy="18"/>
            </a:xfrm>
            <a:custGeom>
              <a:avLst/>
              <a:gdLst/>
              <a:ahLst/>
              <a:cxnLst/>
              <a:rect l="0" t="0" r="0" b="0"/>
              <a:pathLst>
                <a:path w="120000" h="120000" extrusionOk="0">
                  <a:moveTo>
                    <a:pt x="0" y="26666"/>
                  </a:moveTo>
                  <a:lnTo>
                    <a:pt x="0" y="26666"/>
                  </a:lnTo>
                  <a:lnTo>
                    <a:pt x="0" y="26666"/>
                  </a:lnTo>
                  <a:lnTo>
                    <a:pt x="46153" y="26666"/>
                  </a:lnTo>
                  <a:lnTo>
                    <a:pt x="46153" y="26666"/>
                  </a:lnTo>
                  <a:lnTo>
                    <a:pt x="46153" y="26666"/>
                  </a:lnTo>
                  <a:lnTo>
                    <a:pt x="46153" y="26666"/>
                  </a:lnTo>
                  <a:lnTo>
                    <a:pt x="46153" y="26666"/>
                  </a:lnTo>
                  <a:lnTo>
                    <a:pt x="46153" y="26666"/>
                  </a:lnTo>
                  <a:lnTo>
                    <a:pt x="83076" y="26666"/>
                  </a:lnTo>
                  <a:lnTo>
                    <a:pt x="83076" y="26666"/>
                  </a:lnTo>
                  <a:lnTo>
                    <a:pt x="83076" y="26666"/>
                  </a:lnTo>
                  <a:lnTo>
                    <a:pt x="83076" y="26666"/>
                  </a:lnTo>
                  <a:lnTo>
                    <a:pt x="83076" y="26666"/>
                  </a:lnTo>
                  <a:lnTo>
                    <a:pt x="83076" y="26666"/>
                  </a:lnTo>
                  <a:lnTo>
                    <a:pt x="83076" y="26666"/>
                  </a:lnTo>
                  <a:lnTo>
                    <a:pt x="83076" y="26666"/>
                  </a:lnTo>
                  <a:lnTo>
                    <a:pt x="83076" y="26666"/>
                  </a:lnTo>
                  <a:lnTo>
                    <a:pt x="83076" y="60000"/>
                  </a:lnTo>
                  <a:lnTo>
                    <a:pt x="83076" y="60000"/>
                  </a:lnTo>
                  <a:lnTo>
                    <a:pt x="83076" y="60000"/>
                  </a:lnTo>
                  <a:lnTo>
                    <a:pt x="83076" y="60000"/>
                  </a:lnTo>
                  <a:lnTo>
                    <a:pt x="46153" y="60000"/>
                  </a:lnTo>
                  <a:lnTo>
                    <a:pt x="46153" y="60000"/>
                  </a:lnTo>
                  <a:lnTo>
                    <a:pt x="46153" y="60000"/>
                  </a:lnTo>
                  <a:lnTo>
                    <a:pt x="46153" y="60000"/>
                  </a:lnTo>
                  <a:lnTo>
                    <a:pt x="46153" y="60000"/>
                  </a:lnTo>
                  <a:lnTo>
                    <a:pt x="0" y="60000"/>
                  </a:lnTo>
                  <a:lnTo>
                    <a:pt x="0" y="60000"/>
                  </a:lnTo>
                  <a:lnTo>
                    <a:pt x="0" y="60000"/>
                  </a:lnTo>
                  <a:lnTo>
                    <a:pt x="0" y="60000"/>
                  </a:lnTo>
                  <a:lnTo>
                    <a:pt x="0" y="60000"/>
                  </a:lnTo>
                  <a:lnTo>
                    <a:pt x="0" y="60000"/>
                  </a:lnTo>
                  <a:lnTo>
                    <a:pt x="0" y="60000"/>
                  </a:lnTo>
                  <a:lnTo>
                    <a:pt x="0" y="86666"/>
                  </a:lnTo>
                  <a:lnTo>
                    <a:pt x="0" y="86666"/>
                  </a:lnTo>
                  <a:lnTo>
                    <a:pt x="0" y="86666"/>
                  </a:lnTo>
                  <a:lnTo>
                    <a:pt x="0" y="86666"/>
                  </a:lnTo>
                  <a:lnTo>
                    <a:pt x="0" y="86666"/>
                  </a:lnTo>
                  <a:lnTo>
                    <a:pt x="0" y="86666"/>
                  </a:lnTo>
                  <a:lnTo>
                    <a:pt x="0" y="86666"/>
                  </a:lnTo>
                  <a:lnTo>
                    <a:pt x="0" y="86666"/>
                  </a:lnTo>
                  <a:lnTo>
                    <a:pt x="0" y="86666"/>
                  </a:lnTo>
                  <a:lnTo>
                    <a:pt x="0" y="86666"/>
                  </a:lnTo>
                  <a:lnTo>
                    <a:pt x="0" y="120000"/>
                  </a:lnTo>
                  <a:lnTo>
                    <a:pt x="0" y="120000"/>
                  </a:lnTo>
                  <a:lnTo>
                    <a:pt x="0" y="120000"/>
                  </a:lnTo>
                  <a:lnTo>
                    <a:pt x="0" y="120000"/>
                  </a:lnTo>
                  <a:lnTo>
                    <a:pt x="0" y="120000"/>
                  </a:lnTo>
                  <a:lnTo>
                    <a:pt x="0" y="120000"/>
                  </a:lnTo>
                  <a:lnTo>
                    <a:pt x="0" y="120000"/>
                  </a:lnTo>
                  <a:lnTo>
                    <a:pt x="46153" y="120000"/>
                  </a:lnTo>
                  <a:lnTo>
                    <a:pt x="46153" y="120000"/>
                  </a:lnTo>
                  <a:lnTo>
                    <a:pt x="46153" y="120000"/>
                  </a:lnTo>
                  <a:lnTo>
                    <a:pt x="46153" y="120000"/>
                  </a:lnTo>
                  <a:lnTo>
                    <a:pt x="46153" y="120000"/>
                  </a:lnTo>
                  <a:lnTo>
                    <a:pt x="83076" y="120000"/>
                  </a:lnTo>
                  <a:lnTo>
                    <a:pt x="83076" y="120000"/>
                  </a:lnTo>
                  <a:lnTo>
                    <a:pt x="83076" y="120000"/>
                  </a:lnTo>
                  <a:lnTo>
                    <a:pt x="83076" y="120000"/>
                  </a:lnTo>
                  <a:lnTo>
                    <a:pt x="83076" y="120000"/>
                  </a:lnTo>
                  <a:lnTo>
                    <a:pt x="83076" y="120000"/>
                  </a:lnTo>
                  <a:lnTo>
                    <a:pt x="83076" y="86666"/>
                  </a:lnTo>
                  <a:lnTo>
                    <a:pt x="83076" y="86666"/>
                  </a:lnTo>
                  <a:lnTo>
                    <a:pt x="83076" y="120000"/>
                  </a:lnTo>
                  <a:lnTo>
                    <a:pt x="83076" y="120000"/>
                  </a:lnTo>
                  <a:lnTo>
                    <a:pt x="83076" y="120000"/>
                  </a:lnTo>
                  <a:lnTo>
                    <a:pt x="120000" y="120000"/>
                  </a:lnTo>
                  <a:lnTo>
                    <a:pt x="120000" y="120000"/>
                  </a:lnTo>
                  <a:lnTo>
                    <a:pt x="120000" y="86666"/>
                  </a:lnTo>
                  <a:lnTo>
                    <a:pt x="120000" y="60000"/>
                  </a:lnTo>
                  <a:lnTo>
                    <a:pt x="120000" y="60000"/>
                  </a:lnTo>
                  <a:lnTo>
                    <a:pt x="120000" y="60000"/>
                  </a:lnTo>
                  <a:lnTo>
                    <a:pt x="120000" y="60000"/>
                  </a:lnTo>
                  <a:lnTo>
                    <a:pt x="120000" y="26666"/>
                  </a:lnTo>
                  <a:lnTo>
                    <a:pt x="120000" y="26666"/>
                  </a:lnTo>
                  <a:lnTo>
                    <a:pt x="120000" y="26666"/>
                  </a:lnTo>
                  <a:lnTo>
                    <a:pt x="120000" y="26666"/>
                  </a:lnTo>
                  <a:lnTo>
                    <a:pt x="120000" y="26666"/>
                  </a:lnTo>
                  <a:lnTo>
                    <a:pt x="120000" y="26666"/>
                  </a:lnTo>
                  <a:lnTo>
                    <a:pt x="120000" y="26666"/>
                  </a:lnTo>
                  <a:lnTo>
                    <a:pt x="83076" y="26666"/>
                  </a:lnTo>
                  <a:lnTo>
                    <a:pt x="83076" y="26666"/>
                  </a:lnTo>
                  <a:lnTo>
                    <a:pt x="83076" y="0"/>
                  </a:lnTo>
                  <a:lnTo>
                    <a:pt x="83076" y="0"/>
                  </a:lnTo>
                  <a:lnTo>
                    <a:pt x="83076" y="0"/>
                  </a:lnTo>
                  <a:lnTo>
                    <a:pt x="83076" y="0"/>
                  </a:lnTo>
                  <a:lnTo>
                    <a:pt x="46153" y="0"/>
                  </a:lnTo>
                  <a:lnTo>
                    <a:pt x="46153" y="0"/>
                  </a:lnTo>
                  <a:lnTo>
                    <a:pt x="46153" y="0"/>
                  </a:lnTo>
                  <a:lnTo>
                    <a:pt x="46153" y="26666"/>
                  </a:lnTo>
                  <a:lnTo>
                    <a:pt x="0" y="26666"/>
                  </a:lnTo>
                  <a:lnTo>
                    <a:pt x="0" y="26666"/>
                  </a:lnTo>
                  <a:lnTo>
                    <a:pt x="0" y="26666"/>
                  </a:lnTo>
                  <a:lnTo>
                    <a:pt x="0" y="26666"/>
                  </a:lnTo>
                  <a:close/>
                  <a:moveTo>
                    <a:pt x="46153" y="86666"/>
                  </a:moveTo>
                  <a:lnTo>
                    <a:pt x="46153" y="86666"/>
                  </a:lnTo>
                  <a:lnTo>
                    <a:pt x="46153" y="86666"/>
                  </a:lnTo>
                  <a:lnTo>
                    <a:pt x="46153" y="86666"/>
                  </a:lnTo>
                  <a:lnTo>
                    <a:pt x="46153" y="86666"/>
                  </a:lnTo>
                  <a:lnTo>
                    <a:pt x="46153" y="86666"/>
                  </a:lnTo>
                  <a:lnTo>
                    <a:pt x="46153" y="86666"/>
                  </a:lnTo>
                  <a:lnTo>
                    <a:pt x="46153" y="60000"/>
                  </a:lnTo>
                  <a:lnTo>
                    <a:pt x="46153" y="60000"/>
                  </a:lnTo>
                  <a:lnTo>
                    <a:pt x="46153" y="60000"/>
                  </a:lnTo>
                  <a:lnTo>
                    <a:pt x="46153" y="60000"/>
                  </a:lnTo>
                  <a:lnTo>
                    <a:pt x="83076" y="60000"/>
                  </a:lnTo>
                  <a:lnTo>
                    <a:pt x="83076" y="60000"/>
                  </a:lnTo>
                  <a:lnTo>
                    <a:pt x="83076" y="60000"/>
                  </a:lnTo>
                  <a:lnTo>
                    <a:pt x="83076" y="60000"/>
                  </a:lnTo>
                  <a:lnTo>
                    <a:pt x="83076" y="86666"/>
                  </a:lnTo>
                  <a:lnTo>
                    <a:pt x="83076" y="86666"/>
                  </a:lnTo>
                  <a:lnTo>
                    <a:pt x="83076" y="86666"/>
                  </a:lnTo>
                  <a:lnTo>
                    <a:pt x="83076" y="86666"/>
                  </a:lnTo>
                  <a:lnTo>
                    <a:pt x="83076" y="86666"/>
                  </a:lnTo>
                  <a:lnTo>
                    <a:pt x="83076" y="86666"/>
                  </a:lnTo>
                  <a:lnTo>
                    <a:pt x="83076" y="86666"/>
                  </a:lnTo>
                  <a:lnTo>
                    <a:pt x="83076" y="86666"/>
                  </a:lnTo>
                  <a:lnTo>
                    <a:pt x="83076" y="86666"/>
                  </a:lnTo>
                  <a:lnTo>
                    <a:pt x="83076" y="86666"/>
                  </a:lnTo>
                  <a:lnTo>
                    <a:pt x="83076" y="86666"/>
                  </a:lnTo>
                  <a:lnTo>
                    <a:pt x="46153" y="86666"/>
                  </a:lnTo>
                  <a:lnTo>
                    <a:pt x="46153" y="86666"/>
                  </a:lnTo>
                  <a:lnTo>
                    <a:pt x="46153" y="86666"/>
                  </a:lnTo>
                  <a:lnTo>
                    <a:pt x="46153" y="86666"/>
                  </a:lnTo>
                  <a:lnTo>
                    <a:pt x="46153" y="86666"/>
                  </a:lnTo>
                  <a:lnTo>
                    <a:pt x="46153" y="86666"/>
                  </a:lnTo>
                  <a:lnTo>
                    <a:pt x="46153" y="86666"/>
                  </a:lnTo>
                  <a:lnTo>
                    <a:pt x="46153" y="86666"/>
                  </a:lnTo>
                  <a:lnTo>
                    <a:pt x="46153" y="86666"/>
                  </a:lnTo>
                  <a:lnTo>
                    <a:pt x="46153" y="86666"/>
                  </a:lnTo>
                  <a:lnTo>
                    <a:pt x="46153" y="86666"/>
                  </a:lnTo>
                  <a:lnTo>
                    <a:pt x="46153" y="86666"/>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734" name="Shape 1734"/>
            <p:cNvSpPr/>
            <p:nvPr/>
          </p:nvSpPr>
          <p:spPr>
            <a:xfrm>
              <a:off x="5277" y="4247"/>
              <a:ext cx="21" cy="13"/>
            </a:xfrm>
            <a:custGeom>
              <a:avLst/>
              <a:gdLst/>
              <a:ahLst/>
              <a:cxnLst/>
              <a:rect l="0" t="0" r="0" b="0"/>
              <a:pathLst>
                <a:path w="120000" h="120000" extrusionOk="0">
                  <a:moveTo>
                    <a:pt x="0" y="120000"/>
                  </a:moveTo>
                  <a:lnTo>
                    <a:pt x="22857" y="120000"/>
                  </a:lnTo>
                  <a:lnTo>
                    <a:pt x="22857" y="83076"/>
                  </a:lnTo>
                  <a:lnTo>
                    <a:pt x="22857" y="36923"/>
                  </a:lnTo>
                  <a:lnTo>
                    <a:pt x="22857" y="36923"/>
                  </a:lnTo>
                  <a:lnTo>
                    <a:pt x="22857" y="36923"/>
                  </a:lnTo>
                  <a:lnTo>
                    <a:pt x="22857" y="36923"/>
                  </a:lnTo>
                  <a:lnTo>
                    <a:pt x="22857" y="36923"/>
                  </a:lnTo>
                  <a:lnTo>
                    <a:pt x="22857" y="36923"/>
                  </a:lnTo>
                  <a:lnTo>
                    <a:pt x="22857" y="36923"/>
                  </a:lnTo>
                  <a:lnTo>
                    <a:pt x="22857" y="36923"/>
                  </a:lnTo>
                  <a:lnTo>
                    <a:pt x="22857" y="36923"/>
                  </a:lnTo>
                  <a:lnTo>
                    <a:pt x="22857" y="36923"/>
                  </a:lnTo>
                  <a:lnTo>
                    <a:pt x="45714" y="36923"/>
                  </a:lnTo>
                  <a:lnTo>
                    <a:pt x="45714" y="36923"/>
                  </a:lnTo>
                  <a:lnTo>
                    <a:pt x="45714" y="36923"/>
                  </a:lnTo>
                  <a:lnTo>
                    <a:pt x="45714" y="36923"/>
                  </a:lnTo>
                  <a:lnTo>
                    <a:pt x="45714" y="36923"/>
                  </a:lnTo>
                  <a:lnTo>
                    <a:pt x="45714" y="36923"/>
                  </a:lnTo>
                  <a:lnTo>
                    <a:pt x="45714" y="36923"/>
                  </a:lnTo>
                  <a:lnTo>
                    <a:pt x="45714" y="36923"/>
                  </a:lnTo>
                  <a:lnTo>
                    <a:pt x="45714" y="36923"/>
                  </a:lnTo>
                  <a:lnTo>
                    <a:pt x="45714" y="36923"/>
                  </a:lnTo>
                  <a:lnTo>
                    <a:pt x="45714" y="36923"/>
                  </a:lnTo>
                  <a:lnTo>
                    <a:pt x="45714" y="36923"/>
                  </a:lnTo>
                  <a:lnTo>
                    <a:pt x="45714" y="36923"/>
                  </a:lnTo>
                  <a:lnTo>
                    <a:pt x="45714" y="120000"/>
                  </a:lnTo>
                  <a:lnTo>
                    <a:pt x="74285" y="120000"/>
                  </a:lnTo>
                  <a:lnTo>
                    <a:pt x="74285" y="83076"/>
                  </a:lnTo>
                  <a:lnTo>
                    <a:pt x="74285" y="36923"/>
                  </a:lnTo>
                  <a:lnTo>
                    <a:pt x="74285" y="36923"/>
                  </a:lnTo>
                  <a:lnTo>
                    <a:pt x="74285" y="36923"/>
                  </a:lnTo>
                  <a:lnTo>
                    <a:pt x="74285" y="36923"/>
                  </a:lnTo>
                  <a:lnTo>
                    <a:pt x="74285" y="36923"/>
                  </a:lnTo>
                  <a:lnTo>
                    <a:pt x="74285" y="36923"/>
                  </a:lnTo>
                  <a:lnTo>
                    <a:pt x="74285" y="36923"/>
                  </a:lnTo>
                  <a:lnTo>
                    <a:pt x="74285" y="36923"/>
                  </a:lnTo>
                  <a:lnTo>
                    <a:pt x="97142" y="36923"/>
                  </a:lnTo>
                  <a:lnTo>
                    <a:pt x="97142" y="36923"/>
                  </a:lnTo>
                  <a:lnTo>
                    <a:pt x="97142" y="36923"/>
                  </a:lnTo>
                  <a:lnTo>
                    <a:pt x="97142" y="36923"/>
                  </a:lnTo>
                  <a:lnTo>
                    <a:pt x="97142" y="36923"/>
                  </a:lnTo>
                  <a:lnTo>
                    <a:pt x="97142" y="36923"/>
                  </a:lnTo>
                  <a:lnTo>
                    <a:pt x="97142" y="36923"/>
                  </a:lnTo>
                  <a:lnTo>
                    <a:pt x="97142" y="36923"/>
                  </a:lnTo>
                  <a:lnTo>
                    <a:pt x="97142" y="36923"/>
                  </a:lnTo>
                  <a:lnTo>
                    <a:pt x="97142" y="36923"/>
                  </a:lnTo>
                  <a:lnTo>
                    <a:pt x="97142" y="36923"/>
                  </a:lnTo>
                  <a:lnTo>
                    <a:pt x="97142" y="36923"/>
                  </a:lnTo>
                  <a:lnTo>
                    <a:pt x="97142" y="36923"/>
                  </a:lnTo>
                  <a:lnTo>
                    <a:pt x="97142" y="36923"/>
                  </a:lnTo>
                  <a:lnTo>
                    <a:pt x="97142" y="36923"/>
                  </a:lnTo>
                  <a:lnTo>
                    <a:pt x="97142" y="120000"/>
                  </a:lnTo>
                  <a:lnTo>
                    <a:pt x="120000" y="120000"/>
                  </a:lnTo>
                  <a:lnTo>
                    <a:pt x="120000" y="36923"/>
                  </a:lnTo>
                  <a:lnTo>
                    <a:pt x="120000" y="36923"/>
                  </a:lnTo>
                  <a:lnTo>
                    <a:pt x="120000" y="36923"/>
                  </a:lnTo>
                  <a:lnTo>
                    <a:pt x="120000" y="36923"/>
                  </a:lnTo>
                  <a:lnTo>
                    <a:pt x="120000" y="36923"/>
                  </a:lnTo>
                  <a:lnTo>
                    <a:pt x="120000" y="0"/>
                  </a:lnTo>
                  <a:lnTo>
                    <a:pt x="120000" y="0"/>
                  </a:lnTo>
                  <a:lnTo>
                    <a:pt x="120000" y="0"/>
                  </a:lnTo>
                  <a:lnTo>
                    <a:pt x="120000" y="0"/>
                  </a:lnTo>
                  <a:lnTo>
                    <a:pt x="120000" y="0"/>
                  </a:lnTo>
                  <a:lnTo>
                    <a:pt x="120000" y="0"/>
                  </a:lnTo>
                  <a:lnTo>
                    <a:pt x="120000" y="0"/>
                  </a:lnTo>
                  <a:lnTo>
                    <a:pt x="120000" y="0"/>
                  </a:lnTo>
                  <a:lnTo>
                    <a:pt x="120000" y="0"/>
                  </a:lnTo>
                  <a:lnTo>
                    <a:pt x="97142" y="0"/>
                  </a:lnTo>
                  <a:lnTo>
                    <a:pt x="97142" y="0"/>
                  </a:lnTo>
                  <a:lnTo>
                    <a:pt x="97142" y="0"/>
                  </a:lnTo>
                  <a:lnTo>
                    <a:pt x="97142" y="0"/>
                  </a:lnTo>
                  <a:lnTo>
                    <a:pt x="97142" y="0"/>
                  </a:lnTo>
                  <a:lnTo>
                    <a:pt x="97142" y="0"/>
                  </a:lnTo>
                  <a:lnTo>
                    <a:pt x="97142" y="0"/>
                  </a:lnTo>
                  <a:lnTo>
                    <a:pt x="74285" y="0"/>
                  </a:lnTo>
                  <a:lnTo>
                    <a:pt x="74285" y="0"/>
                  </a:lnTo>
                  <a:lnTo>
                    <a:pt x="74285" y="0"/>
                  </a:lnTo>
                  <a:lnTo>
                    <a:pt x="74285" y="0"/>
                  </a:lnTo>
                  <a:lnTo>
                    <a:pt x="74285" y="0"/>
                  </a:lnTo>
                  <a:lnTo>
                    <a:pt x="74285" y="0"/>
                  </a:lnTo>
                  <a:lnTo>
                    <a:pt x="74285" y="0"/>
                  </a:lnTo>
                  <a:lnTo>
                    <a:pt x="74285" y="0"/>
                  </a:lnTo>
                  <a:lnTo>
                    <a:pt x="74285" y="0"/>
                  </a:lnTo>
                  <a:lnTo>
                    <a:pt x="45714" y="0"/>
                  </a:lnTo>
                  <a:lnTo>
                    <a:pt x="45714" y="0"/>
                  </a:lnTo>
                  <a:lnTo>
                    <a:pt x="45714" y="0"/>
                  </a:lnTo>
                  <a:lnTo>
                    <a:pt x="45714" y="0"/>
                  </a:lnTo>
                  <a:lnTo>
                    <a:pt x="45714" y="0"/>
                  </a:lnTo>
                  <a:lnTo>
                    <a:pt x="45714" y="0"/>
                  </a:lnTo>
                  <a:lnTo>
                    <a:pt x="45714" y="0"/>
                  </a:lnTo>
                  <a:lnTo>
                    <a:pt x="22857" y="0"/>
                  </a:lnTo>
                  <a:lnTo>
                    <a:pt x="22857" y="0"/>
                  </a:lnTo>
                  <a:lnTo>
                    <a:pt x="22857" y="0"/>
                  </a:lnTo>
                  <a:lnTo>
                    <a:pt x="22857" y="0"/>
                  </a:lnTo>
                  <a:lnTo>
                    <a:pt x="22857" y="0"/>
                  </a:lnTo>
                  <a:lnTo>
                    <a:pt x="22857" y="0"/>
                  </a:lnTo>
                  <a:lnTo>
                    <a:pt x="22857" y="0"/>
                  </a:lnTo>
                  <a:lnTo>
                    <a:pt x="22857" y="0"/>
                  </a:lnTo>
                  <a:lnTo>
                    <a:pt x="0" y="0"/>
                  </a:lnTo>
                  <a:lnTo>
                    <a:pt x="0" y="12000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735" name="Shape 1735"/>
            <p:cNvSpPr/>
            <p:nvPr/>
          </p:nvSpPr>
          <p:spPr>
            <a:xfrm>
              <a:off x="5303" y="4247"/>
              <a:ext cx="17" cy="13"/>
            </a:xfrm>
            <a:custGeom>
              <a:avLst/>
              <a:gdLst/>
              <a:ahLst/>
              <a:cxnLst/>
              <a:rect l="0" t="0" r="0" b="0"/>
              <a:pathLst>
                <a:path w="120000" h="120000" extrusionOk="0">
                  <a:moveTo>
                    <a:pt x="28235" y="36923"/>
                  </a:moveTo>
                  <a:lnTo>
                    <a:pt x="28235" y="36923"/>
                  </a:lnTo>
                  <a:lnTo>
                    <a:pt x="28235" y="36923"/>
                  </a:lnTo>
                  <a:lnTo>
                    <a:pt x="28235" y="36923"/>
                  </a:lnTo>
                  <a:lnTo>
                    <a:pt x="28235" y="36923"/>
                  </a:lnTo>
                  <a:lnTo>
                    <a:pt x="28235" y="36923"/>
                  </a:lnTo>
                  <a:lnTo>
                    <a:pt x="28235" y="36923"/>
                  </a:lnTo>
                  <a:lnTo>
                    <a:pt x="28235" y="36923"/>
                  </a:lnTo>
                  <a:lnTo>
                    <a:pt x="28235" y="36923"/>
                  </a:lnTo>
                  <a:lnTo>
                    <a:pt x="28235" y="36923"/>
                  </a:lnTo>
                  <a:lnTo>
                    <a:pt x="28235" y="36923"/>
                  </a:lnTo>
                  <a:lnTo>
                    <a:pt x="56470" y="36923"/>
                  </a:lnTo>
                  <a:lnTo>
                    <a:pt x="56470" y="36923"/>
                  </a:lnTo>
                  <a:lnTo>
                    <a:pt x="56470" y="0"/>
                  </a:lnTo>
                  <a:lnTo>
                    <a:pt x="56470" y="0"/>
                  </a:lnTo>
                  <a:lnTo>
                    <a:pt x="56470" y="0"/>
                  </a:lnTo>
                  <a:lnTo>
                    <a:pt x="56470" y="0"/>
                  </a:lnTo>
                  <a:lnTo>
                    <a:pt x="56470" y="0"/>
                  </a:lnTo>
                  <a:lnTo>
                    <a:pt x="56470" y="36923"/>
                  </a:lnTo>
                  <a:lnTo>
                    <a:pt x="56470" y="36923"/>
                  </a:lnTo>
                  <a:lnTo>
                    <a:pt x="56470" y="36923"/>
                  </a:lnTo>
                  <a:lnTo>
                    <a:pt x="56470" y="36923"/>
                  </a:lnTo>
                  <a:lnTo>
                    <a:pt x="56470" y="36923"/>
                  </a:lnTo>
                  <a:lnTo>
                    <a:pt x="56470" y="36923"/>
                  </a:lnTo>
                  <a:lnTo>
                    <a:pt x="91764" y="36923"/>
                  </a:lnTo>
                  <a:lnTo>
                    <a:pt x="91764" y="36923"/>
                  </a:lnTo>
                  <a:lnTo>
                    <a:pt x="91764" y="36923"/>
                  </a:lnTo>
                  <a:lnTo>
                    <a:pt x="91764" y="36923"/>
                  </a:lnTo>
                  <a:lnTo>
                    <a:pt x="91764" y="36923"/>
                  </a:lnTo>
                  <a:lnTo>
                    <a:pt x="28235" y="36923"/>
                  </a:lnTo>
                  <a:close/>
                  <a:moveTo>
                    <a:pt x="91764" y="83076"/>
                  </a:moveTo>
                  <a:lnTo>
                    <a:pt x="91764" y="120000"/>
                  </a:lnTo>
                  <a:lnTo>
                    <a:pt x="91764" y="120000"/>
                  </a:lnTo>
                  <a:lnTo>
                    <a:pt x="91764" y="120000"/>
                  </a:lnTo>
                  <a:lnTo>
                    <a:pt x="91764" y="120000"/>
                  </a:lnTo>
                  <a:lnTo>
                    <a:pt x="56470" y="120000"/>
                  </a:lnTo>
                  <a:lnTo>
                    <a:pt x="56470" y="120000"/>
                  </a:lnTo>
                  <a:lnTo>
                    <a:pt x="56470" y="120000"/>
                  </a:lnTo>
                  <a:lnTo>
                    <a:pt x="56470" y="120000"/>
                  </a:lnTo>
                  <a:lnTo>
                    <a:pt x="56470" y="120000"/>
                  </a:lnTo>
                  <a:lnTo>
                    <a:pt x="56470" y="120000"/>
                  </a:lnTo>
                  <a:lnTo>
                    <a:pt x="56470" y="120000"/>
                  </a:lnTo>
                  <a:lnTo>
                    <a:pt x="28235" y="120000"/>
                  </a:lnTo>
                  <a:lnTo>
                    <a:pt x="28235" y="120000"/>
                  </a:lnTo>
                  <a:lnTo>
                    <a:pt x="28235" y="120000"/>
                  </a:lnTo>
                  <a:lnTo>
                    <a:pt x="28235" y="120000"/>
                  </a:lnTo>
                  <a:lnTo>
                    <a:pt x="28235" y="83076"/>
                  </a:lnTo>
                  <a:lnTo>
                    <a:pt x="28235" y="83076"/>
                  </a:lnTo>
                  <a:lnTo>
                    <a:pt x="28235" y="83076"/>
                  </a:lnTo>
                  <a:lnTo>
                    <a:pt x="28235" y="83076"/>
                  </a:lnTo>
                  <a:lnTo>
                    <a:pt x="28235" y="83076"/>
                  </a:lnTo>
                  <a:lnTo>
                    <a:pt x="28235" y="83076"/>
                  </a:lnTo>
                  <a:lnTo>
                    <a:pt x="28235" y="83076"/>
                  </a:lnTo>
                  <a:lnTo>
                    <a:pt x="120000" y="83076"/>
                  </a:lnTo>
                  <a:lnTo>
                    <a:pt x="120000" y="83076"/>
                  </a:lnTo>
                  <a:lnTo>
                    <a:pt x="120000" y="36923"/>
                  </a:lnTo>
                  <a:lnTo>
                    <a:pt x="120000" y="36923"/>
                  </a:lnTo>
                  <a:lnTo>
                    <a:pt x="91764" y="36923"/>
                  </a:lnTo>
                  <a:lnTo>
                    <a:pt x="91764" y="36923"/>
                  </a:lnTo>
                  <a:lnTo>
                    <a:pt x="91764" y="36923"/>
                  </a:lnTo>
                  <a:lnTo>
                    <a:pt x="91764" y="36923"/>
                  </a:lnTo>
                  <a:lnTo>
                    <a:pt x="91764" y="0"/>
                  </a:lnTo>
                  <a:lnTo>
                    <a:pt x="91764" y="0"/>
                  </a:lnTo>
                  <a:lnTo>
                    <a:pt x="91764" y="0"/>
                  </a:lnTo>
                  <a:lnTo>
                    <a:pt x="91764" y="0"/>
                  </a:lnTo>
                  <a:lnTo>
                    <a:pt x="91764" y="0"/>
                  </a:lnTo>
                  <a:lnTo>
                    <a:pt x="56470" y="0"/>
                  </a:lnTo>
                  <a:lnTo>
                    <a:pt x="56470" y="0"/>
                  </a:lnTo>
                  <a:lnTo>
                    <a:pt x="56470" y="0"/>
                  </a:lnTo>
                  <a:lnTo>
                    <a:pt x="56470" y="0"/>
                  </a:lnTo>
                  <a:lnTo>
                    <a:pt x="56470" y="0"/>
                  </a:lnTo>
                  <a:lnTo>
                    <a:pt x="28235" y="0"/>
                  </a:lnTo>
                  <a:lnTo>
                    <a:pt x="28235" y="0"/>
                  </a:lnTo>
                  <a:lnTo>
                    <a:pt x="28235" y="0"/>
                  </a:lnTo>
                  <a:lnTo>
                    <a:pt x="28235" y="0"/>
                  </a:lnTo>
                  <a:lnTo>
                    <a:pt x="28235" y="0"/>
                  </a:lnTo>
                  <a:lnTo>
                    <a:pt x="28235" y="0"/>
                  </a:lnTo>
                  <a:lnTo>
                    <a:pt x="28235" y="0"/>
                  </a:lnTo>
                  <a:lnTo>
                    <a:pt x="28235" y="0"/>
                  </a:lnTo>
                  <a:lnTo>
                    <a:pt x="0" y="0"/>
                  </a:lnTo>
                  <a:lnTo>
                    <a:pt x="0" y="36923"/>
                  </a:lnTo>
                  <a:lnTo>
                    <a:pt x="0" y="36923"/>
                  </a:lnTo>
                  <a:lnTo>
                    <a:pt x="0" y="36923"/>
                  </a:lnTo>
                  <a:lnTo>
                    <a:pt x="0" y="36923"/>
                  </a:lnTo>
                  <a:lnTo>
                    <a:pt x="0" y="36923"/>
                  </a:lnTo>
                  <a:lnTo>
                    <a:pt x="0" y="36923"/>
                  </a:lnTo>
                  <a:lnTo>
                    <a:pt x="0" y="83076"/>
                  </a:lnTo>
                  <a:lnTo>
                    <a:pt x="0" y="83076"/>
                  </a:lnTo>
                  <a:lnTo>
                    <a:pt x="0" y="83076"/>
                  </a:lnTo>
                  <a:lnTo>
                    <a:pt x="0" y="83076"/>
                  </a:lnTo>
                  <a:lnTo>
                    <a:pt x="0" y="83076"/>
                  </a:lnTo>
                  <a:lnTo>
                    <a:pt x="0" y="120000"/>
                  </a:lnTo>
                  <a:lnTo>
                    <a:pt x="0" y="120000"/>
                  </a:lnTo>
                  <a:lnTo>
                    <a:pt x="0" y="120000"/>
                  </a:lnTo>
                  <a:lnTo>
                    <a:pt x="0" y="120000"/>
                  </a:lnTo>
                  <a:lnTo>
                    <a:pt x="28235" y="120000"/>
                  </a:lnTo>
                  <a:lnTo>
                    <a:pt x="28235" y="120000"/>
                  </a:lnTo>
                  <a:lnTo>
                    <a:pt x="28235" y="120000"/>
                  </a:lnTo>
                  <a:lnTo>
                    <a:pt x="28235" y="120000"/>
                  </a:lnTo>
                  <a:lnTo>
                    <a:pt x="28235" y="120000"/>
                  </a:lnTo>
                  <a:lnTo>
                    <a:pt x="28235" y="120000"/>
                  </a:lnTo>
                  <a:lnTo>
                    <a:pt x="28235" y="120000"/>
                  </a:lnTo>
                  <a:lnTo>
                    <a:pt x="56470" y="120000"/>
                  </a:lnTo>
                  <a:lnTo>
                    <a:pt x="56470" y="120000"/>
                  </a:lnTo>
                  <a:lnTo>
                    <a:pt x="56470" y="120000"/>
                  </a:lnTo>
                  <a:lnTo>
                    <a:pt x="56470" y="120000"/>
                  </a:lnTo>
                  <a:lnTo>
                    <a:pt x="56470" y="120000"/>
                  </a:lnTo>
                  <a:lnTo>
                    <a:pt x="91764" y="120000"/>
                  </a:lnTo>
                  <a:lnTo>
                    <a:pt x="91764" y="120000"/>
                  </a:lnTo>
                  <a:lnTo>
                    <a:pt x="91764" y="120000"/>
                  </a:lnTo>
                  <a:lnTo>
                    <a:pt x="91764" y="120000"/>
                  </a:lnTo>
                  <a:lnTo>
                    <a:pt x="91764" y="120000"/>
                  </a:lnTo>
                  <a:lnTo>
                    <a:pt x="91764" y="120000"/>
                  </a:lnTo>
                  <a:lnTo>
                    <a:pt x="91764" y="83076"/>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736" name="Shape 1736"/>
            <p:cNvSpPr/>
            <p:nvPr/>
          </p:nvSpPr>
          <p:spPr>
            <a:xfrm>
              <a:off x="5320" y="4238"/>
              <a:ext cx="17" cy="22"/>
            </a:xfrm>
            <a:custGeom>
              <a:avLst/>
              <a:gdLst/>
              <a:ahLst/>
              <a:cxnLst/>
              <a:rect l="0" t="0" r="0" b="0"/>
              <a:pathLst>
                <a:path w="120000" h="120000" extrusionOk="0">
                  <a:moveTo>
                    <a:pt x="28235" y="98181"/>
                  </a:moveTo>
                  <a:lnTo>
                    <a:pt x="28235" y="70909"/>
                  </a:lnTo>
                  <a:lnTo>
                    <a:pt x="28235" y="70909"/>
                  </a:lnTo>
                  <a:lnTo>
                    <a:pt x="28235" y="70909"/>
                  </a:lnTo>
                  <a:lnTo>
                    <a:pt x="28235" y="70909"/>
                  </a:lnTo>
                  <a:lnTo>
                    <a:pt x="28235" y="70909"/>
                  </a:lnTo>
                  <a:lnTo>
                    <a:pt x="28235" y="70909"/>
                  </a:lnTo>
                  <a:lnTo>
                    <a:pt x="28235" y="70909"/>
                  </a:lnTo>
                  <a:lnTo>
                    <a:pt x="28235" y="70909"/>
                  </a:lnTo>
                  <a:lnTo>
                    <a:pt x="56470" y="70909"/>
                  </a:lnTo>
                  <a:lnTo>
                    <a:pt x="56470" y="70909"/>
                  </a:lnTo>
                  <a:lnTo>
                    <a:pt x="56470" y="70909"/>
                  </a:lnTo>
                  <a:lnTo>
                    <a:pt x="56470" y="70909"/>
                  </a:lnTo>
                  <a:lnTo>
                    <a:pt x="56470" y="70909"/>
                  </a:lnTo>
                  <a:lnTo>
                    <a:pt x="56470" y="70909"/>
                  </a:lnTo>
                  <a:lnTo>
                    <a:pt x="56470" y="70909"/>
                  </a:lnTo>
                  <a:lnTo>
                    <a:pt x="56470" y="70909"/>
                  </a:lnTo>
                  <a:lnTo>
                    <a:pt x="56470" y="70909"/>
                  </a:lnTo>
                  <a:lnTo>
                    <a:pt x="56470" y="70909"/>
                  </a:lnTo>
                  <a:lnTo>
                    <a:pt x="56470" y="70909"/>
                  </a:lnTo>
                  <a:lnTo>
                    <a:pt x="91764" y="70909"/>
                  </a:lnTo>
                  <a:lnTo>
                    <a:pt x="91764" y="70909"/>
                  </a:lnTo>
                  <a:lnTo>
                    <a:pt x="91764" y="70909"/>
                  </a:lnTo>
                  <a:lnTo>
                    <a:pt x="91764" y="70909"/>
                  </a:lnTo>
                  <a:lnTo>
                    <a:pt x="91764" y="70909"/>
                  </a:lnTo>
                  <a:lnTo>
                    <a:pt x="91764" y="70909"/>
                  </a:lnTo>
                  <a:lnTo>
                    <a:pt x="91764" y="98181"/>
                  </a:lnTo>
                  <a:lnTo>
                    <a:pt x="91764" y="98181"/>
                  </a:lnTo>
                  <a:lnTo>
                    <a:pt x="91764" y="98181"/>
                  </a:lnTo>
                  <a:lnTo>
                    <a:pt x="91764" y="98181"/>
                  </a:lnTo>
                  <a:lnTo>
                    <a:pt x="91764" y="98181"/>
                  </a:lnTo>
                  <a:lnTo>
                    <a:pt x="91764" y="98181"/>
                  </a:lnTo>
                  <a:lnTo>
                    <a:pt x="56470" y="98181"/>
                  </a:lnTo>
                  <a:lnTo>
                    <a:pt x="56470" y="120000"/>
                  </a:lnTo>
                  <a:lnTo>
                    <a:pt x="56470" y="120000"/>
                  </a:lnTo>
                  <a:lnTo>
                    <a:pt x="56470" y="120000"/>
                  </a:lnTo>
                  <a:lnTo>
                    <a:pt x="56470" y="120000"/>
                  </a:lnTo>
                  <a:lnTo>
                    <a:pt x="56470" y="120000"/>
                  </a:lnTo>
                  <a:lnTo>
                    <a:pt x="56470" y="120000"/>
                  </a:lnTo>
                  <a:lnTo>
                    <a:pt x="56470" y="120000"/>
                  </a:lnTo>
                  <a:lnTo>
                    <a:pt x="56470" y="120000"/>
                  </a:lnTo>
                  <a:lnTo>
                    <a:pt x="56470" y="120000"/>
                  </a:lnTo>
                  <a:lnTo>
                    <a:pt x="56470" y="120000"/>
                  </a:lnTo>
                  <a:lnTo>
                    <a:pt x="56470" y="120000"/>
                  </a:lnTo>
                  <a:lnTo>
                    <a:pt x="28235" y="120000"/>
                  </a:lnTo>
                  <a:lnTo>
                    <a:pt x="28235" y="120000"/>
                  </a:lnTo>
                  <a:lnTo>
                    <a:pt x="28235" y="120000"/>
                  </a:lnTo>
                  <a:lnTo>
                    <a:pt x="28235" y="98181"/>
                  </a:lnTo>
                  <a:lnTo>
                    <a:pt x="28235" y="98181"/>
                  </a:lnTo>
                  <a:lnTo>
                    <a:pt x="28235" y="98181"/>
                  </a:lnTo>
                  <a:lnTo>
                    <a:pt x="28235" y="98181"/>
                  </a:lnTo>
                  <a:lnTo>
                    <a:pt x="28235" y="98181"/>
                  </a:lnTo>
                  <a:lnTo>
                    <a:pt x="28235" y="98181"/>
                  </a:lnTo>
                  <a:lnTo>
                    <a:pt x="28235" y="98181"/>
                  </a:lnTo>
                  <a:close/>
                  <a:moveTo>
                    <a:pt x="91764" y="120000"/>
                  </a:moveTo>
                  <a:lnTo>
                    <a:pt x="120000" y="120000"/>
                  </a:lnTo>
                  <a:lnTo>
                    <a:pt x="120000" y="0"/>
                  </a:lnTo>
                  <a:lnTo>
                    <a:pt x="91764" y="0"/>
                  </a:lnTo>
                  <a:lnTo>
                    <a:pt x="91764" y="49090"/>
                  </a:lnTo>
                  <a:lnTo>
                    <a:pt x="91764" y="49090"/>
                  </a:lnTo>
                  <a:lnTo>
                    <a:pt x="91764" y="49090"/>
                  </a:lnTo>
                  <a:lnTo>
                    <a:pt x="56470" y="49090"/>
                  </a:lnTo>
                  <a:lnTo>
                    <a:pt x="56470" y="49090"/>
                  </a:lnTo>
                  <a:lnTo>
                    <a:pt x="56470" y="49090"/>
                  </a:lnTo>
                  <a:lnTo>
                    <a:pt x="56470" y="49090"/>
                  </a:lnTo>
                  <a:lnTo>
                    <a:pt x="56470" y="49090"/>
                  </a:lnTo>
                  <a:lnTo>
                    <a:pt x="56470" y="49090"/>
                  </a:lnTo>
                  <a:lnTo>
                    <a:pt x="56470" y="49090"/>
                  </a:lnTo>
                  <a:lnTo>
                    <a:pt x="56470" y="49090"/>
                  </a:lnTo>
                  <a:lnTo>
                    <a:pt x="28235" y="49090"/>
                  </a:lnTo>
                  <a:lnTo>
                    <a:pt x="28235" y="49090"/>
                  </a:lnTo>
                  <a:lnTo>
                    <a:pt x="28235" y="49090"/>
                  </a:lnTo>
                  <a:lnTo>
                    <a:pt x="28235" y="49090"/>
                  </a:lnTo>
                  <a:lnTo>
                    <a:pt x="28235" y="49090"/>
                  </a:lnTo>
                  <a:lnTo>
                    <a:pt x="28235" y="49090"/>
                  </a:lnTo>
                  <a:lnTo>
                    <a:pt x="28235" y="49090"/>
                  </a:lnTo>
                  <a:lnTo>
                    <a:pt x="0" y="49090"/>
                  </a:lnTo>
                  <a:lnTo>
                    <a:pt x="0" y="49090"/>
                  </a:lnTo>
                  <a:lnTo>
                    <a:pt x="0" y="70909"/>
                  </a:lnTo>
                  <a:lnTo>
                    <a:pt x="0" y="70909"/>
                  </a:lnTo>
                  <a:lnTo>
                    <a:pt x="0" y="70909"/>
                  </a:lnTo>
                  <a:lnTo>
                    <a:pt x="0" y="70909"/>
                  </a:lnTo>
                  <a:lnTo>
                    <a:pt x="0" y="70909"/>
                  </a:lnTo>
                  <a:lnTo>
                    <a:pt x="0" y="70909"/>
                  </a:lnTo>
                  <a:lnTo>
                    <a:pt x="0" y="98181"/>
                  </a:lnTo>
                  <a:lnTo>
                    <a:pt x="0" y="98181"/>
                  </a:lnTo>
                  <a:lnTo>
                    <a:pt x="0" y="98181"/>
                  </a:lnTo>
                  <a:lnTo>
                    <a:pt x="0" y="98181"/>
                  </a:lnTo>
                  <a:lnTo>
                    <a:pt x="0" y="98181"/>
                  </a:lnTo>
                  <a:lnTo>
                    <a:pt x="0" y="120000"/>
                  </a:lnTo>
                  <a:lnTo>
                    <a:pt x="0" y="120000"/>
                  </a:lnTo>
                  <a:lnTo>
                    <a:pt x="0" y="120000"/>
                  </a:lnTo>
                  <a:lnTo>
                    <a:pt x="28235" y="120000"/>
                  </a:lnTo>
                  <a:lnTo>
                    <a:pt x="28235" y="120000"/>
                  </a:lnTo>
                  <a:lnTo>
                    <a:pt x="28235" y="120000"/>
                  </a:lnTo>
                  <a:lnTo>
                    <a:pt x="28235" y="120000"/>
                  </a:lnTo>
                  <a:lnTo>
                    <a:pt x="28235" y="120000"/>
                  </a:lnTo>
                  <a:lnTo>
                    <a:pt x="28235" y="120000"/>
                  </a:lnTo>
                  <a:lnTo>
                    <a:pt x="28235" y="120000"/>
                  </a:lnTo>
                  <a:lnTo>
                    <a:pt x="56470" y="120000"/>
                  </a:lnTo>
                  <a:lnTo>
                    <a:pt x="56470" y="120000"/>
                  </a:lnTo>
                  <a:lnTo>
                    <a:pt x="56470" y="120000"/>
                  </a:lnTo>
                  <a:lnTo>
                    <a:pt x="56470" y="120000"/>
                  </a:lnTo>
                  <a:lnTo>
                    <a:pt x="56470" y="120000"/>
                  </a:lnTo>
                  <a:lnTo>
                    <a:pt x="56470" y="120000"/>
                  </a:lnTo>
                  <a:lnTo>
                    <a:pt x="56470" y="120000"/>
                  </a:lnTo>
                  <a:lnTo>
                    <a:pt x="56470" y="120000"/>
                  </a:lnTo>
                  <a:lnTo>
                    <a:pt x="56470" y="120000"/>
                  </a:lnTo>
                  <a:lnTo>
                    <a:pt x="91764" y="120000"/>
                  </a:lnTo>
                  <a:lnTo>
                    <a:pt x="91764" y="120000"/>
                  </a:lnTo>
                  <a:lnTo>
                    <a:pt x="91764" y="120000"/>
                  </a:lnTo>
                  <a:lnTo>
                    <a:pt x="91764" y="120000"/>
                  </a:lnTo>
                  <a:lnTo>
                    <a:pt x="91764" y="120000"/>
                  </a:lnTo>
                  <a:lnTo>
                    <a:pt x="91764" y="12000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737" name="Shape 1737"/>
            <p:cNvSpPr/>
            <p:nvPr/>
          </p:nvSpPr>
          <p:spPr>
            <a:xfrm>
              <a:off x="5341" y="4238"/>
              <a:ext cx="5" cy="22"/>
            </a:xfrm>
            <a:custGeom>
              <a:avLst/>
              <a:gdLst/>
              <a:ahLst/>
              <a:cxnLst/>
              <a:rect l="0" t="0" r="0" b="0"/>
              <a:pathLst>
                <a:path w="120000" h="120000" extrusionOk="0">
                  <a:moveTo>
                    <a:pt x="0" y="120000"/>
                  </a:moveTo>
                  <a:lnTo>
                    <a:pt x="120000" y="120000"/>
                  </a:lnTo>
                  <a:lnTo>
                    <a:pt x="120000" y="49090"/>
                  </a:lnTo>
                  <a:lnTo>
                    <a:pt x="0" y="49090"/>
                  </a:lnTo>
                  <a:lnTo>
                    <a:pt x="0" y="120000"/>
                  </a:lnTo>
                  <a:close/>
                  <a:moveTo>
                    <a:pt x="0" y="21818"/>
                  </a:moveTo>
                  <a:lnTo>
                    <a:pt x="120000" y="21818"/>
                  </a:lnTo>
                  <a:lnTo>
                    <a:pt x="120000" y="0"/>
                  </a:lnTo>
                  <a:lnTo>
                    <a:pt x="0" y="0"/>
                  </a:lnTo>
                  <a:lnTo>
                    <a:pt x="0" y="21818"/>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738" name="Shape 1738"/>
            <p:cNvSpPr/>
            <p:nvPr/>
          </p:nvSpPr>
          <p:spPr>
            <a:xfrm>
              <a:off x="5346" y="4247"/>
              <a:ext cx="12" cy="13"/>
            </a:xfrm>
            <a:custGeom>
              <a:avLst/>
              <a:gdLst/>
              <a:ahLst/>
              <a:cxnLst/>
              <a:rect l="0" t="0" r="0" b="0"/>
              <a:pathLst>
                <a:path w="120000" h="120000" extrusionOk="0">
                  <a:moveTo>
                    <a:pt x="120000" y="0"/>
                  </a:moveTo>
                  <a:lnTo>
                    <a:pt x="120000" y="0"/>
                  </a:lnTo>
                  <a:lnTo>
                    <a:pt x="120000" y="0"/>
                  </a:lnTo>
                  <a:lnTo>
                    <a:pt x="80000" y="0"/>
                  </a:lnTo>
                  <a:lnTo>
                    <a:pt x="80000" y="0"/>
                  </a:lnTo>
                  <a:lnTo>
                    <a:pt x="80000" y="0"/>
                  </a:lnTo>
                  <a:lnTo>
                    <a:pt x="80000" y="0"/>
                  </a:lnTo>
                  <a:lnTo>
                    <a:pt x="80000" y="0"/>
                  </a:lnTo>
                  <a:lnTo>
                    <a:pt x="40000" y="0"/>
                  </a:lnTo>
                  <a:lnTo>
                    <a:pt x="40000" y="0"/>
                  </a:lnTo>
                  <a:lnTo>
                    <a:pt x="40000" y="0"/>
                  </a:lnTo>
                  <a:lnTo>
                    <a:pt x="40000" y="0"/>
                  </a:lnTo>
                  <a:lnTo>
                    <a:pt x="40000" y="0"/>
                  </a:lnTo>
                  <a:lnTo>
                    <a:pt x="40000" y="0"/>
                  </a:lnTo>
                  <a:lnTo>
                    <a:pt x="40000" y="0"/>
                  </a:lnTo>
                  <a:lnTo>
                    <a:pt x="40000" y="36923"/>
                  </a:lnTo>
                  <a:lnTo>
                    <a:pt x="40000" y="36923"/>
                  </a:lnTo>
                  <a:lnTo>
                    <a:pt x="40000" y="36923"/>
                  </a:lnTo>
                  <a:lnTo>
                    <a:pt x="0" y="36923"/>
                  </a:lnTo>
                  <a:lnTo>
                    <a:pt x="0" y="36923"/>
                  </a:lnTo>
                  <a:lnTo>
                    <a:pt x="0" y="36923"/>
                  </a:lnTo>
                  <a:lnTo>
                    <a:pt x="0" y="83076"/>
                  </a:lnTo>
                  <a:lnTo>
                    <a:pt x="0" y="83076"/>
                  </a:lnTo>
                  <a:lnTo>
                    <a:pt x="0" y="83076"/>
                  </a:lnTo>
                  <a:lnTo>
                    <a:pt x="0" y="83076"/>
                  </a:lnTo>
                  <a:lnTo>
                    <a:pt x="40000" y="83076"/>
                  </a:lnTo>
                  <a:lnTo>
                    <a:pt x="40000" y="120000"/>
                  </a:lnTo>
                  <a:lnTo>
                    <a:pt x="40000" y="120000"/>
                  </a:lnTo>
                  <a:lnTo>
                    <a:pt x="40000" y="120000"/>
                  </a:lnTo>
                  <a:lnTo>
                    <a:pt x="40000" y="120000"/>
                  </a:lnTo>
                  <a:lnTo>
                    <a:pt x="40000" y="120000"/>
                  </a:lnTo>
                  <a:lnTo>
                    <a:pt x="40000" y="120000"/>
                  </a:lnTo>
                  <a:lnTo>
                    <a:pt x="40000" y="120000"/>
                  </a:lnTo>
                  <a:lnTo>
                    <a:pt x="40000" y="120000"/>
                  </a:lnTo>
                  <a:lnTo>
                    <a:pt x="40000" y="120000"/>
                  </a:lnTo>
                  <a:lnTo>
                    <a:pt x="80000" y="120000"/>
                  </a:lnTo>
                  <a:lnTo>
                    <a:pt x="80000" y="120000"/>
                  </a:lnTo>
                  <a:lnTo>
                    <a:pt x="80000" y="120000"/>
                  </a:lnTo>
                  <a:lnTo>
                    <a:pt x="80000" y="120000"/>
                  </a:lnTo>
                  <a:lnTo>
                    <a:pt x="80000" y="120000"/>
                  </a:lnTo>
                  <a:lnTo>
                    <a:pt x="120000" y="120000"/>
                  </a:lnTo>
                  <a:lnTo>
                    <a:pt x="120000" y="120000"/>
                  </a:lnTo>
                  <a:lnTo>
                    <a:pt x="120000" y="120000"/>
                  </a:lnTo>
                  <a:lnTo>
                    <a:pt x="120000" y="120000"/>
                  </a:lnTo>
                  <a:lnTo>
                    <a:pt x="120000" y="120000"/>
                  </a:lnTo>
                  <a:lnTo>
                    <a:pt x="120000" y="120000"/>
                  </a:lnTo>
                  <a:lnTo>
                    <a:pt x="120000" y="120000"/>
                  </a:lnTo>
                  <a:lnTo>
                    <a:pt x="80000" y="120000"/>
                  </a:lnTo>
                  <a:lnTo>
                    <a:pt x="80000" y="120000"/>
                  </a:lnTo>
                  <a:lnTo>
                    <a:pt x="80000" y="120000"/>
                  </a:lnTo>
                  <a:lnTo>
                    <a:pt x="80000" y="120000"/>
                  </a:lnTo>
                  <a:lnTo>
                    <a:pt x="80000" y="120000"/>
                  </a:lnTo>
                  <a:lnTo>
                    <a:pt x="80000" y="120000"/>
                  </a:lnTo>
                  <a:lnTo>
                    <a:pt x="80000" y="120000"/>
                  </a:lnTo>
                  <a:lnTo>
                    <a:pt x="80000" y="83076"/>
                  </a:lnTo>
                  <a:lnTo>
                    <a:pt x="80000" y="83076"/>
                  </a:lnTo>
                  <a:lnTo>
                    <a:pt x="80000" y="83076"/>
                  </a:lnTo>
                  <a:lnTo>
                    <a:pt x="80000" y="83076"/>
                  </a:lnTo>
                  <a:lnTo>
                    <a:pt x="40000" y="83076"/>
                  </a:lnTo>
                  <a:lnTo>
                    <a:pt x="40000" y="83076"/>
                  </a:lnTo>
                  <a:lnTo>
                    <a:pt x="40000" y="83076"/>
                  </a:lnTo>
                  <a:lnTo>
                    <a:pt x="40000" y="83076"/>
                  </a:lnTo>
                  <a:lnTo>
                    <a:pt x="40000" y="36923"/>
                  </a:lnTo>
                  <a:lnTo>
                    <a:pt x="40000" y="36923"/>
                  </a:lnTo>
                  <a:lnTo>
                    <a:pt x="40000" y="36923"/>
                  </a:lnTo>
                  <a:lnTo>
                    <a:pt x="40000" y="36923"/>
                  </a:lnTo>
                  <a:lnTo>
                    <a:pt x="40000" y="36923"/>
                  </a:lnTo>
                  <a:lnTo>
                    <a:pt x="80000" y="36923"/>
                  </a:lnTo>
                  <a:lnTo>
                    <a:pt x="80000" y="36923"/>
                  </a:lnTo>
                  <a:lnTo>
                    <a:pt x="80000" y="36923"/>
                  </a:lnTo>
                  <a:lnTo>
                    <a:pt x="80000" y="36923"/>
                  </a:lnTo>
                  <a:lnTo>
                    <a:pt x="80000" y="36923"/>
                  </a:lnTo>
                  <a:lnTo>
                    <a:pt x="80000" y="36923"/>
                  </a:lnTo>
                  <a:lnTo>
                    <a:pt x="80000" y="36923"/>
                  </a:lnTo>
                  <a:lnTo>
                    <a:pt x="80000" y="36923"/>
                  </a:lnTo>
                  <a:lnTo>
                    <a:pt x="80000" y="36923"/>
                  </a:lnTo>
                  <a:lnTo>
                    <a:pt x="80000" y="36923"/>
                  </a:lnTo>
                  <a:lnTo>
                    <a:pt x="80000" y="36923"/>
                  </a:lnTo>
                  <a:lnTo>
                    <a:pt x="120000" y="36923"/>
                  </a:lnTo>
                  <a:lnTo>
                    <a:pt x="120000" y="36923"/>
                  </a:lnTo>
                  <a:lnTo>
                    <a:pt x="120000" y="36923"/>
                  </a:lnTo>
                  <a:lnTo>
                    <a:pt x="120000" y="36923"/>
                  </a:lnTo>
                  <a:lnTo>
                    <a:pt x="12000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739" name="Shape 1739"/>
            <p:cNvSpPr/>
            <p:nvPr/>
          </p:nvSpPr>
          <p:spPr>
            <a:xfrm>
              <a:off x="5363" y="4238"/>
              <a:ext cx="4" cy="22"/>
            </a:xfrm>
            <a:custGeom>
              <a:avLst/>
              <a:gdLst/>
              <a:ahLst/>
              <a:cxnLst/>
              <a:rect l="0" t="0" r="0" b="0"/>
              <a:pathLst>
                <a:path w="120000" h="120000" extrusionOk="0">
                  <a:moveTo>
                    <a:pt x="0" y="120000"/>
                  </a:moveTo>
                  <a:lnTo>
                    <a:pt x="120000" y="120000"/>
                  </a:lnTo>
                  <a:lnTo>
                    <a:pt x="120000" y="49090"/>
                  </a:lnTo>
                  <a:lnTo>
                    <a:pt x="0" y="49090"/>
                  </a:lnTo>
                  <a:lnTo>
                    <a:pt x="0" y="120000"/>
                  </a:lnTo>
                  <a:close/>
                  <a:moveTo>
                    <a:pt x="0" y="21818"/>
                  </a:moveTo>
                  <a:lnTo>
                    <a:pt x="120000" y="21818"/>
                  </a:lnTo>
                  <a:lnTo>
                    <a:pt x="120000" y="0"/>
                  </a:lnTo>
                  <a:lnTo>
                    <a:pt x="0" y="0"/>
                  </a:lnTo>
                  <a:lnTo>
                    <a:pt x="0" y="21818"/>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740" name="Shape 1740"/>
            <p:cNvSpPr/>
            <p:nvPr/>
          </p:nvSpPr>
          <p:spPr>
            <a:xfrm>
              <a:off x="5371" y="4247"/>
              <a:ext cx="13" cy="13"/>
            </a:xfrm>
            <a:custGeom>
              <a:avLst/>
              <a:gdLst/>
              <a:ahLst/>
              <a:cxnLst/>
              <a:rect l="0" t="0" r="0" b="0"/>
              <a:pathLst>
                <a:path w="120000" h="120000" extrusionOk="0">
                  <a:moveTo>
                    <a:pt x="0" y="120000"/>
                  </a:moveTo>
                  <a:lnTo>
                    <a:pt x="46153" y="120000"/>
                  </a:lnTo>
                  <a:lnTo>
                    <a:pt x="46153" y="83076"/>
                  </a:lnTo>
                  <a:lnTo>
                    <a:pt x="46153" y="36923"/>
                  </a:lnTo>
                  <a:lnTo>
                    <a:pt x="46153" y="36923"/>
                  </a:lnTo>
                  <a:lnTo>
                    <a:pt x="46153" y="36923"/>
                  </a:lnTo>
                  <a:lnTo>
                    <a:pt x="46153" y="36923"/>
                  </a:lnTo>
                  <a:lnTo>
                    <a:pt x="46153" y="36923"/>
                  </a:lnTo>
                  <a:lnTo>
                    <a:pt x="46153" y="36923"/>
                  </a:lnTo>
                  <a:lnTo>
                    <a:pt x="46153" y="36923"/>
                  </a:lnTo>
                  <a:lnTo>
                    <a:pt x="46153" y="36923"/>
                  </a:lnTo>
                  <a:lnTo>
                    <a:pt x="46153" y="36923"/>
                  </a:lnTo>
                  <a:lnTo>
                    <a:pt x="46153" y="36923"/>
                  </a:lnTo>
                  <a:lnTo>
                    <a:pt x="46153" y="36923"/>
                  </a:lnTo>
                  <a:lnTo>
                    <a:pt x="46153" y="36923"/>
                  </a:lnTo>
                  <a:lnTo>
                    <a:pt x="83076" y="36923"/>
                  </a:lnTo>
                  <a:lnTo>
                    <a:pt x="83076" y="36923"/>
                  </a:lnTo>
                  <a:lnTo>
                    <a:pt x="83076" y="36923"/>
                  </a:lnTo>
                  <a:lnTo>
                    <a:pt x="83076" y="36923"/>
                  </a:lnTo>
                  <a:lnTo>
                    <a:pt x="83076" y="36923"/>
                  </a:lnTo>
                  <a:lnTo>
                    <a:pt x="83076" y="36923"/>
                  </a:lnTo>
                  <a:lnTo>
                    <a:pt x="83076" y="36923"/>
                  </a:lnTo>
                  <a:lnTo>
                    <a:pt x="83076" y="36923"/>
                  </a:lnTo>
                  <a:lnTo>
                    <a:pt x="83076" y="36923"/>
                  </a:lnTo>
                  <a:lnTo>
                    <a:pt x="83076" y="36923"/>
                  </a:lnTo>
                  <a:lnTo>
                    <a:pt x="83076" y="36923"/>
                  </a:lnTo>
                  <a:lnTo>
                    <a:pt x="83076" y="83076"/>
                  </a:lnTo>
                  <a:lnTo>
                    <a:pt x="83076" y="120000"/>
                  </a:lnTo>
                  <a:lnTo>
                    <a:pt x="120000" y="120000"/>
                  </a:lnTo>
                  <a:lnTo>
                    <a:pt x="120000" y="36923"/>
                  </a:lnTo>
                  <a:lnTo>
                    <a:pt x="120000" y="36923"/>
                  </a:lnTo>
                  <a:lnTo>
                    <a:pt x="120000" y="36923"/>
                  </a:lnTo>
                  <a:lnTo>
                    <a:pt x="120000" y="36923"/>
                  </a:lnTo>
                  <a:lnTo>
                    <a:pt x="120000" y="36923"/>
                  </a:lnTo>
                  <a:lnTo>
                    <a:pt x="120000" y="36923"/>
                  </a:lnTo>
                  <a:lnTo>
                    <a:pt x="120000" y="0"/>
                  </a:lnTo>
                  <a:lnTo>
                    <a:pt x="120000" y="0"/>
                  </a:lnTo>
                  <a:lnTo>
                    <a:pt x="120000" y="0"/>
                  </a:lnTo>
                  <a:lnTo>
                    <a:pt x="120000" y="0"/>
                  </a:lnTo>
                  <a:lnTo>
                    <a:pt x="120000" y="0"/>
                  </a:lnTo>
                  <a:lnTo>
                    <a:pt x="120000" y="0"/>
                  </a:lnTo>
                  <a:lnTo>
                    <a:pt x="120000" y="0"/>
                  </a:lnTo>
                  <a:lnTo>
                    <a:pt x="83076" y="0"/>
                  </a:lnTo>
                  <a:lnTo>
                    <a:pt x="83076" y="0"/>
                  </a:lnTo>
                  <a:lnTo>
                    <a:pt x="83076" y="0"/>
                  </a:lnTo>
                  <a:lnTo>
                    <a:pt x="83076" y="0"/>
                  </a:lnTo>
                  <a:lnTo>
                    <a:pt x="83076" y="0"/>
                  </a:lnTo>
                  <a:lnTo>
                    <a:pt x="83076" y="0"/>
                  </a:lnTo>
                  <a:lnTo>
                    <a:pt x="83076" y="0"/>
                  </a:lnTo>
                  <a:lnTo>
                    <a:pt x="46153" y="0"/>
                  </a:lnTo>
                  <a:lnTo>
                    <a:pt x="46153" y="0"/>
                  </a:lnTo>
                  <a:lnTo>
                    <a:pt x="46153" y="0"/>
                  </a:lnTo>
                  <a:lnTo>
                    <a:pt x="46153" y="0"/>
                  </a:lnTo>
                  <a:lnTo>
                    <a:pt x="46153" y="0"/>
                  </a:lnTo>
                  <a:lnTo>
                    <a:pt x="46153" y="0"/>
                  </a:lnTo>
                  <a:lnTo>
                    <a:pt x="46153" y="0"/>
                  </a:lnTo>
                  <a:lnTo>
                    <a:pt x="46153" y="0"/>
                  </a:lnTo>
                  <a:lnTo>
                    <a:pt x="46153" y="0"/>
                  </a:lnTo>
                  <a:lnTo>
                    <a:pt x="46153" y="0"/>
                  </a:lnTo>
                  <a:lnTo>
                    <a:pt x="0" y="0"/>
                  </a:lnTo>
                  <a:lnTo>
                    <a:pt x="0" y="12000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741" name="Shape 1741"/>
            <p:cNvSpPr/>
            <p:nvPr/>
          </p:nvSpPr>
          <p:spPr>
            <a:xfrm>
              <a:off x="5389" y="4247"/>
              <a:ext cx="12" cy="13"/>
            </a:xfrm>
            <a:custGeom>
              <a:avLst/>
              <a:gdLst/>
              <a:ahLst/>
              <a:cxnLst/>
              <a:rect l="0" t="0" r="0" b="0"/>
              <a:pathLst>
                <a:path w="120000" h="120000" extrusionOk="0">
                  <a:moveTo>
                    <a:pt x="0" y="36923"/>
                  </a:moveTo>
                  <a:lnTo>
                    <a:pt x="0" y="36923"/>
                  </a:lnTo>
                  <a:lnTo>
                    <a:pt x="40000" y="36923"/>
                  </a:lnTo>
                  <a:lnTo>
                    <a:pt x="40000" y="36923"/>
                  </a:lnTo>
                  <a:lnTo>
                    <a:pt x="40000" y="36923"/>
                  </a:lnTo>
                  <a:lnTo>
                    <a:pt x="40000" y="36923"/>
                  </a:lnTo>
                  <a:lnTo>
                    <a:pt x="40000" y="36923"/>
                  </a:lnTo>
                  <a:lnTo>
                    <a:pt x="40000" y="0"/>
                  </a:lnTo>
                  <a:lnTo>
                    <a:pt x="40000" y="0"/>
                  </a:lnTo>
                  <a:lnTo>
                    <a:pt x="80000" y="0"/>
                  </a:lnTo>
                  <a:lnTo>
                    <a:pt x="80000" y="36923"/>
                  </a:lnTo>
                  <a:lnTo>
                    <a:pt x="80000" y="36923"/>
                  </a:lnTo>
                  <a:lnTo>
                    <a:pt x="80000" y="36923"/>
                  </a:lnTo>
                  <a:lnTo>
                    <a:pt x="80000" y="36923"/>
                  </a:lnTo>
                  <a:lnTo>
                    <a:pt x="80000" y="36923"/>
                  </a:lnTo>
                  <a:lnTo>
                    <a:pt x="80000" y="36923"/>
                  </a:lnTo>
                  <a:lnTo>
                    <a:pt x="80000" y="36923"/>
                  </a:lnTo>
                  <a:lnTo>
                    <a:pt x="80000" y="36923"/>
                  </a:lnTo>
                  <a:lnTo>
                    <a:pt x="80000" y="36923"/>
                  </a:lnTo>
                  <a:lnTo>
                    <a:pt x="80000" y="36923"/>
                  </a:lnTo>
                  <a:lnTo>
                    <a:pt x="80000" y="36923"/>
                  </a:lnTo>
                  <a:lnTo>
                    <a:pt x="80000" y="36923"/>
                  </a:lnTo>
                  <a:lnTo>
                    <a:pt x="40000" y="36923"/>
                  </a:lnTo>
                  <a:lnTo>
                    <a:pt x="40000" y="36923"/>
                  </a:lnTo>
                  <a:lnTo>
                    <a:pt x="40000" y="36923"/>
                  </a:lnTo>
                  <a:lnTo>
                    <a:pt x="40000" y="36923"/>
                  </a:lnTo>
                  <a:lnTo>
                    <a:pt x="40000" y="36923"/>
                  </a:lnTo>
                  <a:lnTo>
                    <a:pt x="40000" y="36923"/>
                  </a:lnTo>
                  <a:lnTo>
                    <a:pt x="0" y="36923"/>
                  </a:lnTo>
                  <a:lnTo>
                    <a:pt x="0" y="83076"/>
                  </a:lnTo>
                  <a:lnTo>
                    <a:pt x="0" y="83076"/>
                  </a:lnTo>
                  <a:lnTo>
                    <a:pt x="0" y="83076"/>
                  </a:lnTo>
                  <a:lnTo>
                    <a:pt x="0" y="83076"/>
                  </a:lnTo>
                  <a:lnTo>
                    <a:pt x="0" y="83076"/>
                  </a:lnTo>
                  <a:lnTo>
                    <a:pt x="0" y="83076"/>
                  </a:lnTo>
                  <a:lnTo>
                    <a:pt x="0" y="83076"/>
                  </a:lnTo>
                  <a:lnTo>
                    <a:pt x="0" y="83076"/>
                  </a:lnTo>
                  <a:lnTo>
                    <a:pt x="0" y="83076"/>
                  </a:lnTo>
                  <a:lnTo>
                    <a:pt x="0" y="83076"/>
                  </a:lnTo>
                  <a:lnTo>
                    <a:pt x="0" y="83076"/>
                  </a:lnTo>
                  <a:lnTo>
                    <a:pt x="0" y="120000"/>
                  </a:lnTo>
                  <a:lnTo>
                    <a:pt x="0" y="120000"/>
                  </a:lnTo>
                  <a:lnTo>
                    <a:pt x="0" y="120000"/>
                  </a:lnTo>
                  <a:lnTo>
                    <a:pt x="0" y="120000"/>
                  </a:lnTo>
                  <a:lnTo>
                    <a:pt x="0" y="120000"/>
                  </a:lnTo>
                  <a:lnTo>
                    <a:pt x="0" y="120000"/>
                  </a:lnTo>
                  <a:lnTo>
                    <a:pt x="0" y="120000"/>
                  </a:lnTo>
                  <a:lnTo>
                    <a:pt x="0" y="120000"/>
                  </a:lnTo>
                  <a:lnTo>
                    <a:pt x="0" y="120000"/>
                  </a:lnTo>
                  <a:lnTo>
                    <a:pt x="0" y="120000"/>
                  </a:lnTo>
                  <a:lnTo>
                    <a:pt x="40000" y="120000"/>
                  </a:lnTo>
                  <a:lnTo>
                    <a:pt x="40000" y="120000"/>
                  </a:lnTo>
                  <a:lnTo>
                    <a:pt x="40000" y="120000"/>
                  </a:lnTo>
                  <a:lnTo>
                    <a:pt x="40000" y="120000"/>
                  </a:lnTo>
                  <a:lnTo>
                    <a:pt x="40000" y="120000"/>
                  </a:lnTo>
                  <a:lnTo>
                    <a:pt x="80000" y="120000"/>
                  </a:lnTo>
                  <a:lnTo>
                    <a:pt x="80000" y="120000"/>
                  </a:lnTo>
                  <a:lnTo>
                    <a:pt x="80000" y="120000"/>
                  </a:lnTo>
                  <a:lnTo>
                    <a:pt x="80000" y="120000"/>
                  </a:lnTo>
                  <a:lnTo>
                    <a:pt x="80000" y="120000"/>
                  </a:lnTo>
                  <a:lnTo>
                    <a:pt x="80000" y="120000"/>
                  </a:lnTo>
                  <a:lnTo>
                    <a:pt x="80000" y="120000"/>
                  </a:lnTo>
                  <a:lnTo>
                    <a:pt x="80000" y="120000"/>
                  </a:lnTo>
                  <a:lnTo>
                    <a:pt x="80000" y="120000"/>
                  </a:lnTo>
                  <a:lnTo>
                    <a:pt x="80000" y="120000"/>
                  </a:lnTo>
                  <a:lnTo>
                    <a:pt x="80000" y="120000"/>
                  </a:lnTo>
                  <a:lnTo>
                    <a:pt x="120000" y="120000"/>
                  </a:lnTo>
                  <a:lnTo>
                    <a:pt x="120000" y="120000"/>
                  </a:lnTo>
                  <a:lnTo>
                    <a:pt x="120000" y="120000"/>
                  </a:lnTo>
                  <a:lnTo>
                    <a:pt x="120000" y="83076"/>
                  </a:lnTo>
                  <a:lnTo>
                    <a:pt x="120000" y="36923"/>
                  </a:lnTo>
                  <a:lnTo>
                    <a:pt x="120000" y="36923"/>
                  </a:lnTo>
                  <a:lnTo>
                    <a:pt x="120000" y="36923"/>
                  </a:lnTo>
                  <a:lnTo>
                    <a:pt x="120000" y="36923"/>
                  </a:lnTo>
                  <a:lnTo>
                    <a:pt x="120000" y="36923"/>
                  </a:lnTo>
                  <a:lnTo>
                    <a:pt x="120000" y="0"/>
                  </a:lnTo>
                  <a:lnTo>
                    <a:pt x="120000" y="0"/>
                  </a:lnTo>
                  <a:lnTo>
                    <a:pt x="120000" y="0"/>
                  </a:lnTo>
                  <a:lnTo>
                    <a:pt x="120000" y="0"/>
                  </a:lnTo>
                  <a:lnTo>
                    <a:pt x="120000" y="0"/>
                  </a:lnTo>
                  <a:lnTo>
                    <a:pt x="120000" y="0"/>
                  </a:lnTo>
                  <a:lnTo>
                    <a:pt x="80000" y="0"/>
                  </a:lnTo>
                  <a:lnTo>
                    <a:pt x="80000" y="0"/>
                  </a:lnTo>
                  <a:lnTo>
                    <a:pt x="80000" y="0"/>
                  </a:lnTo>
                  <a:lnTo>
                    <a:pt x="80000" y="0"/>
                  </a:lnTo>
                  <a:lnTo>
                    <a:pt x="80000" y="0"/>
                  </a:lnTo>
                  <a:lnTo>
                    <a:pt x="80000" y="0"/>
                  </a:lnTo>
                  <a:lnTo>
                    <a:pt x="40000" y="0"/>
                  </a:lnTo>
                  <a:lnTo>
                    <a:pt x="40000" y="0"/>
                  </a:lnTo>
                  <a:lnTo>
                    <a:pt x="40000" y="0"/>
                  </a:lnTo>
                  <a:lnTo>
                    <a:pt x="40000" y="0"/>
                  </a:lnTo>
                  <a:lnTo>
                    <a:pt x="0" y="0"/>
                  </a:lnTo>
                  <a:lnTo>
                    <a:pt x="0" y="0"/>
                  </a:lnTo>
                  <a:lnTo>
                    <a:pt x="0" y="36923"/>
                  </a:lnTo>
                  <a:close/>
                  <a:moveTo>
                    <a:pt x="40000" y="83076"/>
                  </a:moveTo>
                  <a:lnTo>
                    <a:pt x="40000" y="83076"/>
                  </a:lnTo>
                  <a:lnTo>
                    <a:pt x="40000" y="83076"/>
                  </a:lnTo>
                  <a:lnTo>
                    <a:pt x="40000" y="83076"/>
                  </a:lnTo>
                  <a:lnTo>
                    <a:pt x="40000" y="83076"/>
                  </a:lnTo>
                  <a:lnTo>
                    <a:pt x="40000" y="83076"/>
                  </a:lnTo>
                  <a:lnTo>
                    <a:pt x="40000" y="83076"/>
                  </a:lnTo>
                  <a:lnTo>
                    <a:pt x="40000" y="83076"/>
                  </a:lnTo>
                  <a:lnTo>
                    <a:pt x="40000" y="83076"/>
                  </a:lnTo>
                  <a:lnTo>
                    <a:pt x="40000" y="83076"/>
                  </a:lnTo>
                  <a:lnTo>
                    <a:pt x="80000" y="83076"/>
                  </a:lnTo>
                  <a:lnTo>
                    <a:pt x="80000" y="83076"/>
                  </a:lnTo>
                  <a:lnTo>
                    <a:pt x="80000" y="83076"/>
                  </a:lnTo>
                  <a:lnTo>
                    <a:pt x="80000" y="83076"/>
                  </a:lnTo>
                  <a:lnTo>
                    <a:pt x="80000" y="83076"/>
                  </a:lnTo>
                  <a:lnTo>
                    <a:pt x="80000" y="83076"/>
                  </a:lnTo>
                  <a:lnTo>
                    <a:pt x="80000" y="83076"/>
                  </a:lnTo>
                  <a:lnTo>
                    <a:pt x="80000" y="83076"/>
                  </a:lnTo>
                  <a:lnTo>
                    <a:pt x="80000" y="83076"/>
                  </a:lnTo>
                  <a:lnTo>
                    <a:pt x="80000" y="83076"/>
                  </a:lnTo>
                  <a:lnTo>
                    <a:pt x="80000" y="120000"/>
                  </a:lnTo>
                  <a:lnTo>
                    <a:pt x="80000" y="120000"/>
                  </a:lnTo>
                  <a:lnTo>
                    <a:pt x="80000" y="120000"/>
                  </a:lnTo>
                  <a:lnTo>
                    <a:pt x="80000" y="120000"/>
                  </a:lnTo>
                  <a:lnTo>
                    <a:pt x="80000" y="120000"/>
                  </a:lnTo>
                  <a:lnTo>
                    <a:pt x="80000" y="120000"/>
                  </a:lnTo>
                  <a:lnTo>
                    <a:pt x="80000" y="120000"/>
                  </a:lnTo>
                  <a:lnTo>
                    <a:pt x="40000" y="120000"/>
                  </a:lnTo>
                  <a:lnTo>
                    <a:pt x="40000" y="120000"/>
                  </a:lnTo>
                  <a:lnTo>
                    <a:pt x="40000" y="120000"/>
                  </a:lnTo>
                  <a:lnTo>
                    <a:pt x="40000" y="120000"/>
                  </a:lnTo>
                  <a:lnTo>
                    <a:pt x="40000" y="120000"/>
                  </a:lnTo>
                  <a:lnTo>
                    <a:pt x="40000" y="120000"/>
                  </a:lnTo>
                  <a:lnTo>
                    <a:pt x="40000" y="120000"/>
                  </a:lnTo>
                  <a:lnTo>
                    <a:pt x="40000" y="120000"/>
                  </a:lnTo>
                  <a:lnTo>
                    <a:pt x="40000" y="120000"/>
                  </a:lnTo>
                  <a:lnTo>
                    <a:pt x="40000" y="83076"/>
                  </a:lnTo>
                  <a:lnTo>
                    <a:pt x="40000" y="83076"/>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742" name="Shape 1742"/>
            <p:cNvSpPr/>
            <p:nvPr/>
          </p:nvSpPr>
          <p:spPr>
            <a:xfrm>
              <a:off x="5414" y="4238"/>
              <a:ext cx="9" cy="22"/>
            </a:xfrm>
            <a:custGeom>
              <a:avLst/>
              <a:gdLst/>
              <a:ahLst/>
              <a:cxnLst/>
              <a:rect l="0" t="0" r="0" b="0"/>
              <a:pathLst>
                <a:path w="120000" h="120000" extrusionOk="0">
                  <a:moveTo>
                    <a:pt x="0" y="120000"/>
                  </a:moveTo>
                  <a:lnTo>
                    <a:pt x="66666" y="120000"/>
                  </a:lnTo>
                  <a:lnTo>
                    <a:pt x="66666" y="70909"/>
                  </a:lnTo>
                  <a:lnTo>
                    <a:pt x="120000" y="70909"/>
                  </a:lnTo>
                  <a:lnTo>
                    <a:pt x="120000" y="49090"/>
                  </a:lnTo>
                  <a:lnTo>
                    <a:pt x="66666" y="49090"/>
                  </a:lnTo>
                  <a:lnTo>
                    <a:pt x="66666" y="21818"/>
                  </a:lnTo>
                  <a:lnTo>
                    <a:pt x="66666" y="21818"/>
                  </a:lnTo>
                  <a:lnTo>
                    <a:pt x="66666" y="21818"/>
                  </a:lnTo>
                  <a:lnTo>
                    <a:pt x="66666" y="21818"/>
                  </a:lnTo>
                  <a:lnTo>
                    <a:pt x="66666" y="21818"/>
                  </a:lnTo>
                  <a:lnTo>
                    <a:pt x="66666" y="21818"/>
                  </a:lnTo>
                  <a:lnTo>
                    <a:pt x="120000" y="21818"/>
                  </a:lnTo>
                  <a:lnTo>
                    <a:pt x="120000" y="21818"/>
                  </a:lnTo>
                  <a:lnTo>
                    <a:pt x="120000" y="21818"/>
                  </a:lnTo>
                  <a:lnTo>
                    <a:pt x="120000" y="21818"/>
                  </a:lnTo>
                  <a:lnTo>
                    <a:pt x="120000" y="21818"/>
                  </a:lnTo>
                  <a:lnTo>
                    <a:pt x="120000" y="21818"/>
                  </a:lnTo>
                  <a:lnTo>
                    <a:pt x="120000" y="21818"/>
                  </a:lnTo>
                  <a:lnTo>
                    <a:pt x="120000" y="21818"/>
                  </a:lnTo>
                  <a:lnTo>
                    <a:pt x="120000" y="0"/>
                  </a:lnTo>
                  <a:lnTo>
                    <a:pt x="120000" y="0"/>
                  </a:lnTo>
                  <a:lnTo>
                    <a:pt x="120000" y="0"/>
                  </a:lnTo>
                  <a:lnTo>
                    <a:pt x="120000" y="0"/>
                  </a:lnTo>
                  <a:lnTo>
                    <a:pt x="120000" y="0"/>
                  </a:lnTo>
                  <a:lnTo>
                    <a:pt x="66666" y="0"/>
                  </a:lnTo>
                  <a:lnTo>
                    <a:pt x="66666" y="0"/>
                  </a:lnTo>
                  <a:lnTo>
                    <a:pt x="66666" y="0"/>
                  </a:lnTo>
                  <a:lnTo>
                    <a:pt x="66666" y="0"/>
                  </a:lnTo>
                  <a:lnTo>
                    <a:pt x="66666" y="0"/>
                  </a:lnTo>
                  <a:lnTo>
                    <a:pt x="66666" y="0"/>
                  </a:lnTo>
                  <a:lnTo>
                    <a:pt x="66666" y="0"/>
                  </a:lnTo>
                  <a:lnTo>
                    <a:pt x="66666" y="21818"/>
                  </a:lnTo>
                  <a:lnTo>
                    <a:pt x="66666" y="21818"/>
                  </a:lnTo>
                  <a:lnTo>
                    <a:pt x="66666" y="21818"/>
                  </a:lnTo>
                  <a:lnTo>
                    <a:pt x="66666" y="21818"/>
                  </a:lnTo>
                  <a:lnTo>
                    <a:pt x="66666" y="21818"/>
                  </a:lnTo>
                  <a:lnTo>
                    <a:pt x="0" y="21818"/>
                  </a:lnTo>
                  <a:lnTo>
                    <a:pt x="0" y="21818"/>
                  </a:lnTo>
                  <a:lnTo>
                    <a:pt x="0" y="21818"/>
                  </a:lnTo>
                  <a:lnTo>
                    <a:pt x="0" y="49090"/>
                  </a:lnTo>
                  <a:lnTo>
                    <a:pt x="0" y="49090"/>
                  </a:lnTo>
                  <a:lnTo>
                    <a:pt x="0" y="70909"/>
                  </a:lnTo>
                  <a:lnTo>
                    <a:pt x="0" y="70909"/>
                  </a:lnTo>
                  <a:lnTo>
                    <a:pt x="0" y="12000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743" name="Shape 1743"/>
            <p:cNvSpPr/>
            <p:nvPr/>
          </p:nvSpPr>
          <p:spPr>
            <a:xfrm>
              <a:off x="5427" y="4247"/>
              <a:ext cx="13" cy="13"/>
            </a:xfrm>
            <a:custGeom>
              <a:avLst/>
              <a:gdLst/>
              <a:ahLst/>
              <a:cxnLst/>
              <a:rect l="0" t="0" r="0" b="0"/>
              <a:pathLst>
                <a:path w="120000" h="120000" extrusionOk="0">
                  <a:moveTo>
                    <a:pt x="0" y="36923"/>
                  </a:moveTo>
                  <a:lnTo>
                    <a:pt x="0" y="36923"/>
                  </a:lnTo>
                  <a:lnTo>
                    <a:pt x="0" y="36923"/>
                  </a:lnTo>
                  <a:lnTo>
                    <a:pt x="0" y="36923"/>
                  </a:lnTo>
                  <a:lnTo>
                    <a:pt x="36923" y="36923"/>
                  </a:lnTo>
                  <a:lnTo>
                    <a:pt x="36923" y="36923"/>
                  </a:lnTo>
                  <a:lnTo>
                    <a:pt x="36923" y="36923"/>
                  </a:lnTo>
                  <a:lnTo>
                    <a:pt x="36923" y="0"/>
                  </a:lnTo>
                  <a:lnTo>
                    <a:pt x="36923" y="0"/>
                  </a:lnTo>
                  <a:lnTo>
                    <a:pt x="36923" y="0"/>
                  </a:lnTo>
                  <a:lnTo>
                    <a:pt x="83076" y="36923"/>
                  </a:lnTo>
                  <a:lnTo>
                    <a:pt x="83076" y="36923"/>
                  </a:lnTo>
                  <a:lnTo>
                    <a:pt x="83076" y="36923"/>
                  </a:lnTo>
                  <a:lnTo>
                    <a:pt x="83076" y="36923"/>
                  </a:lnTo>
                  <a:lnTo>
                    <a:pt x="83076" y="36923"/>
                  </a:lnTo>
                  <a:lnTo>
                    <a:pt x="83076" y="36923"/>
                  </a:lnTo>
                  <a:lnTo>
                    <a:pt x="83076" y="36923"/>
                  </a:lnTo>
                  <a:lnTo>
                    <a:pt x="83076" y="36923"/>
                  </a:lnTo>
                  <a:lnTo>
                    <a:pt x="83076" y="36923"/>
                  </a:lnTo>
                  <a:lnTo>
                    <a:pt x="83076" y="36923"/>
                  </a:lnTo>
                  <a:lnTo>
                    <a:pt x="83076" y="36923"/>
                  </a:lnTo>
                  <a:lnTo>
                    <a:pt x="36923" y="36923"/>
                  </a:lnTo>
                  <a:lnTo>
                    <a:pt x="36923" y="36923"/>
                  </a:lnTo>
                  <a:lnTo>
                    <a:pt x="36923" y="36923"/>
                  </a:lnTo>
                  <a:lnTo>
                    <a:pt x="36923" y="36923"/>
                  </a:lnTo>
                  <a:lnTo>
                    <a:pt x="36923" y="36923"/>
                  </a:lnTo>
                  <a:lnTo>
                    <a:pt x="0" y="36923"/>
                  </a:lnTo>
                  <a:lnTo>
                    <a:pt x="0" y="36923"/>
                  </a:lnTo>
                  <a:lnTo>
                    <a:pt x="0" y="36923"/>
                  </a:lnTo>
                  <a:lnTo>
                    <a:pt x="0" y="83076"/>
                  </a:lnTo>
                  <a:lnTo>
                    <a:pt x="0" y="83076"/>
                  </a:lnTo>
                  <a:lnTo>
                    <a:pt x="0" y="83076"/>
                  </a:lnTo>
                  <a:lnTo>
                    <a:pt x="0" y="83076"/>
                  </a:lnTo>
                  <a:lnTo>
                    <a:pt x="0" y="83076"/>
                  </a:lnTo>
                  <a:lnTo>
                    <a:pt x="0" y="83076"/>
                  </a:lnTo>
                  <a:lnTo>
                    <a:pt x="0" y="83076"/>
                  </a:lnTo>
                  <a:lnTo>
                    <a:pt x="0" y="83076"/>
                  </a:lnTo>
                  <a:lnTo>
                    <a:pt x="0" y="83076"/>
                  </a:lnTo>
                  <a:lnTo>
                    <a:pt x="0" y="83076"/>
                  </a:lnTo>
                  <a:lnTo>
                    <a:pt x="0" y="83076"/>
                  </a:lnTo>
                  <a:lnTo>
                    <a:pt x="0" y="120000"/>
                  </a:lnTo>
                  <a:lnTo>
                    <a:pt x="0" y="120000"/>
                  </a:lnTo>
                  <a:lnTo>
                    <a:pt x="0" y="120000"/>
                  </a:lnTo>
                  <a:lnTo>
                    <a:pt x="0" y="120000"/>
                  </a:lnTo>
                  <a:lnTo>
                    <a:pt x="0" y="120000"/>
                  </a:lnTo>
                  <a:lnTo>
                    <a:pt x="0" y="120000"/>
                  </a:lnTo>
                  <a:lnTo>
                    <a:pt x="0" y="120000"/>
                  </a:lnTo>
                  <a:lnTo>
                    <a:pt x="0" y="120000"/>
                  </a:lnTo>
                  <a:lnTo>
                    <a:pt x="0" y="120000"/>
                  </a:lnTo>
                  <a:lnTo>
                    <a:pt x="0" y="120000"/>
                  </a:lnTo>
                  <a:lnTo>
                    <a:pt x="0" y="120000"/>
                  </a:lnTo>
                  <a:lnTo>
                    <a:pt x="0" y="120000"/>
                  </a:lnTo>
                  <a:lnTo>
                    <a:pt x="36923" y="120000"/>
                  </a:lnTo>
                  <a:lnTo>
                    <a:pt x="36923" y="120000"/>
                  </a:lnTo>
                  <a:lnTo>
                    <a:pt x="36923" y="120000"/>
                  </a:lnTo>
                  <a:lnTo>
                    <a:pt x="36923" y="120000"/>
                  </a:lnTo>
                  <a:lnTo>
                    <a:pt x="36923" y="120000"/>
                  </a:lnTo>
                  <a:lnTo>
                    <a:pt x="36923" y="120000"/>
                  </a:lnTo>
                  <a:lnTo>
                    <a:pt x="83076" y="120000"/>
                  </a:lnTo>
                  <a:lnTo>
                    <a:pt x="83076" y="120000"/>
                  </a:lnTo>
                  <a:lnTo>
                    <a:pt x="83076" y="120000"/>
                  </a:lnTo>
                  <a:lnTo>
                    <a:pt x="83076" y="120000"/>
                  </a:lnTo>
                  <a:lnTo>
                    <a:pt x="83076" y="120000"/>
                  </a:lnTo>
                  <a:lnTo>
                    <a:pt x="83076" y="120000"/>
                  </a:lnTo>
                  <a:lnTo>
                    <a:pt x="83076" y="120000"/>
                  </a:lnTo>
                  <a:lnTo>
                    <a:pt x="83076" y="120000"/>
                  </a:lnTo>
                  <a:lnTo>
                    <a:pt x="83076" y="120000"/>
                  </a:lnTo>
                  <a:lnTo>
                    <a:pt x="120000" y="120000"/>
                  </a:lnTo>
                  <a:lnTo>
                    <a:pt x="120000" y="120000"/>
                  </a:lnTo>
                  <a:lnTo>
                    <a:pt x="120000" y="120000"/>
                  </a:lnTo>
                  <a:lnTo>
                    <a:pt x="120000" y="83076"/>
                  </a:lnTo>
                  <a:lnTo>
                    <a:pt x="120000" y="36923"/>
                  </a:lnTo>
                  <a:lnTo>
                    <a:pt x="120000" y="36923"/>
                  </a:lnTo>
                  <a:lnTo>
                    <a:pt x="120000" y="36923"/>
                  </a:lnTo>
                  <a:lnTo>
                    <a:pt x="120000" y="36923"/>
                  </a:lnTo>
                  <a:lnTo>
                    <a:pt x="120000" y="36923"/>
                  </a:lnTo>
                  <a:lnTo>
                    <a:pt x="120000" y="0"/>
                  </a:lnTo>
                  <a:lnTo>
                    <a:pt x="120000" y="0"/>
                  </a:lnTo>
                  <a:lnTo>
                    <a:pt x="120000" y="0"/>
                  </a:lnTo>
                  <a:lnTo>
                    <a:pt x="83076" y="0"/>
                  </a:lnTo>
                  <a:lnTo>
                    <a:pt x="83076" y="0"/>
                  </a:lnTo>
                  <a:lnTo>
                    <a:pt x="83076" y="0"/>
                  </a:lnTo>
                  <a:lnTo>
                    <a:pt x="83076" y="0"/>
                  </a:lnTo>
                  <a:lnTo>
                    <a:pt x="83076" y="0"/>
                  </a:lnTo>
                  <a:lnTo>
                    <a:pt x="83076" y="0"/>
                  </a:lnTo>
                  <a:lnTo>
                    <a:pt x="83076" y="0"/>
                  </a:lnTo>
                  <a:lnTo>
                    <a:pt x="36923" y="0"/>
                  </a:lnTo>
                  <a:lnTo>
                    <a:pt x="36923" y="0"/>
                  </a:lnTo>
                  <a:lnTo>
                    <a:pt x="36923" y="0"/>
                  </a:lnTo>
                  <a:lnTo>
                    <a:pt x="36923" y="0"/>
                  </a:lnTo>
                  <a:lnTo>
                    <a:pt x="0" y="0"/>
                  </a:lnTo>
                  <a:lnTo>
                    <a:pt x="0" y="0"/>
                  </a:lnTo>
                  <a:lnTo>
                    <a:pt x="0" y="0"/>
                  </a:lnTo>
                  <a:lnTo>
                    <a:pt x="0" y="0"/>
                  </a:lnTo>
                  <a:lnTo>
                    <a:pt x="0" y="36923"/>
                  </a:lnTo>
                  <a:close/>
                  <a:moveTo>
                    <a:pt x="36923" y="83076"/>
                  </a:moveTo>
                  <a:lnTo>
                    <a:pt x="36923" y="83076"/>
                  </a:lnTo>
                  <a:lnTo>
                    <a:pt x="36923" y="83076"/>
                  </a:lnTo>
                  <a:lnTo>
                    <a:pt x="36923" y="83076"/>
                  </a:lnTo>
                  <a:lnTo>
                    <a:pt x="36923" y="83076"/>
                  </a:lnTo>
                  <a:lnTo>
                    <a:pt x="36923" y="83076"/>
                  </a:lnTo>
                  <a:lnTo>
                    <a:pt x="36923" y="83076"/>
                  </a:lnTo>
                  <a:lnTo>
                    <a:pt x="36923" y="83076"/>
                  </a:lnTo>
                  <a:lnTo>
                    <a:pt x="36923" y="83076"/>
                  </a:lnTo>
                  <a:lnTo>
                    <a:pt x="36923" y="83076"/>
                  </a:lnTo>
                  <a:lnTo>
                    <a:pt x="36923" y="83076"/>
                  </a:lnTo>
                  <a:lnTo>
                    <a:pt x="36923" y="83076"/>
                  </a:lnTo>
                  <a:lnTo>
                    <a:pt x="83076" y="83076"/>
                  </a:lnTo>
                  <a:lnTo>
                    <a:pt x="83076" y="83076"/>
                  </a:lnTo>
                  <a:lnTo>
                    <a:pt x="83076" y="83076"/>
                  </a:lnTo>
                  <a:lnTo>
                    <a:pt x="83076" y="83076"/>
                  </a:lnTo>
                  <a:lnTo>
                    <a:pt x="83076" y="83076"/>
                  </a:lnTo>
                  <a:lnTo>
                    <a:pt x="83076" y="83076"/>
                  </a:lnTo>
                  <a:lnTo>
                    <a:pt x="83076" y="83076"/>
                  </a:lnTo>
                  <a:lnTo>
                    <a:pt x="83076" y="83076"/>
                  </a:lnTo>
                  <a:lnTo>
                    <a:pt x="83076" y="120000"/>
                  </a:lnTo>
                  <a:lnTo>
                    <a:pt x="83076" y="120000"/>
                  </a:lnTo>
                  <a:lnTo>
                    <a:pt x="83076" y="120000"/>
                  </a:lnTo>
                  <a:lnTo>
                    <a:pt x="83076" y="120000"/>
                  </a:lnTo>
                  <a:lnTo>
                    <a:pt x="36923" y="120000"/>
                  </a:lnTo>
                  <a:lnTo>
                    <a:pt x="36923" y="120000"/>
                  </a:lnTo>
                  <a:lnTo>
                    <a:pt x="36923" y="120000"/>
                  </a:lnTo>
                  <a:lnTo>
                    <a:pt x="36923" y="120000"/>
                  </a:lnTo>
                  <a:lnTo>
                    <a:pt x="36923" y="120000"/>
                  </a:lnTo>
                  <a:lnTo>
                    <a:pt x="36923" y="120000"/>
                  </a:lnTo>
                  <a:lnTo>
                    <a:pt x="36923" y="120000"/>
                  </a:lnTo>
                  <a:lnTo>
                    <a:pt x="36923" y="120000"/>
                  </a:lnTo>
                  <a:lnTo>
                    <a:pt x="36923" y="120000"/>
                  </a:lnTo>
                  <a:lnTo>
                    <a:pt x="36923" y="120000"/>
                  </a:lnTo>
                  <a:lnTo>
                    <a:pt x="36923" y="120000"/>
                  </a:lnTo>
                  <a:lnTo>
                    <a:pt x="36923" y="120000"/>
                  </a:lnTo>
                  <a:lnTo>
                    <a:pt x="36923" y="83076"/>
                  </a:lnTo>
                  <a:lnTo>
                    <a:pt x="36923" y="83076"/>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744" name="Shape 1744"/>
            <p:cNvSpPr/>
            <p:nvPr/>
          </p:nvSpPr>
          <p:spPr>
            <a:xfrm>
              <a:off x="5444" y="4247"/>
              <a:ext cx="22" cy="13"/>
            </a:xfrm>
            <a:custGeom>
              <a:avLst/>
              <a:gdLst/>
              <a:ahLst/>
              <a:cxnLst/>
              <a:rect l="0" t="0" r="0" b="0"/>
              <a:pathLst>
                <a:path w="120000" h="120000" extrusionOk="0">
                  <a:moveTo>
                    <a:pt x="0" y="120000"/>
                  </a:moveTo>
                  <a:lnTo>
                    <a:pt x="27272" y="120000"/>
                  </a:lnTo>
                  <a:lnTo>
                    <a:pt x="27272" y="83076"/>
                  </a:lnTo>
                  <a:lnTo>
                    <a:pt x="27272" y="36923"/>
                  </a:lnTo>
                  <a:lnTo>
                    <a:pt x="27272" y="36923"/>
                  </a:lnTo>
                  <a:lnTo>
                    <a:pt x="27272" y="36923"/>
                  </a:lnTo>
                  <a:lnTo>
                    <a:pt x="27272" y="36923"/>
                  </a:lnTo>
                  <a:lnTo>
                    <a:pt x="27272" y="36923"/>
                  </a:lnTo>
                  <a:lnTo>
                    <a:pt x="27272" y="36923"/>
                  </a:lnTo>
                  <a:lnTo>
                    <a:pt x="27272" y="36923"/>
                  </a:lnTo>
                  <a:lnTo>
                    <a:pt x="27272" y="36923"/>
                  </a:lnTo>
                  <a:lnTo>
                    <a:pt x="27272" y="36923"/>
                  </a:lnTo>
                  <a:lnTo>
                    <a:pt x="27272" y="36923"/>
                  </a:lnTo>
                  <a:lnTo>
                    <a:pt x="27272" y="36923"/>
                  </a:lnTo>
                  <a:lnTo>
                    <a:pt x="27272" y="36923"/>
                  </a:lnTo>
                  <a:lnTo>
                    <a:pt x="49090" y="36923"/>
                  </a:lnTo>
                  <a:lnTo>
                    <a:pt x="49090" y="36923"/>
                  </a:lnTo>
                  <a:lnTo>
                    <a:pt x="49090" y="36923"/>
                  </a:lnTo>
                  <a:lnTo>
                    <a:pt x="49090" y="36923"/>
                  </a:lnTo>
                  <a:lnTo>
                    <a:pt x="49090" y="36923"/>
                  </a:lnTo>
                  <a:lnTo>
                    <a:pt x="49090" y="36923"/>
                  </a:lnTo>
                  <a:lnTo>
                    <a:pt x="49090" y="36923"/>
                  </a:lnTo>
                  <a:lnTo>
                    <a:pt x="49090" y="36923"/>
                  </a:lnTo>
                  <a:lnTo>
                    <a:pt x="49090" y="36923"/>
                  </a:lnTo>
                  <a:lnTo>
                    <a:pt x="49090" y="36923"/>
                  </a:lnTo>
                  <a:lnTo>
                    <a:pt x="49090" y="36923"/>
                  </a:lnTo>
                  <a:lnTo>
                    <a:pt x="49090" y="120000"/>
                  </a:lnTo>
                  <a:lnTo>
                    <a:pt x="70909" y="120000"/>
                  </a:lnTo>
                  <a:lnTo>
                    <a:pt x="70909" y="83076"/>
                  </a:lnTo>
                  <a:lnTo>
                    <a:pt x="70909" y="36923"/>
                  </a:lnTo>
                  <a:lnTo>
                    <a:pt x="70909" y="36923"/>
                  </a:lnTo>
                  <a:lnTo>
                    <a:pt x="70909" y="36923"/>
                  </a:lnTo>
                  <a:lnTo>
                    <a:pt x="70909" y="36923"/>
                  </a:lnTo>
                  <a:lnTo>
                    <a:pt x="70909" y="36923"/>
                  </a:lnTo>
                  <a:lnTo>
                    <a:pt x="70909" y="36923"/>
                  </a:lnTo>
                  <a:lnTo>
                    <a:pt x="70909" y="36923"/>
                  </a:lnTo>
                  <a:lnTo>
                    <a:pt x="70909" y="36923"/>
                  </a:lnTo>
                  <a:lnTo>
                    <a:pt x="70909" y="36923"/>
                  </a:lnTo>
                  <a:lnTo>
                    <a:pt x="70909" y="36923"/>
                  </a:lnTo>
                  <a:lnTo>
                    <a:pt x="98181" y="36923"/>
                  </a:lnTo>
                  <a:lnTo>
                    <a:pt x="98181" y="36923"/>
                  </a:lnTo>
                  <a:lnTo>
                    <a:pt x="98181" y="36923"/>
                  </a:lnTo>
                  <a:lnTo>
                    <a:pt x="98181" y="36923"/>
                  </a:lnTo>
                  <a:lnTo>
                    <a:pt x="98181" y="36923"/>
                  </a:lnTo>
                  <a:lnTo>
                    <a:pt x="98181" y="36923"/>
                  </a:lnTo>
                  <a:lnTo>
                    <a:pt x="98181" y="36923"/>
                  </a:lnTo>
                  <a:lnTo>
                    <a:pt x="98181" y="36923"/>
                  </a:lnTo>
                  <a:lnTo>
                    <a:pt x="98181" y="36923"/>
                  </a:lnTo>
                  <a:lnTo>
                    <a:pt x="98181" y="36923"/>
                  </a:lnTo>
                  <a:lnTo>
                    <a:pt x="98181" y="36923"/>
                  </a:lnTo>
                  <a:lnTo>
                    <a:pt x="98181" y="36923"/>
                  </a:lnTo>
                  <a:lnTo>
                    <a:pt x="98181" y="36923"/>
                  </a:lnTo>
                  <a:lnTo>
                    <a:pt x="98181" y="120000"/>
                  </a:lnTo>
                  <a:lnTo>
                    <a:pt x="120000" y="120000"/>
                  </a:lnTo>
                  <a:lnTo>
                    <a:pt x="120000" y="36923"/>
                  </a:lnTo>
                  <a:lnTo>
                    <a:pt x="120000" y="36923"/>
                  </a:lnTo>
                  <a:lnTo>
                    <a:pt x="120000" y="36923"/>
                  </a:lnTo>
                  <a:lnTo>
                    <a:pt x="120000" y="36923"/>
                  </a:lnTo>
                  <a:lnTo>
                    <a:pt x="120000" y="36923"/>
                  </a:lnTo>
                  <a:lnTo>
                    <a:pt x="120000" y="0"/>
                  </a:lnTo>
                  <a:lnTo>
                    <a:pt x="120000" y="0"/>
                  </a:lnTo>
                  <a:lnTo>
                    <a:pt x="120000" y="0"/>
                  </a:lnTo>
                  <a:lnTo>
                    <a:pt x="120000" y="0"/>
                  </a:lnTo>
                  <a:lnTo>
                    <a:pt x="120000" y="0"/>
                  </a:lnTo>
                  <a:lnTo>
                    <a:pt x="120000" y="0"/>
                  </a:lnTo>
                  <a:lnTo>
                    <a:pt x="120000" y="0"/>
                  </a:lnTo>
                  <a:lnTo>
                    <a:pt x="98181" y="0"/>
                  </a:lnTo>
                  <a:lnTo>
                    <a:pt x="98181" y="0"/>
                  </a:lnTo>
                  <a:lnTo>
                    <a:pt x="98181" y="0"/>
                  </a:lnTo>
                  <a:lnTo>
                    <a:pt x="98181" y="0"/>
                  </a:lnTo>
                  <a:lnTo>
                    <a:pt x="98181" y="0"/>
                  </a:lnTo>
                  <a:lnTo>
                    <a:pt x="98181" y="0"/>
                  </a:lnTo>
                  <a:lnTo>
                    <a:pt x="98181" y="0"/>
                  </a:lnTo>
                  <a:lnTo>
                    <a:pt x="70909" y="0"/>
                  </a:lnTo>
                  <a:lnTo>
                    <a:pt x="70909" y="0"/>
                  </a:lnTo>
                  <a:lnTo>
                    <a:pt x="70909" y="0"/>
                  </a:lnTo>
                  <a:lnTo>
                    <a:pt x="70909" y="0"/>
                  </a:lnTo>
                  <a:lnTo>
                    <a:pt x="70909" y="0"/>
                  </a:lnTo>
                  <a:lnTo>
                    <a:pt x="70909" y="0"/>
                  </a:lnTo>
                  <a:lnTo>
                    <a:pt x="70909" y="0"/>
                  </a:lnTo>
                  <a:lnTo>
                    <a:pt x="70909" y="0"/>
                  </a:lnTo>
                  <a:lnTo>
                    <a:pt x="70909" y="0"/>
                  </a:lnTo>
                  <a:lnTo>
                    <a:pt x="70909" y="0"/>
                  </a:lnTo>
                  <a:lnTo>
                    <a:pt x="49090" y="0"/>
                  </a:lnTo>
                  <a:lnTo>
                    <a:pt x="49090" y="0"/>
                  </a:lnTo>
                  <a:lnTo>
                    <a:pt x="49090" y="0"/>
                  </a:lnTo>
                  <a:lnTo>
                    <a:pt x="49090" y="0"/>
                  </a:lnTo>
                  <a:lnTo>
                    <a:pt x="49090" y="0"/>
                  </a:lnTo>
                  <a:lnTo>
                    <a:pt x="49090" y="0"/>
                  </a:lnTo>
                  <a:lnTo>
                    <a:pt x="49090" y="0"/>
                  </a:lnTo>
                  <a:lnTo>
                    <a:pt x="27272" y="0"/>
                  </a:lnTo>
                  <a:lnTo>
                    <a:pt x="27272" y="0"/>
                  </a:lnTo>
                  <a:lnTo>
                    <a:pt x="27272" y="0"/>
                  </a:lnTo>
                  <a:lnTo>
                    <a:pt x="27272" y="0"/>
                  </a:lnTo>
                  <a:lnTo>
                    <a:pt x="27272" y="0"/>
                  </a:lnTo>
                  <a:lnTo>
                    <a:pt x="27272" y="0"/>
                  </a:lnTo>
                  <a:lnTo>
                    <a:pt x="27272" y="0"/>
                  </a:lnTo>
                  <a:lnTo>
                    <a:pt x="27272" y="0"/>
                  </a:lnTo>
                  <a:lnTo>
                    <a:pt x="27272" y="0"/>
                  </a:lnTo>
                  <a:lnTo>
                    <a:pt x="0" y="0"/>
                  </a:lnTo>
                  <a:lnTo>
                    <a:pt x="0" y="12000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745" name="Shape 1745"/>
            <p:cNvSpPr/>
            <p:nvPr/>
          </p:nvSpPr>
          <p:spPr>
            <a:xfrm>
              <a:off x="5470" y="4238"/>
              <a:ext cx="4" cy="22"/>
            </a:xfrm>
            <a:custGeom>
              <a:avLst/>
              <a:gdLst/>
              <a:ahLst/>
              <a:cxnLst/>
              <a:rect l="0" t="0" r="0" b="0"/>
              <a:pathLst>
                <a:path w="120000" h="120000" extrusionOk="0">
                  <a:moveTo>
                    <a:pt x="0" y="120000"/>
                  </a:moveTo>
                  <a:lnTo>
                    <a:pt x="120000" y="120000"/>
                  </a:lnTo>
                  <a:lnTo>
                    <a:pt x="120000" y="49090"/>
                  </a:lnTo>
                  <a:lnTo>
                    <a:pt x="0" y="49090"/>
                  </a:lnTo>
                  <a:lnTo>
                    <a:pt x="0" y="120000"/>
                  </a:lnTo>
                  <a:close/>
                  <a:moveTo>
                    <a:pt x="0" y="21818"/>
                  </a:moveTo>
                  <a:lnTo>
                    <a:pt x="120000" y="21818"/>
                  </a:lnTo>
                  <a:lnTo>
                    <a:pt x="120000" y="0"/>
                  </a:lnTo>
                  <a:lnTo>
                    <a:pt x="0" y="0"/>
                  </a:lnTo>
                  <a:lnTo>
                    <a:pt x="0" y="21818"/>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746" name="Shape 1746"/>
            <p:cNvSpPr/>
            <p:nvPr/>
          </p:nvSpPr>
          <p:spPr>
            <a:xfrm>
              <a:off x="5479" y="4238"/>
              <a:ext cx="4" cy="22"/>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747" name="Shape 1747"/>
            <p:cNvSpPr/>
            <p:nvPr/>
          </p:nvSpPr>
          <p:spPr>
            <a:xfrm>
              <a:off x="5487" y="4238"/>
              <a:ext cx="5" cy="22"/>
            </a:xfrm>
            <a:custGeom>
              <a:avLst/>
              <a:gdLst/>
              <a:ahLst/>
              <a:cxnLst/>
              <a:rect l="0" t="0" r="0" b="0"/>
              <a:pathLst>
                <a:path w="120000" h="120000" extrusionOk="0">
                  <a:moveTo>
                    <a:pt x="0" y="120000"/>
                  </a:moveTo>
                  <a:lnTo>
                    <a:pt x="120000" y="120000"/>
                  </a:lnTo>
                  <a:lnTo>
                    <a:pt x="120000" y="49090"/>
                  </a:lnTo>
                  <a:lnTo>
                    <a:pt x="0" y="49090"/>
                  </a:lnTo>
                  <a:lnTo>
                    <a:pt x="0" y="120000"/>
                  </a:lnTo>
                  <a:close/>
                  <a:moveTo>
                    <a:pt x="0" y="21818"/>
                  </a:moveTo>
                  <a:lnTo>
                    <a:pt x="120000" y="21818"/>
                  </a:lnTo>
                  <a:lnTo>
                    <a:pt x="120000" y="0"/>
                  </a:lnTo>
                  <a:lnTo>
                    <a:pt x="0" y="0"/>
                  </a:lnTo>
                  <a:lnTo>
                    <a:pt x="0" y="21818"/>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748" name="Shape 1748"/>
            <p:cNvSpPr/>
            <p:nvPr/>
          </p:nvSpPr>
          <p:spPr>
            <a:xfrm>
              <a:off x="5496" y="4247"/>
              <a:ext cx="13" cy="13"/>
            </a:xfrm>
            <a:custGeom>
              <a:avLst/>
              <a:gdLst/>
              <a:ahLst/>
              <a:cxnLst/>
              <a:rect l="0" t="0" r="0" b="0"/>
              <a:pathLst>
                <a:path w="120000" h="120000" extrusionOk="0">
                  <a:moveTo>
                    <a:pt x="0" y="36923"/>
                  </a:moveTo>
                  <a:lnTo>
                    <a:pt x="0" y="36923"/>
                  </a:lnTo>
                  <a:lnTo>
                    <a:pt x="36923" y="36923"/>
                  </a:lnTo>
                  <a:lnTo>
                    <a:pt x="36923" y="36923"/>
                  </a:lnTo>
                  <a:lnTo>
                    <a:pt x="36923" y="36923"/>
                  </a:lnTo>
                  <a:lnTo>
                    <a:pt x="36923" y="36923"/>
                  </a:lnTo>
                  <a:lnTo>
                    <a:pt x="36923" y="36923"/>
                  </a:lnTo>
                  <a:lnTo>
                    <a:pt x="36923" y="0"/>
                  </a:lnTo>
                  <a:lnTo>
                    <a:pt x="36923" y="0"/>
                  </a:lnTo>
                  <a:lnTo>
                    <a:pt x="73846" y="0"/>
                  </a:lnTo>
                  <a:lnTo>
                    <a:pt x="73846" y="36923"/>
                  </a:lnTo>
                  <a:lnTo>
                    <a:pt x="73846" y="36923"/>
                  </a:lnTo>
                  <a:lnTo>
                    <a:pt x="73846" y="36923"/>
                  </a:lnTo>
                  <a:lnTo>
                    <a:pt x="73846" y="36923"/>
                  </a:lnTo>
                  <a:lnTo>
                    <a:pt x="73846" y="36923"/>
                  </a:lnTo>
                  <a:lnTo>
                    <a:pt x="73846" y="36923"/>
                  </a:lnTo>
                  <a:lnTo>
                    <a:pt x="73846" y="36923"/>
                  </a:lnTo>
                  <a:lnTo>
                    <a:pt x="73846" y="36923"/>
                  </a:lnTo>
                  <a:lnTo>
                    <a:pt x="73846" y="36923"/>
                  </a:lnTo>
                  <a:lnTo>
                    <a:pt x="73846" y="36923"/>
                  </a:lnTo>
                  <a:lnTo>
                    <a:pt x="73846" y="36923"/>
                  </a:lnTo>
                  <a:lnTo>
                    <a:pt x="73846" y="36923"/>
                  </a:lnTo>
                  <a:lnTo>
                    <a:pt x="36923" y="36923"/>
                  </a:lnTo>
                  <a:lnTo>
                    <a:pt x="36923" y="36923"/>
                  </a:lnTo>
                  <a:lnTo>
                    <a:pt x="36923" y="36923"/>
                  </a:lnTo>
                  <a:lnTo>
                    <a:pt x="36923" y="36923"/>
                  </a:lnTo>
                  <a:lnTo>
                    <a:pt x="36923" y="36923"/>
                  </a:lnTo>
                  <a:lnTo>
                    <a:pt x="0" y="36923"/>
                  </a:lnTo>
                  <a:lnTo>
                    <a:pt x="0" y="36923"/>
                  </a:lnTo>
                  <a:lnTo>
                    <a:pt x="0" y="83076"/>
                  </a:lnTo>
                  <a:lnTo>
                    <a:pt x="0" y="83076"/>
                  </a:lnTo>
                  <a:lnTo>
                    <a:pt x="0" y="83076"/>
                  </a:lnTo>
                  <a:lnTo>
                    <a:pt x="0" y="83076"/>
                  </a:lnTo>
                  <a:lnTo>
                    <a:pt x="0" y="83076"/>
                  </a:lnTo>
                  <a:lnTo>
                    <a:pt x="0" y="83076"/>
                  </a:lnTo>
                  <a:lnTo>
                    <a:pt x="0" y="83076"/>
                  </a:lnTo>
                  <a:lnTo>
                    <a:pt x="0" y="83076"/>
                  </a:lnTo>
                  <a:lnTo>
                    <a:pt x="0" y="83076"/>
                  </a:lnTo>
                  <a:lnTo>
                    <a:pt x="0" y="83076"/>
                  </a:lnTo>
                  <a:lnTo>
                    <a:pt x="0" y="83076"/>
                  </a:lnTo>
                  <a:lnTo>
                    <a:pt x="0" y="120000"/>
                  </a:lnTo>
                  <a:lnTo>
                    <a:pt x="0" y="120000"/>
                  </a:lnTo>
                  <a:lnTo>
                    <a:pt x="0" y="120000"/>
                  </a:lnTo>
                  <a:lnTo>
                    <a:pt x="0" y="120000"/>
                  </a:lnTo>
                  <a:lnTo>
                    <a:pt x="0" y="120000"/>
                  </a:lnTo>
                  <a:lnTo>
                    <a:pt x="0" y="120000"/>
                  </a:lnTo>
                  <a:lnTo>
                    <a:pt x="0" y="120000"/>
                  </a:lnTo>
                  <a:lnTo>
                    <a:pt x="0" y="120000"/>
                  </a:lnTo>
                  <a:lnTo>
                    <a:pt x="0" y="120000"/>
                  </a:lnTo>
                  <a:lnTo>
                    <a:pt x="0" y="120000"/>
                  </a:lnTo>
                  <a:lnTo>
                    <a:pt x="36923" y="120000"/>
                  </a:lnTo>
                  <a:lnTo>
                    <a:pt x="36923" y="120000"/>
                  </a:lnTo>
                  <a:lnTo>
                    <a:pt x="36923" y="120000"/>
                  </a:lnTo>
                  <a:lnTo>
                    <a:pt x="36923" y="120000"/>
                  </a:lnTo>
                  <a:lnTo>
                    <a:pt x="36923" y="120000"/>
                  </a:lnTo>
                  <a:lnTo>
                    <a:pt x="36923" y="120000"/>
                  </a:lnTo>
                  <a:lnTo>
                    <a:pt x="73846" y="120000"/>
                  </a:lnTo>
                  <a:lnTo>
                    <a:pt x="73846" y="120000"/>
                  </a:lnTo>
                  <a:lnTo>
                    <a:pt x="73846" y="120000"/>
                  </a:lnTo>
                  <a:lnTo>
                    <a:pt x="73846" y="120000"/>
                  </a:lnTo>
                  <a:lnTo>
                    <a:pt x="73846" y="120000"/>
                  </a:lnTo>
                  <a:lnTo>
                    <a:pt x="73846" y="120000"/>
                  </a:lnTo>
                  <a:lnTo>
                    <a:pt x="73846" y="120000"/>
                  </a:lnTo>
                  <a:lnTo>
                    <a:pt x="73846" y="120000"/>
                  </a:lnTo>
                  <a:lnTo>
                    <a:pt x="73846" y="120000"/>
                  </a:lnTo>
                  <a:lnTo>
                    <a:pt x="73846" y="120000"/>
                  </a:lnTo>
                  <a:lnTo>
                    <a:pt x="73846" y="120000"/>
                  </a:lnTo>
                  <a:lnTo>
                    <a:pt x="120000" y="120000"/>
                  </a:lnTo>
                  <a:lnTo>
                    <a:pt x="120000" y="120000"/>
                  </a:lnTo>
                  <a:lnTo>
                    <a:pt x="120000" y="120000"/>
                  </a:lnTo>
                  <a:lnTo>
                    <a:pt x="120000" y="83076"/>
                  </a:lnTo>
                  <a:lnTo>
                    <a:pt x="120000" y="36923"/>
                  </a:lnTo>
                  <a:lnTo>
                    <a:pt x="120000" y="36923"/>
                  </a:lnTo>
                  <a:lnTo>
                    <a:pt x="120000" y="36923"/>
                  </a:lnTo>
                  <a:lnTo>
                    <a:pt x="120000" y="36923"/>
                  </a:lnTo>
                  <a:lnTo>
                    <a:pt x="120000" y="36923"/>
                  </a:lnTo>
                  <a:lnTo>
                    <a:pt x="120000" y="0"/>
                  </a:lnTo>
                  <a:lnTo>
                    <a:pt x="120000" y="0"/>
                  </a:lnTo>
                  <a:lnTo>
                    <a:pt x="120000" y="0"/>
                  </a:lnTo>
                  <a:lnTo>
                    <a:pt x="120000" y="0"/>
                  </a:lnTo>
                  <a:lnTo>
                    <a:pt x="120000" y="0"/>
                  </a:lnTo>
                  <a:lnTo>
                    <a:pt x="120000" y="0"/>
                  </a:lnTo>
                  <a:lnTo>
                    <a:pt x="73846" y="0"/>
                  </a:lnTo>
                  <a:lnTo>
                    <a:pt x="73846" y="0"/>
                  </a:lnTo>
                  <a:lnTo>
                    <a:pt x="73846" y="0"/>
                  </a:lnTo>
                  <a:lnTo>
                    <a:pt x="73846" y="0"/>
                  </a:lnTo>
                  <a:lnTo>
                    <a:pt x="73846" y="0"/>
                  </a:lnTo>
                  <a:lnTo>
                    <a:pt x="73846" y="0"/>
                  </a:lnTo>
                  <a:lnTo>
                    <a:pt x="36923" y="0"/>
                  </a:lnTo>
                  <a:lnTo>
                    <a:pt x="36923" y="0"/>
                  </a:lnTo>
                  <a:lnTo>
                    <a:pt x="36923" y="0"/>
                  </a:lnTo>
                  <a:lnTo>
                    <a:pt x="36923" y="0"/>
                  </a:lnTo>
                  <a:lnTo>
                    <a:pt x="0" y="0"/>
                  </a:lnTo>
                  <a:lnTo>
                    <a:pt x="0" y="0"/>
                  </a:lnTo>
                  <a:lnTo>
                    <a:pt x="0" y="36923"/>
                  </a:lnTo>
                  <a:close/>
                  <a:moveTo>
                    <a:pt x="36923" y="83076"/>
                  </a:moveTo>
                  <a:lnTo>
                    <a:pt x="36923" y="83076"/>
                  </a:lnTo>
                  <a:lnTo>
                    <a:pt x="36923" y="83076"/>
                  </a:lnTo>
                  <a:lnTo>
                    <a:pt x="36923" y="83076"/>
                  </a:lnTo>
                  <a:lnTo>
                    <a:pt x="36923" y="83076"/>
                  </a:lnTo>
                  <a:lnTo>
                    <a:pt x="36923" y="83076"/>
                  </a:lnTo>
                  <a:lnTo>
                    <a:pt x="36923" y="83076"/>
                  </a:lnTo>
                  <a:lnTo>
                    <a:pt x="36923" y="83076"/>
                  </a:lnTo>
                  <a:lnTo>
                    <a:pt x="36923" y="83076"/>
                  </a:lnTo>
                  <a:lnTo>
                    <a:pt x="36923" y="83076"/>
                  </a:lnTo>
                  <a:lnTo>
                    <a:pt x="36923" y="83076"/>
                  </a:lnTo>
                  <a:lnTo>
                    <a:pt x="73846" y="83076"/>
                  </a:lnTo>
                  <a:lnTo>
                    <a:pt x="73846" y="83076"/>
                  </a:lnTo>
                  <a:lnTo>
                    <a:pt x="73846" y="83076"/>
                  </a:lnTo>
                  <a:lnTo>
                    <a:pt x="73846" y="83076"/>
                  </a:lnTo>
                  <a:lnTo>
                    <a:pt x="73846" y="83076"/>
                  </a:lnTo>
                  <a:lnTo>
                    <a:pt x="73846" y="83076"/>
                  </a:lnTo>
                  <a:lnTo>
                    <a:pt x="73846" y="83076"/>
                  </a:lnTo>
                  <a:lnTo>
                    <a:pt x="73846" y="83076"/>
                  </a:lnTo>
                  <a:lnTo>
                    <a:pt x="73846" y="83076"/>
                  </a:lnTo>
                  <a:lnTo>
                    <a:pt x="73846" y="120000"/>
                  </a:lnTo>
                  <a:lnTo>
                    <a:pt x="73846" y="120000"/>
                  </a:lnTo>
                  <a:lnTo>
                    <a:pt x="73846" y="120000"/>
                  </a:lnTo>
                  <a:lnTo>
                    <a:pt x="73846" y="120000"/>
                  </a:lnTo>
                  <a:lnTo>
                    <a:pt x="73846" y="120000"/>
                  </a:lnTo>
                  <a:lnTo>
                    <a:pt x="73846" y="120000"/>
                  </a:lnTo>
                  <a:lnTo>
                    <a:pt x="36923" y="120000"/>
                  </a:lnTo>
                  <a:lnTo>
                    <a:pt x="36923" y="120000"/>
                  </a:lnTo>
                  <a:lnTo>
                    <a:pt x="36923" y="120000"/>
                  </a:lnTo>
                  <a:lnTo>
                    <a:pt x="36923" y="120000"/>
                  </a:lnTo>
                  <a:lnTo>
                    <a:pt x="36923" y="120000"/>
                  </a:lnTo>
                  <a:lnTo>
                    <a:pt x="36923" y="120000"/>
                  </a:lnTo>
                  <a:lnTo>
                    <a:pt x="36923" y="120000"/>
                  </a:lnTo>
                  <a:lnTo>
                    <a:pt x="36923" y="120000"/>
                  </a:lnTo>
                  <a:lnTo>
                    <a:pt x="36923" y="120000"/>
                  </a:lnTo>
                  <a:lnTo>
                    <a:pt x="36923" y="120000"/>
                  </a:lnTo>
                  <a:lnTo>
                    <a:pt x="36923" y="83076"/>
                  </a:lnTo>
                  <a:lnTo>
                    <a:pt x="36923" y="83076"/>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749" name="Shape 1749"/>
            <p:cNvSpPr/>
            <p:nvPr/>
          </p:nvSpPr>
          <p:spPr>
            <a:xfrm>
              <a:off x="5513" y="4247"/>
              <a:ext cx="9" cy="13"/>
            </a:xfrm>
            <a:custGeom>
              <a:avLst/>
              <a:gdLst/>
              <a:ahLst/>
              <a:cxnLst/>
              <a:rect l="0" t="0" r="0" b="0"/>
              <a:pathLst>
                <a:path w="120000" h="120000" extrusionOk="0">
                  <a:moveTo>
                    <a:pt x="0" y="120000"/>
                  </a:moveTo>
                  <a:lnTo>
                    <a:pt x="53333" y="120000"/>
                  </a:lnTo>
                  <a:lnTo>
                    <a:pt x="53333" y="83076"/>
                  </a:lnTo>
                  <a:lnTo>
                    <a:pt x="53333" y="83076"/>
                  </a:lnTo>
                  <a:lnTo>
                    <a:pt x="53333" y="83076"/>
                  </a:lnTo>
                  <a:lnTo>
                    <a:pt x="53333" y="36923"/>
                  </a:lnTo>
                  <a:lnTo>
                    <a:pt x="53333" y="36923"/>
                  </a:lnTo>
                  <a:lnTo>
                    <a:pt x="53333" y="36923"/>
                  </a:lnTo>
                  <a:lnTo>
                    <a:pt x="53333" y="36923"/>
                  </a:lnTo>
                  <a:lnTo>
                    <a:pt x="53333" y="36923"/>
                  </a:lnTo>
                  <a:lnTo>
                    <a:pt x="53333" y="36923"/>
                  </a:lnTo>
                  <a:lnTo>
                    <a:pt x="53333" y="36923"/>
                  </a:lnTo>
                  <a:lnTo>
                    <a:pt x="53333" y="36923"/>
                  </a:lnTo>
                  <a:lnTo>
                    <a:pt x="120000" y="36923"/>
                  </a:lnTo>
                  <a:lnTo>
                    <a:pt x="120000" y="36923"/>
                  </a:lnTo>
                  <a:lnTo>
                    <a:pt x="120000" y="36923"/>
                  </a:lnTo>
                  <a:lnTo>
                    <a:pt x="120000" y="36923"/>
                  </a:lnTo>
                  <a:lnTo>
                    <a:pt x="120000" y="36923"/>
                  </a:lnTo>
                  <a:lnTo>
                    <a:pt x="120000" y="36923"/>
                  </a:lnTo>
                  <a:lnTo>
                    <a:pt x="120000" y="36923"/>
                  </a:lnTo>
                  <a:lnTo>
                    <a:pt x="120000" y="0"/>
                  </a:lnTo>
                  <a:lnTo>
                    <a:pt x="120000" y="0"/>
                  </a:lnTo>
                  <a:lnTo>
                    <a:pt x="120000" y="0"/>
                  </a:lnTo>
                  <a:lnTo>
                    <a:pt x="120000" y="0"/>
                  </a:lnTo>
                  <a:lnTo>
                    <a:pt x="120000" y="0"/>
                  </a:lnTo>
                  <a:lnTo>
                    <a:pt x="120000" y="0"/>
                  </a:lnTo>
                  <a:lnTo>
                    <a:pt x="120000" y="0"/>
                  </a:lnTo>
                  <a:lnTo>
                    <a:pt x="120000" y="0"/>
                  </a:lnTo>
                  <a:lnTo>
                    <a:pt x="53333" y="0"/>
                  </a:lnTo>
                  <a:lnTo>
                    <a:pt x="53333" y="0"/>
                  </a:lnTo>
                  <a:lnTo>
                    <a:pt x="53333" y="0"/>
                  </a:lnTo>
                  <a:lnTo>
                    <a:pt x="53333" y="0"/>
                  </a:lnTo>
                  <a:lnTo>
                    <a:pt x="53333" y="0"/>
                  </a:lnTo>
                  <a:lnTo>
                    <a:pt x="53333" y="0"/>
                  </a:lnTo>
                  <a:lnTo>
                    <a:pt x="53333" y="36923"/>
                  </a:lnTo>
                  <a:lnTo>
                    <a:pt x="53333" y="36923"/>
                  </a:lnTo>
                  <a:lnTo>
                    <a:pt x="53333" y="36923"/>
                  </a:lnTo>
                  <a:lnTo>
                    <a:pt x="53333" y="36923"/>
                  </a:lnTo>
                  <a:lnTo>
                    <a:pt x="53333" y="0"/>
                  </a:lnTo>
                  <a:lnTo>
                    <a:pt x="0" y="0"/>
                  </a:lnTo>
                  <a:lnTo>
                    <a:pt x="0" y="12000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750" name="Shape 1750"/>
            <p:cNvSpPr/>
            <p:nvPr/>
          </p:nvSpPr>
          <p:spPr>
            <a:xfrm>
              <a:off x="5535" y="4238"/>
              <a:ext cx="4" cy="22"/>
            </a:xfrm>
            <a:custGeom>
              <a:avLst/>
              <a:gdLst/>
              <a:ahLst/>
              <a:cxnLst/>
              <a:rect l="0" t="0" r="0" b="0"/>
              <a:pathLst>
                <a:path w="120000" h="120000" extrusionOk="0">
                  <a:moveTo>
                    <a:pt x="0" y="120000"/>
                  </a:moveTo>
                  <a:lnTo>
                    <a:pt x="120000" y="120000"/>
                  </a:lnTo>
                  <a:lnTo>
                    <a:pt x="120000" y="49090"/>
                  </a:lnTo>
                  <a:lnTo>
                    <a:pt x="0" y="49090"/>
                  </a:lnTo>
                  <a:lnTo>
                    <a:pt x="0" y="120000"/>
                  </a:lnTo>
                  <a:close/>
                  <a:moveTo>
                    <a:pt x="0" y="21818"/>
                  </a:moveTo>
                  <a:lnTo>
                    <a:pt x="120000" y="21818"/>
                  </a:lnTo>
                  <a:lnTo>
                    <a:pt x="120000" y="0"/>
                  </a:lnTo>
                  <a:lnTo>
                    <a:pt x="0" y="0"/>
                  </a:lnTo>
                  <a:lnTo>
                    <a:pt x="0" y="21818"/>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751" name="Shape 1751"/>
            <p:cNvSpPr/>
            <p:nvPr/>
          </p:nvSpPr>
          <p:spPr>
            <a:xfrm>
              <a:off x="5277" y="4215"/>
              <a:ext cx="8" cy="18"/>
            </a:xfrm>
            <a:custGeom>
              <a:avLst/>
              <a:gdLst/>
              <a:ahLst/>
              <a:cxnLst/>
              <a:rect l="0" t="0" r="0" b="0"/>
              <a:pathLst>
                <a:path w="120000" h="120000" extrusionOk="0">
                  <a:moveTo>
                    <a:pt x="120000" y="0"/>
                  </a:moveTo>
                  <a:lnTo>
                    <a:pt x="120000" y="0"/>
                  </a:lnTo>
                  <a:lnTo>
                    <a:pt x="120000" y="0"/>
                  </a:lnTo>
                  <a:lnTo>
                    <a:pt x="120000" y="0"/>
                  </a:lnTo>
                  <a:lnTo>
                    <a:pt x="60000" y="0"/>
                  </a:lnTo>
                  <a:lnTo>
                    <a:pt x="60000" y="0"/>
                  </a:lnTo>
                  <a:lnTo>
                    <a:pt x="60000" y="0"/>
                  </a:lnTo>
                  <a:lnTo>
                    <a:pt x="0" y="0"/>
                  </a:lnTo>
                  <a:lnTo>
                    <a:pt x="0" y="0"/>
                  </a:lnTo>
                  <a:lnTo>
                    <a:pt x="0" y="26666"/>
                  </a:lnTo>
                  <a:lnTo>
                    <a:pt x="0" y="26666"/>
                  </a:lnTo>
                  <a:lnTo>
                    <a:pt x="0" y="26666"/>
                  </a:lnTo>
                  <a:lnTo>
                    <a:pt x="0" y="26666"/>
                  </a:lnTo>
                  <a:lnTo>
                    <a:pt x="0" y="26666"/>
                  </a:lnTo>
                  <a:lnTo>
                    <a:pt x="0" y="26666"/>
                  </a:lnTo>
                  <a:lnTo>
                    <a:pt x="0" y="26666"/>
                  </a:lnTo>
                  <a:lnTo>
                    <a:pt x="0" y="26666"/>
                  </a:lnTo>
                  <a:lnTo>
                    <a:pt x="0" y="26666"/>
                  </a:lnTo>
                  <a:lnTo>
                    <a:pt x="0" y="60000"/>
                  </a:lnTo>
                  <a:lnTo>
                    <a:pt x="0" y="60000"/>
                  </a:lnTo>
                  <a:lnTo>
                    <a:pt x="0" y="60000"/>
                  </a:lnTo>
                  <a:lnTo>
                    <a:pt x="0" y="60000"/>
                  </a:lnTo>
                  <a:lnTo>
                    <a:pt x="0" y="60000"/>
                  </a:lnTo>
                  <a:lnTo>
                    <a:pt x="0" y="60000"/>
                  </a:lnTo>
                  <a:lnTo>
                    <a:pt x="0" y="60000"/>
                  </a:lnTo>
                  <a:lnTo>
                    <a:pt x="0" y="60000"/>
                  </a:lnTo>
                  <a:lnTo>
                    <a:pt x="0" y="60000"/>
                  </a:lnTo>
                  <a:lnTo>
                    <a:pt x="0" y="60000"/>
                  </a:lnTo>
                  <a:lnTo>
                    <a:pt x="60000" y="60000"/>
                  </a:lnTo>
                  <a:lnTo>
                    <a:pt x="60000" y="60000"/>
                  </a:lnTo>
                  <a:lnTo>
                    <a:pt x="60000" y="60000"/>
                  </a:lnTo>
                  <a:lnTo>
                    <a:pt x="60000" y="60000"/>
                  </a:lnTo>
                  <a:lnTo>
                    <a:pt x="60000" y="60000"/>
                  </a:lnTo>
                  <a:lnTo>
                    <a:pt x="60000" y="86666"/>
                  </a:lnTo>
                  <a:lnTo>
                    <a:pt x="60000" y="86666"/>
                  </a:lnTo>
                  <a:lnTo>
                    <a:pt x="60000" y="86666"/>
                  </a:lnTo>
                  <a:lnTo>
                    <a:pt x="60000" y="86666"/>
                  </a:lnTo>
                  <a:lnTo>
                    <a:pt x="60000" y="86666"/>
                  </a:lnTo>
                  <a:lnTo>
                    <a:pt x="60000" y="86666"/>
                  </a:lnTo>
                  <a:lnTo>
                    <a:pt x="60000" y="86666"/>
                  </a:lnTo>
                  <a:lnTo>
                    <a:pt x="60000" y="86666"/>
                  </a:lnTo>
                  <a:lnTo>
                    <a:pt x="60000" y="86666"/>
                  </a:lnTo>
                  <a:lnTo>
                    <a:pt x="60000" y="86666"/>
                  </a:lnTo>
                  <a:lnTo>
                    <a:pt x="60000" y="86666"/>
                  </a:lnTo>
                  <a:lnTo>
                    <a:pt x="60000" y="86666"/>
                  </a:lnTo>
                  <a:lnTo>
                    <a:pt x="60000" y="86666"/>
                  </a:lnTo>
                  <a:lnTo>
                    <a:pt x="60000" y="86666"/>
                  </a:lnTo>
                  <a:lnTo>
                    <a:pt x="60000" y="86666"/>
                  </a:lnTo>
                  <a:lnTo>
                    <a:pt x="0" y="86666"/>
                  </a:lnTo>
                  <a:lnTo>
                    <a:pt x="0" y="86666"/>
                  </a:lnTo>
                  <a:lnTo>
                    <a:pt x="0" y="86666"/>
                  </a:lnTo>
                  <a:lnTo>
                    <a:pt x="0" y="120000"/>
                  </a:lnTo>
                  <a:lnTo>
                    <a:pt x="0" y="120000"/>
                  </a:lnTo>
                  <a:lnTo>
                    <a:pt x="0" y="120000"/>
                  </a:lnTo>
                  <a:lnTo>
                    <a:pt x="60000" y="120000"/>
                  </a:lnTo>
                  <a:lnTo>
                    <a:pt x="60000" y="120000"/>
                  </a:lnTo>
                  <a:lnTo>
                    <a:pt x="60000" y="120000"/>
                  </a:lnTo>
                  <a:lnTo>
                    <a:pt x="60000" y="120000"/>
                  </a:lnTo>
                  <a:lnTo>
                    <a:pt x="60000" y="120000"/>
                  </a:lnTo>
                  <a:lnTo>
                    <a:pt x="120000" y="120000"/>
                  </a:lnTo>
                  <a:lnTo>
                    <a:pt x="120000" y="120000"/>
                  </a:lnTo>
                  <a:lnTo>
                    <a:pt x="120000" y="120000"/>
                  </a:lnTo>
                  <a:lnTo>
                    <a:pt x="120000" y="120000"/>
                  </a:lnTo>
                  <a:lnTo>
                    <a:pt x="120000" y="120000"/>
                  </a:lnTo>
                  <a:lnTo>
                    <a:pt x="120000" y="86666"/>
                  </a:lnTo>
                  <a:lnTo>
                    <a:pt x="120000" y="86666"/>
                  </a:lnTo>
                  <a:lnTo>
                    <a:pt x="120000" y="86666"/>
                  </a:lnTo>
                  <a:lnTo>
                    <a:pt x="120000" y="86666"/>
                  </a:lnTo>
                  <a:lnTo>
                    <a:pt x="120000" y="86666"/>
                  </a:lnTo>
                  <a:lnTo>
                    <a:pt x="120000" y="86666"/>
                  </a:lnTo>
                  <a:lnTo>
                    <a:pt x="120000" y="86666"/>
                  </a:lnTo>
                  <a:lnTo>
                    <a:pt x="120000" y="86666"/>
                  </a:lnTo>
                  <a:lnTo>
                    <a:pt x="120000" y="86666"/>
                  </a:lnTo>
                  <a:lnTo>
                    <a:pt x="120000" y="60000"/>
                  </a:lnTo>
                  <a:lnTo>
                    <a:pt x="120000" y="60000"/>
                  </a:lnTo>
                  <a:lnTo>
                    <a:pt x="120000" y="60000"/>
                  </a:lnTo>
                  <a:lnTo>
                    <a:pt x="120000" y="60000"/>
                  </a:lnTo>
                  <a:lnTo>
                    <a:pt x="120000" y="60000"/>
                  </a:lnTo>
                  <a:lnTo>
                    <a:pt x="120000" y="60000"/>
                  </a:lnTo>
                  <a:lnTo>
                    <a:pt x="120000" y="60000"/>
                  </a:lnTo>
                  <a:lnTo>
                    <a:pt x="120000" y="60000"/>
                  </a:lnTo>
                  <a:lnTo>
                    <a:pt x="120000" y="60000"/>
                  </a:lnTo>
                  <a:lnTo>
                    <a:pt x="120000" y="60000"/>
                  </a:lnTo>
                  <a:lnTo>
                    <a:pt x="120000" y="60000"/>
                  </a:lnTo>
                  <a:lnTo>
                    <a:pt x="60000" y="60000"/>
                  </a:lnTo>
                  <a:lnTo>
                    <a:pt x="60000" y="60000"/>
                  </a:lnTo>
                  <a:lnTo>
                    <a:pt x="60000" y="60000"/>
                  </a:lnTo>
                  <a:lnTo>
                    <a:pt x="60000" y="60000"/>
                  </a:lnTo>
                  <a:lnTo>
                    <a:pt x="60000" y="26666"/>
                  </a:lnTo>
                  <a:lnTo>
                    <a:pt x="60000" y="26666"/>
                  </a:lnTo>
                  <a:lnTo>
                    <a:pt x="60000" y="26666"/>
                  </a:lnTo>
                  <a:lnTo>
                    <a:pt x="60000" y="26666"/>
                  </a:lnTo>
                  <a:lnTo>
                    <a:pt x="60000" y="26666"/>
                  </a:lnTo>
                  <a:lnTo>
                    <a:pt x="60000" y="26666"/>
                  </a:lnTo>
                  <a:lnTo>
                    <a:pt x="60000" y="26666"/>
                  </a:lnTo>
                  <a:lnTo>
                    <a:pt x="60000" y="26666"/>
                  </a:lnTo>
                  <a:lnTo>
                    <a:pt x="60000" y="26666"/>
                  </a:lnTo>
                  <a:lnTo>
                    <a:pt x="60000" y="26666"/>
                  </a:lnTo>
                  <a:lnTo>
                    <a:pt x="60000" y="26666"/>
                  </a:lnTo>
                  <a:lnTo>
                    <a:pt x="60000" y="26666"/>
                  </a:lnTo>
                  <a:lnTo>
                    <a:pt x="60000" y="26666"/>
                  </a:lnTo>
                  <a:lnTo>
                    <a:pt x="120000" y="26666"/>
                  </a:lnTo>
                  <a:lnTo>
                    <a:pt x="120000" y="26666"/>
                  </a:lnTo>
                  <a:lnTo>
                    <a:pt x="120000" y="26666"/>
                  </a:lnTo>
                  <a:lnTo>
                    <a:pt x="120000" y="26666"/>
                  </a:lnTo>
                  <a:lnTo>
                    <a:pt x="12000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752" name="Shape 1752"/>
            <p:cNvSpPr/>
            <p:nvPr/>
          </p:nvSpPr>
          <p:spPr>
            <a:xfrm>
              <a:off x="5290" y="4215"/>
              <a:ext cx="17" cy="18"/>
            </a:xfrm>
            <a:custGeom>
              <a:avLst/>
              <a:gdLst/>
              <a:ahLst/>
              <a:cxnLst/>
              <a:rect l="0" t="0" r="0" b="0"/>
              <a:pathLst>
                <a:path w="120000" h="120000" extrusionOk="0">
                  <a:moveTo>
                    <a:pt x="0" y="60000"/>
                  </a:moveTo>
                  <a:lnTo>
                    <a:pt x="0" y="60000"/>
                  </a:lnTo>
                  <a:lnTo>
                    <a:pt x="0" y="60000"/>
                  </a:lnTo>
                  <a:lnTo>
                    <a:pt x="0" y="86666"/>
                  </a:lnTo>
                  <a:lnTo>
                    <a:pt x="0" y="86666"/>
                  </a:lnTo>
                  <a:lnTo>
                    <a:pt x="0" y="86666"/>
                  </a:lnTo>
                  <a:lnTo>
                    <a:pt x="0" y="86666"/>
                  </a:lnTo>
                  <a:lnTo>
                    <a:pt x="0" y="86666"/>
                  </a:lnTo>
                  <a:lnTo>
                    <a:pt x="0" y="86666"/>
                  </a:lnTo>
                  <a:lnTo>
                    <a:pt x="0" y="86666"/>
                  </a:lnTo>
                  <a:lnTo>
                    <a:pt x="0" y="86666"/>
                  </a:lnTo>
                  <a:lnTo>
                    <a:pt x="28235" y="120000"/>
                  </a:lnTo>
                  <a:lnTo>
                    <a:pt x="28235" y="120000"/>
                  </a:lnTo>
                  <a:lnTo>
                    <a:pt x="28235" y="120000"/>
                  </a:lnTo>
                  <a:lnTo>
                    <a:pt x="28235" y="120000"/>
                  </a:lnTo>
                  <a:lnTo>
                    <a:pt x="28235" y="120000"/>
                  </a:lnTo>
                  <a:lnTo>
                    <a:pt x="28235" y="120000"/>
                  </a:lnTo>
                  <a:lnTo>
                    <a:pt x="56470" y="120000"/>
                  </a:lnTo>
                  <a:lnTo>
                    <a:pt x="56470" y="120000"/>
                  </a:lnTo>
                  <a:lnTo>
                    <a:pt x="56470" y="120000"/>
                  </a:lnTo>
                  <a:lnTo>
                    <a:pt x="56470" y="120000"/>
                  </a:lnTo>
                  <a:lnTo>
                    <a:pt x="56470" y="120000"/>
                  </a:lnTo>
                  <a:lnTo>
                    <a:pt x="91764" y="120000"/>
                  </a:lnTo>
                  <a:lnTo>
                    <a:pt x="91764" y="120000"/>
                  </a:lnTo>
                  <a:lnTo>
                    <a:pt x="91764" y="86666"/>
                  </a:lnTo>
                  <a:lnTo>
                    <a:pt x="91764" y="86666"/>
                  </a:lnTo>
                  <a:lnTo>
                    <a:pt x="91764" y="86666"/>
                  </a:lnTo>
                  <a:lnTo>
                    <a:pt x="91764" y="86666"/>
                  </a:lnTo>
                  <a:lnTo>
                    <a:pt x="91764" y="86666"/>
                  </a:lnTo>
                  <a:lnTo>
                    <a:pt x="91764" y="86666"/>
                  </a:lnTo>
                  <a:lnTo>
                    <a:pt x="91764" y="86666"/>
                  </a:lnTo>
                  <a:lnTo>
                    <a:pt x="120000" y="86666"/>
                  </a:lnTo>
                  <a:lnTo>
                    <a:pt x="120000" y="60000"/>
                  </a:lnTo>
                  <a:lnTo>
                    <a:pt x="120000" y="60000"/>
                  </a:lnTo>
                  <a:lnTo>
                    <a:pt x="120000" y="60000"/>
                  </a:lnTo>
                  <a:lnTo>
                    <a:pt x="120000" y="60000"/>
                  </a:lnTo>
                  <a:lnTo>
                    <a:pt x="120000" y="60000"/>
                  </a:lnTo>
                  <a:lnTo>
                    <a:pt x="120000" y="26666"/>
                  </a:lnTo>
                  <a:lnTo>
                    <a:pt x="91764" y="26666"/>
                  </a:lnTo>
                  <a:lnTo>
                    <a:pt x="91764" y="26666"/>
                  </a:lnTo>
                  <a:lnTo>
                    <a:pt x="91764" y="26666"/>
                  </a:lnTo>
                  <a:lnTo>
                    <a:pt x="91764" y="26666"/>
                  </a:lnTo>
                  <a:lnTo>
                    <a:pt x="91764" y="26666"/>
                  </a:lnTo>
                  <a:lnTo>
                    <a:pt x="91764" y="26666"/>
                  </a:lnTo>
                  <a:lnTo>
                    <a:pt x="91764" y="26666"/>
                  </a:lnTo>
                  <a:lnTo>
                    <a:pt x="91764" y="0"/>
                  </a:lnTo>
                  <a:lnTo>
                    <a:pt x="56470" y="0"/>
                  </a:lnTo>
                  <a:lnTo>
                    <a:pt x="56470" y="0"/>
                  </a:lnTo>
                  <a:lnTo>
                    <a:pt x="56470" y="0"/>
                  </a:lnTo>
                  <a:lnTo>
                    <a:pt x="56470" y="0"/>
                  </a:lnTo>
                  <a:lnTo>
                    <a:pt x="56470" y="0"/>
                  </a:lnTo>
                  <a:lnTo>
                    <a:pt x="28235" y="0"/>
                  </a:lnTo>
                  <a:lnTo>
                    <a:pt x="28235" y="0"/>
                  </a:lnTo>
                  <a:lnTo>
                    <a:pt x="28235" y="0"/>
                  </a:lnTo>
                  <a:lnTo>
                    <a:pt x="28235" y="0"/>
                  </a:lnTo>
                  <a:lnTo>
                    <a:pt x="28235" y="0"/>
                  </a:lnTo>
                  <a:lnTo>
                    <a:pt x="28235" y="26666"/>
                  </a:lnTo>
                  <a:lnTo>
                    <a:pt x="0" y="26666"/>
                  </a:lnTo>
                  <a:lnTo>
                    <a:pt x="0" y="26666"/>
                  </a:lnTo>
                  <a:lnTo>
                    <a:pt x="0" y="26666"/>
                  </a:lnTo>
                  <a:lnTo>
                    <a:pt x="0" y="26666"/>
                  </a:lnTo>
                  <a:lnTo>
                    <a:pt x="0" y="26666"/>
                  </a:lnTo>
                  <a:lnTo>
                    <a:pt x="0" y="26666"/>
                  </a:lnTo>
                  <a:lnTo>
                    <a:pt x="0" y="26666"/>
                  </a:lnTo>
                  <a:lnTo>
                    <a:pt x="0" y="26666"/>
                  </a:lnTo>
                  <a:lnTo>
                    <a:pt x="0" y="26666"/>
                  </a:lnTo>
                  <a:lnTo>
                    <a:pt x="0" y="60000"/>
                  </a:lnTo>
                  <a:lnTo>
                    <a:pt x="0" y="60000"/>
                  </a:lnTo>
                  <a:lnTo>
                    <a:pt x="0" y="60000"/>
                  </a:lnTo>
                  <a:close/>
                  <a:moveTo>
                    <a:pt x="28235" y="60000"/>
                  </a:moveTo>
                  <a:lnTo>
                    <a:pt x="28235" y="60000"/>
                  </a:lnTo>
                  <a:lnTo>
                    <a:pt x="28235" y="60000"/>
                  </a:lnTo>
                  <a:lnTo>
                    <a:pt x="28235" y="26666"/>
                  </a:lnTo>
                  <a:lnTo>
                    <a:pt x="28235" y="26666"/>
                  </a:lnTo>
                  <a:lnTo>
                    <a:pt x="28235" y="26666"/>
                  </a:lnTo>
                  <a:lnTo>
                    <a:pt x="28235" y="26666"/>
                  </a:lnTo>
                  <a:lnTo>
                    <a:pt x="28235" y="26666"/>
                  </a:lnTo>
                  <a:lnTo>
                    <a:pt x="28235" y="26666"/>
                  </a:lnTo>
                  <a:lnTo>
                    <a:pt x="28235" y="26666"/>
                  </a:lnTo>
                  <a:lnTo>
                    <a:pt x="28235" y="26666"/>
                  </a:lnTo>
                  <a:lnTo>
                    <a:pt x="28235" y="26666"/>
                  </a:lnTo>
                  <a:lnTo>
                    <a:pt x="28235" y="26666"/>
                  </a:lnTo>
                  <a:lnTo>
                    <a:pt x="56470" y="26666"/>
                  </a:lnTo>
                  <a:lnTo>
                    <a:pt x="56470" y="26666"/>
                  </a:lnTo>
                  <a:lnTo>
                    <a:pt x="56470" y="26666"/>
                  </a:lnTo>
                  <a:lnTo>
                    <a:pt x="56470" y="26666"/>
                  </a:lnTo>
                  <a:lnTo>
                    <a:pt x="56470" y="26666"/>
                  </a:lnTo>
                  <a:lnTo>
                    <a:pt x="56470" y="26666"/>
                  </a:lnTo>
                  <a:lnTo>
                    <a:pt x="56470" y="26666"/>
                  </a:lnTo>
                  <a:lnTo>
                    <a:pt x="56470" y="26666"/>
                  </a:lnTo>
                  <a:lnTo>
                    <a:pt x="56470" y="26666"/>
                  </a:lnTo>
                  <a:lnTo>
                    <a:pt x="56470" y="26666"/>
                  </a:lnTo>
                  <a:lnTo>
                    <a:pt x="91764" y="26666"/>
                  </a:lnTo>
                  <a:lnTo>
                    <a:pt x="91764" y="60000"/>
                  </a:lnTo>
                  <a:lnTo>
                    <a:pt x="91764" y="60000"/>
                  </a:lnTo>
                  <a:lnTo>
                    <a:pt x="91764" y="60000"/>
                  </a:lnTo>
                  <a:lnTo>
                    <a:pt x="91764" y="60000"/>
                  </a:lnTo>
                  <a:lnTo>
                    <a:pt x="91764" y="60000"/>
                  </a:lnTo>
                  <a:lnTo>
                    <a:pt x="91764" y="60000"/>
                  </a:lnTo>
                  <a:lnTo>
                    <a:pt x="91764" y="60000"/>
                  </a:lnTo>
                  <a:lnTo>
                    <a:pt x="91764" y="60000"/>
                  </a:lnTo>
                  <a:lnTo>
                    <a:pt x="56470" y="86666"/>
                  </a:lnTo>
                  <a:lnTo>
                    <a:pt x="56470" y="86666"/>
                  </a:lnTo>
                  <a:lnTo>
                    <a:pt x="56470" y="86666"/>
                  </a:lnTo>
                  <a:lnTo>
                    <a:pt x="56470" y="86666"/>
                  </a:lnTo>
                  <a:lnTo>
                    <a:pt x="56470" y="86666"/>
                  </a:lnTo>
                  <a:lnTo>
                    <a:pt x="56470" y="86666"/>
                  </a:lnTo>
                  <a:lnTo>
                    <a:pt x="56470" y="86666"/>
                  </a:lnTo>
                  <a:lnTo>
                    <a:pt x="56470" y="86666"/>
                  </a:lnTo>
                  <a:lnTo>
                    <a:pt x="56470" y="86666"/>
                  </a:lnTo>
                  <a:lnTo>
                    <a:pt x="56470" y="86666"/>
                  </a:lnTo>
                  <a:lnTo>
                    <a:pt x="56470" y="86666"/>
                  </a:lnTo>
                  <a:lnTo>
                    <a:pt x="56470" y="86666"/>
                  </a:lnTo>
                  <a:lnTo>
                    <a:pt x="28235" y="86666"/>
                  </a:lnTo>
                  <a:lnTo>
                    <a:pt x="28235" y="86666"/>
                  </a:lnTo>
                  <a:lnTo>
                    <a:pt x="28235" y="86666"/>
                  </a:lnTo>
                  <a:lnTo>
                    <a:pt x="28235" y="86666"/>
                  </a:lnTo>
                  <a:lnTo>
                    <a:pt x="28235" y="86666"/>
                  </a:lnTo>
                  <a:lnTo>
                    <a:pt x="28235" y="86666"/>
                  </a:lnTo>
                  <a:lnTo>
                    <a:pt x="28235" y="86666"/>
                  </a:lnTo>
                  <a:lnTo>
                    <a:pt x="28235" y="86666"/>
                  </a:lnTo>
                  <a:lnTo>
                    <a:pt x="28235" y="86666"/>
                  </a:lnTo>
                  <a:lnTo>
                    <a:pt x="28235" y="60000"/>
                  </a:lnTo>
                  <a:lnTo>
                    <a:pt x="28235" y="60000"/>
                  </a:lnTo>
                  <a:lnTo>
                    <a:pt x="28235" y="6000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753" name="Shape 1753"/>
            <p:cNvSpPr/>
            <p:nvPr/>
          </p:nvSpPr>
          <p:spPr>
            <a:xfrm>
              <a:off x="5307" y="4215"/>
              <a:ext cx="13" cy="18"/>
            </a:xfrm>
            <a:custGeom>
              <a:avLst/>
              <a:gdLst/>
              <a:ahLst/>
              <a:cxnLst/>
              <a:rect l="0" t="0" r="0" b="0"/>
              <a:pathLst>
                <a:path w="120000" h="120000" extrusionOk="0">
                  <a:moveTo>
                    <a:pt x="120000" y="0"/>
                  </a:moveTo>
                  <a:lnTo>
                    <a:pt x="83076" y="0"/>
                  </a:lnTo>
                  <a:lnTo>
                    <a:pt x="83076" y="0"/>
                  </a:lnTo>
                  <a:lnTo>
                    <a:pt x="83076" y="0"/>
                  </a:lnTo>
                  <a:lnTo>
                    <a:pt x="83076" y="0"/>
                  </a:lnTo>
                  <a:lnTo>
                    <a:pt x="36923" y="0"/>
                  </a:lnTo>
                  <a:lnTo>
                    <a:pt x="36923" y="0"/>
                  </a:lnTo>
                  <a:lnTo>
                    <a:pt x="36923" y="0"/>
                  </a:lnTo>
                  <a:lnTo>
                    <a:pt x="36923" y="0"/>
                  </a:lnTo>
                  <a:lnTo>
                    <a:pt x="36923" y="0"/>
                  </a:lnTo>
                  <a:lnTo>
                    <a:pt x="36923" y="26666"/>
                  </a:lnTo>
                  <a:lnTo>
                    <a:pt x="0" y="26666"/>
                  </a:lnTo>
                  <a:lnTo>
                    <a:pt x="0" y="26666"/>
                  </a:lnTo>
                  <a:lnTo>
                    <a:pt x="0" y="26666"/>
                  </a:lnTo>
                  <a:lnTo>
                    <a:pt x="0" y="26666"/>
                  </a:lnTo>
                  <a:lnTo>
                    <a:pt x="0" y="26666"/>
                  </a:lnTo>
                  <a:lnTo>
                    <a:pt x="0" y="26666"/>
                  </a:lnTo>
                  <a:lnTo>
                    <a:pt x="0" y="26666"/>
                  </a:lnTo>
                  <a:lnTo>
                    <a:pt x="0" y="26666"/>
                  </a:lnTo>
                  <a:lnTo>
                    <a:pt x="0" y="60000"/>
                  </a:lnTo>
                  <a:lnTo>
                    <a:pt x="0" y="60000"/>
                  </a:lnTo>
                  <a:lnTo>
                    <a:pt x="0" y="60000"/>
                  </a:lnTo>
                  <a:lnTo>
                    <a:pt x="0" y="60000"/>
                  </a:lnTo>
                  <a:lnTo>
                    <a:pt x="0" y="60000"/>
                  </a:lnTo>
                  <a:lnTo>
                    <a:pt x="0" y="86666"/>
                  </a:lnTo>
                  <a:lnTo>
                    <a:pt x="0" y="86666"/>
                  </a:lnTo>
                  <a:lnTo>
                    <a:pt x="0" y="86666"/>
                  </a:lnTo>
                  <a:lnTo>
                    <a:pt x="0" y="86666"/>
                  </a:lnTo>
                  <a:lnTo>
                    <a:pt x="0" y="86666"/>
                  </a:lnTo>
                  <a:lnTo>
                    <a:pt x="0" y="86666"/>
                  </a:lnTo>
                  <a:lnTo>
                    <a:pt x="0" y="86666"/>
                  </a:lnTo>
                  <a:lnTo>
                    <a:pt x="36923" y="120000"/>
                  </a:lnTo>
                  <a:lnTo>
                    <a:pt x="36923" y="120000"/>
                  </a:lnTo>
                  <a:lnTo>
                    <a:pt x="36923" y="120000"/>
                  </a:lnTo>
                  <a:lnTo>
                    <a:pt x="36923" y="120000"/>
                  </a:lnTo>
                  <a:lnTo>
                    <a:pt x="36923" y="120000"/>
                  </a:lnTo>
                  <a:lnTo>
                    <a:pt x="36923" y="120000"/>
                  </a:lnTo>
                  <a:lnTo>
                    <a:pt x="83076" y="120000"/>
                  </a:lnTo>
                  <a:lnTo>
                    <a:pt x="83076" y="120000"/>
                  </a:lnTo>
                  <a:lnTo>
                    <a:pt x="83076" y="120000"/>
                  </a:lnTo>
                  <a:lnTo>
                    <a:pt x="83076" y="120000"/>
                  </a:lnTo>
                  <a:lnTo>
                    <a:pt x="83076" y="120000"/>
                  </a:lnTo>
                  <a:lnTo>
                    <a:pt x="120000" y="120000"/>
                  </a:lnTo>
                  <a:lnTo>
                    <a:pt x="120000" y="86666"/>
                  </a:lnTo>
                  <a:lnTo>
                    <a:pt x="83076" y="86666"/>
                  </a:lnTo>
                  <a:lnTo>
                    <a:pt x="83076" y="86666"/>
                  </a:lnTo>
                  <a:lnTo>
                    <a:pt x="83076" y="86666"/>
                  </a:lnTo>
                  <a:lnTo>
                    <a:pt x="83076" y="86666"/>
                  </a:lnTo>
                  <a:lnTo>
                    <a:pt x="83076" y="86666"/>
                  </a:lnTo>
                  <a:lnTo>
                    <a:pt x="83076" y="86666"/>
                  </a:lnTo>
                  <a:lnTo>
                    <a:pt x="83076" y="86666"/>
                  </a:lnTo>
                  <a:lnTo>
                    <a:pt x="36923" y="86666"/>
                  </a:lnTo>
                  <a:lnTo>
                    <a:pt x="36923" y="86666"/>
                  </a:lnTo>
                  <a:lnTo>
                    <a:pt x="36923" y="86666"/>
                  </a:lnTo>
                  <a:lnTo>
                    <a:pt x="36923" y="86666"/>
                  </a:lnTo>
                  <a:lnTo>
                    <a:pt x="36923" y="86666"/>
                  </a:lnTo>
                  <a:lnTo>
                    <a:pt x="36923" y="86666"/>
                  </a:lnTo>
                  <a:lnTo>
                    <a:pt x="36923" y="86666"/>
                  </a:lnTo>
                  <a:lnTo>
                    <a:pt x="36923" y="60000"/>
                  </a:lnTo>
                  <a:lnTo>
                    <a:pt x="36923" y="60000"/>
                  </a:lnTo>
                  <a:lnTo>
                    <a:pt x="36923" y="60000"/>
                  </a:lnTo>
                  <a:lnTo>
                    <a:pt x="36923" y="60000"/>
                  </a:lnTo>
                  <a:lnTo>
                    <a:pt x="36923" y="60000"/>
                  </a:lnTo>
                  <a:lnTo>
                    <a:pt x="36923" y="60000"/>
                  </a:lnTo>
                  <a:lnTo>
                    <a:pt x="36923" y="60000"/>
                  </a:lnTo>
                  <a:lnTo>
                    <a:pt x="36923" y="60000"/>
                  </a:lnTo>
                  <a:lnTo>
                    <a:pt x="36923" y="26666"/>
                  </a:lnTo>
                  <a:lnTo>
                    <a:pt x="36923" y="26666"/>
                  </a:lnTo>
                  <a:lnTo>
                    <a:pt x="36923" y="26666"/>
                  </a:lnTo>
                  <a:lnTo>
                    <a:pt x="36923" y="26666"/>
                  </a:lnTo>
                  <a:lnTo>
                    <a:pt x="36923" y="26666"/>
                  </a:lnTo>
                  <a:lnTo>
                    <a:pt x="36923" y="26666"/>
                  </a:lnTo>
                  <a:lnTo>
                    <a:pt x="36923" y="26666"/>
                  </a:lnTo>
                  <a:lnTo>
                    <a:pt x="36923" y="26666"/>
                  </a:lnTo>
                  <a:lnTo>
                    <a:pt x="83076" y="26666"/>
                  </a:lnTo>
                  <a:lnTo>
                    <a:pt x="83076" y="26666"/>
                  </a:lnTo>
                  <a:lnTo>
                    <a:pt x="83076" y="26666"/>
                  </a:lnTo>
                  <a:lnTo>
                    <a:pt x="83076" y="26666"/>
                  </a:lnTo>
                  <a:lnTo>
                    <a:pt x="83076" y="26666"/>
                  </a:lnTo>
                  <a:lnTo>
                    <a:pt x="83076" y="26666"/>
                  </a:lnTo>
                  <a:lnTo>
                    <a:pt x="83076" y="26666"/>
                  </a:lnTo>
                  <a:lnTo>
                    <a:pt x="120000" y="26666"/>
                  </a:lnTo>
                  <a:lnTo>
                    <a:pt x="12000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754" name="Shape 1754"/>
            <p:cNvSpPr/>
            <p:nvPr/>
          </p:nvSpPr>
          <p:spPr>
            <a:xfrm>
              <a:off x="5320" y="4210"/>
              <a:ext cx="4" cy="23"/>
            </a:xfrm>
            <a:custGeom>
              <a:avLst/>
              <a:gdLst/>
              <a:ahLst/>
              <a:cxnLst/>
              <a:rect l="0" t="0" r="0" b="0"/>
              <a:pathLst>
                <a:path w="120000" h="120000" extrusionOk="0">
                  <a:moveTo>
                    <a:pt x="0" y="120000"/>
                  </a:moveTo>
                  <a:lnTo>
                    <a:pt x="120000" y="120000"/>
                  </a:lnTo>
                  <a:lnTo>
                    <a:pt x="120000" y="26086"/>
                  </a:lnTo>
                  <a:lnTo>
                    <a:pt x="0" y="26086"/>
                  </a:lnTo>
                  <a:lnTo>
                    <a:pt x="0" y="120000"/>
                  </a:lnTo>
                  <a:close/>
                  <a:moveTo>
                    <a:pt x="0" y="26086"/>
                  </a:moveTo>
                  <a:lnTo>
                    <a:pt x="120000" y="26086"/>
                  </a:lnTo>
                  <a:lnTo>
                    <a:pt x="120000" y="0"/>
                  </a:lnTo>
                  <a:lnTo>
                    <a:pt x="0" y="0"/>
                  </a:lnTo>
                  <a:lnTo>
                    <a:pt x="0" y="26086"/>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755" name="Shape 1755"/>
            <p:cNvSpPr/>
            <p:nvPr/>
          </p:nvSpPr>
          <p:spPr>
            <a:xfrm>
              <a:off x="5328" y="4215"/>
              <a:ext cx="13" cy="18"/>
            </a:xfrm>
            <a:custGeom>
              <a:avLst/>
              <a:gdLst/>
              <a:ahLst/>
              <a:cxnLst/>
              <a:rect l="0" t="0" r="0" b="0"/>
              <a:pathLst>
                <a:path w="120000" h="120000" extrusionOk="0">
                  <a:moveTo>
                    <a:pt x="46153" y="60000"/>
                  </a:moveTo>
                  <a:lnTo>
                    <a:pt x="46153" y="60000"/>
                  </a:lnTo>
                  <a:lnTo>
                    <a:pt x="46153" y="60000"/>
                  </a:lnTo>
                  <a:lnTo>
                    <a:pt x="46153" y="26666"/>
                  </a:lnTo>
                  <a:lnTo>
                    <a:pt x="46153" y="26666"/>
                  </a:lnTo>
                  <a:lnTo>
                    <a:pt x="46153" y="26666"/>
                  </a:lnTo>
                  <a:lnTo>
                    <a:pt x="46153" y="26666"/>
                  </a:lnTo>
                  <a:lnTo>
                    <a:pt x="46153" y="26666"/>
                  </a:lnTo>
                  <a:lnTo>
                    <a:pt x="46153" y="26666"/>
                  </a:lnTo>
                  <a:lnTo>
                    <a:pt x="46153" y="26666"/>
                  </a:lnTo>
                  <a:lnTo>
                    <a:pt x="46153" y="26666"/>
                  </a:lnTo>
                  <a:lnTo>
                    <a:pt x="46153" y="26666"/>
                  </a:lnTo>
                  <a:lnTo>
                    <a:pt x="46153" y="26666"/>
                  </a:lnTo>
                  <a:lnTo>
                    <a:pt x="46153" y="26666"/>
                  </a:lnTo>
                  <a:lnTo>
                    <a:pt x="46153" y="26666"/>
                  </a:lnTo>
                  <a:lnTo>
                    <a:pt x="46153" y="26666"/>
                  </a:lnTo>
                  <a:lnTo>
                    <a:pt x="83076" y="26666"/>
                  </a:lnTo>
                  <a:lnTo>
                    <a:pt x="83076" y="26666"/>
                  </a:lnTo>
                  <a:lnTo>
                    <a:pt x="83076" y="26666"/>
                  </a:lnTo>
                  <a:lnTo>
                    <a:pt x="83076" y="26666"/>
                  </a:lnTo>
                  <a:lnTo>
                    <a:pt x="83076" y="26666"/>
                  </a:lnTo>
                  <a:lnTo>
                    <a:pt x="83076" y="26666"/>
                  </a:lnTo>
                  <a:lnTo>
                    <a:pt x="83076" y="26666"/>
                  </a:lnTo>
                  <a:lnTo>
                    <a:pt x="83076" y="26666"/>
                  </a:lnTo>
                  <a:lnTo>
                    <a:pt x="83076" y="26666"/>
                  </a:lnTo>
                  <a:lnTo>
                    <a:pt x="83076" y="26666"/>
                  </a:lnTo>
                  <a:lnTo>
                    <a:pt x="83076" y="60000"/>
                  </a:lnTo>
                  <a:lnTo>
                    <a:pt x="83076" y="60000"/>
                  </a:lnTo>
                  <a:lnTo>
                    <a:pt x="83076" y="60000"/>
                  </a:lnTo>
                  <a:lnTo>
                    <a:pt x="46153" y="60000"/>
                  </a:lnTo>
                  <a:close/>
                  <a:moveTo>
                    <a:pt x="120000" y="86666"/>
                  </a:moveTo>
                  <a:lnTo>
                    <a:pt x="120000" y="86666"/>
                  </a:lnTo>
                  <a:lnTo>
                    <a:pt x="120000" y="86666"/>
                  </a:lnTo>
                  <a:lnTo>
                    <a:pt x="83076" y="86666"/>
                  </a:lnTo>
                  <a:lnTo>
                    <a:pt x="83076" y="86666"/>
                  </a:lnTo>
                  <a:lnTo>
                    <a:pt x="83076" y="86666"/>
                  </a:lnTo>
                  <a:lnTo>
                    <a:pt x="83076" y="86666"/>
                  </a:lnTo>
                  <a:lnTo>
                    <a:pt x="83076" y="86666"/>
                  </a:lnTo>
                  <a:lnTo>
                    <a:pt x="46153" y="86666"/>
                  </a:lnTo>
                  <a:lnTo>
                    <a:pt x="46153" y="86666"/>
                  </a:lnTo>
                  <a:lnTo>
                    <a:pt x="46153" y="86666"/>
                  </a:lnTo>
                  <a:lnTo>
                    <a:pt x="46153" y="86666"/>
                  </a:lnTo>
                  <a:lnTo>
                    <a:pt x="46153" y="86666"/>
                  </a:lnTo>
                  <a:lnTo>
                    <a:pt x="46153" y="86666"/>
                  </a:lnTo>
                  <a:lnTo>
                    <a:pt x="46153" y="86666"/>
                  </a:lnTo>
                  <a:lnTo>
                    <a:pt x="46153" y="86666"/>
                  </a:lnTo>
                  <a:lnTo>
                    <a:pt x="46153" y="86666"/>
                  </a:lnTo>
                  <a:lnTo>
                    <a:pt x="46153" y="86666"/>
                  </a:lnTo>
                  <a:lnTo>
                    <a:pt x="46153" y="86666"/>
                  </a:lnTo>
                  <a:lnTo>
                    <a:pt x="46153" y="86666"/>
                  </a:lnTo>
                  <a:lnTo>
                    <a:pt x="46153" y="86666"/>
                  </a:lnTo>
                  <a:lnTo>
                    <a:pt x="46153" y="60000"/>
                  </a:lnTo>
                  <a:lnTo>
                    <a:pt x="46153" y="60000"/>
                  </a:lnTo>
                  <a:lnTo>
                    <a:pt x="120000" y="60000"/>
                  </a:lnTo>
                  <a:lnTo>
                    <a:pt x="120000" y="60000"/>
                  </a:lnTo>
                  <a:lnTo>
                    <a:pt x="120000" y="60000"/>
                  </a:lnTo>
                  <a:lnTo>
                    <a:pt x="120000" y="60000"/>
                  </a:lnTo>
                  <a:lnTo>
                    <a:pt x="120000" y="26666"/>
                  </a:lnTo>
                  <a:lnTo>
                    <a:pt x="120000" y="26666"/>
                  </a:lnTo>
                  <a:lnTo>
                    <a:pt x="120000" y="26666"/>
                  </a:lnTo>
                  <a:lnTo>
                    <a:pt x="120000" y="26666"/>
                  </a:lnTo>
                  <a:lnTo>
                    <a:pt x="120000" y="26666"/>
                  </a:lnTo>
                  <a:lnTo>
                    <a:pt x="120000" y="26666"/>
                  </a:lnTo>
                  <a:lnTo>
                    <a:pt x="120000" y="26666"/>
                  </a:lnTo>
                  <a:lnTo>
                    <a:pt x="83076" y="0"/>
                  </a:lnTo>
                  <a:lnTo>
                    <a:pt x="83076" y="0"/>
                  </a:lnTo>
                  <a:lnTo>
                    <a:pt x="83076" y="0"/>
                  </a:lnTo>
                  <a:lnTo>
                    <a:pt x="83076" y="0"/>
                  </a:lnTo>
                  <a:lnTo>
                    <a:pt x="83076" y="0"/>
                  </a:lnTo>
                  <a:lnTo>
                    <a:pt x="46153" y="0"/>
                  </a:lnTo>
                  <a:lnTo>
                    <a:pt x="46153" y="0"/>
                  </a:lnTo>
                  <a:lnTo>
                    <a:pt x="46153" y="0"/>
                  </a:lnTo>
                  <a:lnTo>
                    <a:pt x="46153" y="0"/>
                  </a:lnTo>
                  <a:lnTo>
                    <a:pt x="46153" y="0"/>
                  </a:lnTo>
                  <a:lnTo>
                    <a:pt x="0" y="0"/>
                  </a:lnTo>
                  <a:lnTo>
                    <a:pt x="0" y="26666"/>
                  </a:lnTo>
                  <a:lnTo>
                    <a:pt x="0" y="26666"/>
                  </a:lnTo>
                  <a:lnTo>
                    <a:pt x="0" y="26666"/>
                  </a:lnTo>
                  <a:lnTo>
                    <a:pt x="0" y="26666"/>
                  </a:lnTo>
                  <a:lnTo>
                    <a:pt x="0" y="26666"/>
                  </a:lnTo>
                  <a:lnTo>
                    <a:pt x="0" y="26666"/>
                  </a:lnTo>
                  <a:lnTo>
                    <a:pt x="0" y="26666"/>
                  </a:lnTo>
                  <a:lnTo>
                    <a:pt x="0" y="26666"/>
                  </a:lnTo>
                  <a:lnTo>
                    <a:pt x="0" y="60000"/>
                  </a:lnTo>
                  <a:lnTo>
                    <a:pt x="0" y="60000"/>
                  </a:lnTo>
                  <a:lnTo>
                    <a:pt x="0" y="60000"/>
                  </a:lnTo>
                  <a:lnTo>
                    <a:pt x="0" y="60000"/>
                  </a:lnTo>
                  <a:lnTo>
                    <a:pt x="0" y="60000"/>
                  </a:lnTo>
                  <a:lnTo>
                    <a:pt x="0" y="60000"/>
                  </a:lnTo>
                  <a:lnTo>
                    <a:pt x="0" y="86666"/>
                  </a:lnTo>
                  <a:lnTo>
                    <a:pt x="0" y="86666"/>
                  </a:lnTo>
                  <a:lnTo>
                    <a:pt x="0" y="86666"/>
                  </a:lnTo>
                  <a:lnTo>
                    <a:pt x="0" y="86666"/>
                  </a:lnTo>
                  <a:lnTo>
                    <a:pt x="0" y="86666"/>
                  </a:lnTo>
                  <a:lnTo>
                    <a:pt x="0" y="86666"/>
                  </a:lnTo>
                  <a:lnTo>
                    <a:pt x="0" y="86666"/>
                  </a:lnTo>
                  <a:lnTo>
                    <a:pt x="0" y="86666"/>
                  </a:lnTo>
                  <a:lnTo>
                    <a:pt x="0" y="120000"/>
                  </a:lnTo>
                  <a:lnTo>
                    <a:pt x="46153" y="120000"/>
                  </a:lnTo>
                  <a:lnTo>
                    <a:pt x="46153" y="120000"/>
                  </a:lnTo>
                  <a:lnTo>
                    <a:pt x="46153" y="120000"/>
                  </a:lnTo>
                  <a:lnTo>
                    <a:pt x="46153" y="120000"/>
                  </a:lnTo>
                  <a:lnTo>
                    <a:pt x="46153" y="120000"/>
                  </a:lnTo>
                  <a:lnTo>
                    <a:pt x="46153" y="120000"/>
                  </a:lnTo>
                  <a:lnTo>
                    <a:pt x="83076" y="120000"/>
                  </a:lnTo>
                  <a:lnTo>
                    <a:pt x="83076" y="120000"/>
                  </a:lnTo>
                  <a:lnTo>
                    <a:pt x="83076" y="120000"/>
                  </a:lnTo>
                  <a:lnTo>
                    <a:pt x="83076" y="120000"/>
                  </a:lnTo>
                  <a:lnTo>
                    <a:pt x="83076" y="120000"/>
                  </a:lnTo>
                  <a:lnTo>
                    <a:pt x="83076" y="120000"/>
                  </a:lnTo>
                  <a:lnTo>
                    <a:pt x="120000" y="120000"/>
                  </a:lnTo>
                  <a:lnTo>
                    <a:pt x="120000" y="120000"/>
                  </a:lnTo>
                  <a:lnTo>
                    <a:pt x="120000" y="120000"/>
                  </a:lnTo>
                  <a:lnTo>
                    <a:pt x="120000" y="86666"/>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756" name="Shape 1756"/>
            <p:cNvSpPr/>
            <p:nvPr/>
          </p:nvSpPr>
          <p:spPr>
            <a:xfrm>
              <a:off x="5341" y="4210"/>
              <a:ext cx="13" cy="23"/>
            </a:xfrm>
            <a:custGeom>
              <a:avLst/>
              <a:gdLst/>
              <a:ahLst/>
              <a:cxnLst/>
              <a:rect l="0" t="0" r="0" b="0"/>
              <a:pathLst>
                <a:path w="120000" h="120000" extrusionOk="0">
                  <a:moveTo>
                    <a:pt x="46153" y="93913"/>
                  </a:moveTo>
                  <a:lnTo>
                    <a:pt x="46153" y="93913"/>
                  </a:lnTo>
                  <a:lnTo>
                    <a:pt x="46153" y="93913"/>
                  </a:lnTo>
                  <a:lnTo>
                    <a:pt x="46153" y="93913"/>
                  </a:lnTo>
                  <a:lnTo>
                    <a:pt x="46153" y="93913"/>
                  </a:lnTo>
                  <a:lnTo>
                    <a:pt x="46153" y="93913"/>
                  </a:lnTo>
                  <a:lnTo>
                    <a:pt x="46153" y="93913"/>
                  </a:lnTo>
                  <a:lnTo>
                    <a:pt x="46153" y="93913"/>
                  </a:lnTo>
                  <a:lnTo>
                    <a:pt x="46153" y="120000"/>
                  </a:lnTo>
                  <a:lnTo>
                    <a:pt x="46153" y="120000"/>
                  </a:lnTo>
                  <a:lnTo>
                    <a:pt x="46153" y="120000"/>
                  </a:lnTo>
                  <a:lnTo>
                    <a:pt x="83076" y="120000"/>
                  </a:lnTo>
                  <a:lnTo>
                    <a:pt x="83076" y="120000"/>
                  </a:lnTo>
                  <a:lnTo>
                    <a:pt x="83076" y="120000"/>
                  </a:lnTo>
                  <a:lnTo>
                    <a:pt x="83076" y="120000"/>
                  </a:lnTo>
                  <a:lnTo>
                    <a:pt x="83076" y="120000"/>
                  </a:lnTo>
                  <a:lnTo>
                    <a:pt x="83076" y="120000"/>
                  </a:lnTo>
                  <a:lnTo>
                    <a:pt x="83076" y="120000"/>
                  </a:lnTo>
                  <a:lnTo>
                    <a:pt x="120000" y="120000"/>
                  </a:lnTo>
                  <a:lnTo>
                    <a:pt x="120000" y="120000"/>
                  </a:lnTo>
                  <a:lnTo>
                    <a:pt x="120000" y="120000"/>
                  </a:lnTo>
                  <a:lnTo>
                    <a:pt x="120000" y="93913"/>
                  </a:lnTo>
                  <a:lnTo>
                    <a:pt x="120000" y="93913"/>
                  </a:lnTo>
                  <a:lnTo>
                    <a:pt x="120000" y="93913"/>
                  </a:lnTo>
                  <a:lnTo>
                    <a:pt x="120000" y="93913"/>
                  </a:lnTo>
                  <a:lnTo>
                    <a:pt x="83076" y="93913"/>
                  </a:lnTo>
                  <a:lnTo>
                    <a:pt x="83076" y="93913"/>
                  </a:lnTo>
                  <a:lnTo>
                    <a:pt x="83076" y="93913"/>
                  </a:lnTo>
                  <a:lnTo>
                    <a:pt x="83076" y="93913"/>
                  </a:lnTo>
                  <a:lnTo>
                    <a:pt x="83076" y="93913"/>
                  </a:lnTo>
                  <a:lnTo>
                    <a:pt x="83076" y="93913"/>
                  </a:lnTo>
                  <a:lnTo>
                    <a:pt x="83076" y="93913"/>
                  </a:lnTo>
                  <a:lnTo>
                    <a:pt x="83076" y="93913"/>
                  </a:lnTo>
                  <a:lnTo>
                    <a:pt x="83076" y="93913"/>
                  </a:lnTo>
                  <a:lnTo>
                    <a:pt x="83076" y="46956"/>
                  </a:lnTo>
                  <a:lnTo>
                    <a:pt x="120000" y="46956"/>
                  </a:lnTo>
                  <a:lnTo>
                    <a:pt x="120000" y="26086"/>
                  </a:lnTo>
                  <a:lnTo>
                    <a:pt x="83076" y="26086"/>
                  </a:lnTo>
                  <a:lnTo>
                    <a:pt x="83076" y="0"/>
                  </a:lnTo>
                  <a:lnTo>
                    <a:pt x="46153" y="26086"/>
                  </a:lnTo>
                  <a:lnTo>
                    <a:pt x="46153" y="26086"/>
                  </a:lnTo>
                  <a:lnTo>
                    <a:pt x="0" y="26086"/>
                  </a:lnTo>
                  <a:lnTo>
                    <a:pt x="0" y="46956"/>
                  </a:lnTo>
                  <a:lnTo>
                    <a:pt x="46153" y="46956"/>
                  </a:lnTo>
                  <a:lnTo>
                    <a:pt x="46153" y="93913"/>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757" name="Shape 1757"/>
            <p:cNvSpPr/>
            <p:nvPr/>
          </p:nvSpPr>
          <p:spPr>
            <a:xfrm>
              <a:off x="5354" y="4215"/>
              <a:ext cx="13" cy="18"/>
            </a:xfrm>
            <a:custGeom>
              <a:avLst/>
              <a:gdLst/>
              <a:ahLst/>
              <a:cxnLst/>
              <a:rect l="0" t="0" r="0" b="0"/>
              <a:pathLst>
                <a:path w="120000" h="120000" extrusionOk="0">
                  <a:moveTo>
                    <a:pt x="0" y="26666"/>
                  </a:moveTo>
                  <a:lnTo>
                    <a:pt x="36923" y="26666"/>
                  </a:lnTo>
                  <a:lnTo>
                    <a:pt x="36923" y="26666"/>
                  </a:lnTo>
                  <a:lnTo>
                    <a:pt x="36923" y="26666"/>
                  </a:lnTo>
                  <a:lnTo>
                    <a:pt x="36923" y="26666"/>
                  </a:lnTo>
                  <a:lnTo>
                    <a:pt x="36923" y="26666"/>
                  </a:lnTo>
                  <a:lnTo>
                    <a:pt x="36923" y="26666"/>
                  </a:lnTo>
                  <a:lnTo>
                    <a:pt x="36923" y="26666"/>
                  </a:lnTo>
                  <a:lnTo>
                    <a:pt x="83076" y="26666"/>
                  </a:lnTo>
                  <a:lnTo>
                    <a:pt x="83076" y="26666"/>
                  </a:lnTo>
                  <a:lnTo>
                    <a:pt x="83076" y="26666"/>
                  </a:lnTo>
                  <a:lnTo>
                    <a:pt x="83076" y="26666"/>
                  </a:lnTo>
                  <a:lnTo>
                    <a:pt x="83076" y="26666"/>
                  </a:lnTo>
                  <a:lnTo>
                    <a:pt x="83076" y="26666"/>
                  </a:lnTo>
                  <a:lnTo>
                    <a:pt x="83076" y="26666"/>
                  </a:lnTo>
                  <a:lnTo>
                    <a:pt x="83076" y="26666"/>
                  </a:lnTo>
                  <a:lnTo>
                    <a:pt x="83076" y="26666"/>
                  </a:lnTo>
                  <a:lnTo>
                    <a:pt x="83076" y="26666"/>
                  </a:lnTo>
                  <a:lnTo>
                    <a:pt x="83076" y="26666"/>
                  </a:lnTo>
                  <a:lnTo>
                    <a:pt x="83076" y="26666"/>
                  </a:lnTo>
                  <a:lnTo>
                    <a:pt x="83076" y="60000"/>
                  </a:lnTo>
                  <a:lnTo>
                    <a:pt x="83076" y="60000"/>
                  </a:lnTo>
                  <a:lnTo>
                    <a:pt x="83076" y="60000"/>
                  </a:lnTo>
                  <a:lnTo>
                    <a:pt x="36923" y="60000"/>
                  </a:lnTo>
                  <a:lnTo>
                    <a:pt x="36923" y="60000"/>
                  </a:lnTo>
                  <a:lnTo>
                    <a:pt x="36923" y="60000"/>
                  </a:lnTo>
                  <a:lnTo>
                    <a:pt x="36923" y="60000"/>
                  </a:lnTo>
                  <a:lnTo>
                    <a:pt x="36923" y="60000"/>
                  </a:lnTo>
                  <a:lnTo>
                    <a:pt x="36923" y="60000"/>
                  </a:lnTo>
                  <a:lnTo>
                    <a:pt x="0" y="60000"/>
                  </a:lnTo>
                  <a:lnTo>
                    <a:pt x="0" y="60000"/>
                  </a:lnTo>
                  <a:lnTo>
                    <a:pt x="0" y="60000"/>
                  </a:lnTo>
                  <a:lnTo>
                    <a:pt x="0" y="60000"/>
                  </a:lnTo>
                  <a:lnTo>
                    <a:pt x="0" y="60000"/>
                  </a:lnTo>
                  <a:lnTo>
                    <a:pt x="0" y="60000"/>
                  </a:lnTo>
                  <a:lnTo>
                    <a:pt x="0" y="60000"/>
                  </a:lnTo>
                  <a:lnTo>
                    <a:pt x="0" y="60000"/>
                  </a:lnTo>
                  <a:lnTo>
                    <a:pt x="0" y="86666"/>
                  </a:lnTo>
                  <a:lnTo>
                    <a:pt x="0" y="86666"/>
                  </a:lnTo>
                  <a:lnTo>
                    <a:pt x="0" y="86666"/>
                  </a:lnTo>
                  <a:lnTo>
                    <a:pt x="0" y="86666"/>
                  </a:lnTo>
                  <a:lnTo>
                    <a:pt x="0" y="86666"/>
                  </a:lnTo>
                  <a:lnTo>
                    <a:pt x="0" y="86666"/>
                  </a:lnTo>
                  <a:lnTo>
                    <a:pt x="0" y="86666"/>
                  </a:lnTo>
                  <a:lnTo>
                    <a:pt x="0" y="86666"/>
                  </a:lnTo>
                  <a:lnTo>
                    <a:pt x="0" y="86666"/>
                  </a:lnTo>
                  <a:lnTo>
                    <a:pt x="0" y="120000"/>
                  </a:lnTo>
                  <a:lnTo>
                    <a:pt x="0" y="120000"/>
                  </a:lnTo>
                  <a:lnTo>
                    <a:pt x="36923" y="120000"/>
                  </a:lnTo>
                  <a:lnTo>
                    <a:pt x="36923" y="120000"/>
                  </a:lnTo>
                  <a:lnTo>
                    <a:pt x="36923" y="120000"/>
                  </a:lnTo>
                  <a:lnTo>
                    <a:pt x="36923" y="120000"/>
                  </a:lnTo>
                  <a:lnTo>
                    <a:pt x="36923" y="120000"/>
                  </a:lnTo>
                  <a:lnTo>
                    <a:pt x="36923" y="120000"/>
                  </a:lnTo>
                  <a:lnTo>
                    <a:pt x="36923" y="120000"/>
                  </a:lnTo>
                  <a:lnTo>
                    <a:pt x="83076" y="120000"/>
                  </a:lnTo>
                  <a:lnTo>
                    <a:pt x="83076" y="120000"/>
                  </a:lnTo>
                  <a:lnTo>
                    <a:pt x="83076" y="120000"/>
                  </a:lnTo>
                  <a:lnTo>
                    <a:pt x="83076" y="120000"/>
                  </a:lnTo>
                  <a:lnTo>
                    <a:pt x="83076" y="120000"/>
                  </a:lnTo>
                  <a:lnTo>
                    <a:pt x="83076" y="120000"/>
                  </a:lnTo>
                  <a:lnTo>
                    <a:pt x="83076" y="86666"/>
                  </a:lnTo>
                  <a:lnTo>
                    <a:pt x="83076" y="86666"/>
                  </a:lnTo>
                  <a:lnTo>
                    <a:pt x="83076" y="86666"/>
                  </a:lnTo>
                  <a:lnTo>
                    <a:pt x="83076" y="120000"/>
                  </a:lnTo>
                  <a:lnTo>
                    <a:pt x="83076" y="120000"/>
                  </a:lnTo>
                  <a:lnTo>
                    <a:pt x="120000" y="120000"/>
                  </a:lnTo>
                  <a:lnTo>
                    <a:pt x="120000" y="86666"/>
                  </a:lnTo>
                  <a:lnTo>
                    <a:pt x="120000" y="86666"/>
                  </a:lnTo>
                  <a:lnTo>
                    <a:pt x="120000" y="60000"/>
                  </a:lnTo>
                  <a:lnTo>
                    <a:pt x="120000" y="60000"/>
                  </a:lnTo>
                  <a:lnTo>
                    <a:pt x="120000" y="60000"/>
                  </a:lnTo>
                  <a:lnTo>
                    <a:pt x="120000" y="26666"/>
                  </a:lnTo>
                  <a:lnTo>
                    <a:pt x="120000" y="26666"/>
                  </a:lnTo>
                  <a:lnTo>
                    <a:pt x="120000" y="26666"/>
                  </a:lnTo>
                  <a:lnTo>
                    <a:pt x="120000" y="26666"/>
                  </a:lnTo>
                  <a:lnTo>
                    <a:pt x="120000" y="26666"/>
                  </a:lnTo>
                  <a:lnTo>
                    <a:pt x="120000" y="26666"/>
                  </a:lnTo>
                  <a:lnTo>
                    <a:pt x="120000" y="26666"/>
                  </a:lnTo>
                  <a:lnTo>
                    <a:pt x="120000" y="0"/>
                  </a:lnTo>
                  <a:lnTo>
                    <a:pt x="120000" y="0"/>
                  </a:lnTo>
                  <a:lnTo>
                    <a:pt x="120000" y="0"/>
                  </a:lnTo>
                  <a:lnTo>
                    <a:pt x="83076" y="0"/>
                  </a:lnTo>
                  <a:lnTo>
                    <a:pt x="83076" y="0"/>
                  </a:lnTo>
                  <a:lnTo>
                    <a:pt x="83076" y="0"/>
                  </a:lnTo>
                  <a:lnTo>
                    <a:pt x="83076" y="0"/>
                  </a:lnTo>
                  <a:lnTo>
                    <a:pt x="83076" y="0"/>
                  </a:lnTo>
                  <a:lnTo>
                    <a:pt x="36923" y="0"/>
                  </a:lnTo>
                  <a:lnTo>
                    <a:pt x="36923" y="0"/>
                  </a:lnTo>
                  <a:lnTo>
                    <a:pt x="36923" y="0"/>
                  </a:lnTo>
                  <a:lnTo>
                    <a:pt x="36923" y="0"/>
                  </a:lnTo>
                  <a:lnTo>
                    <a:pt x="36923" y="0"/>
                  </a:lnTo>
                  <a:lnTo>
                    <a:pt x="0" y="0"/>
                  </a:lnTo>
                  <a:lnTo>
                    <a:pt x="0" y="26666"/>
                  </a:lnTo>
                  <a:close/>
                  <a:moveTo>
                    <a:pt x="36923" y="86666"/>
                  </a:moveTo>
                  <a:lnTo>
                    <a:pt x="36923" y="86666"/>
                  </a:lnTo>
                  <a:lnTo>
                    <a:pt x="36923" y="86666"/>
                  </a:lnTo>
                  <a:lnTo>
                    <a:pt x="36923" y="86666"/>
                  </a:lnTo>
                  <a:lnTo>
                    <a:pt x="36923" y="60000"/>
                  </a:lnTo>
                  <a:lnTo>
                    <a:pt x="36923" y="60000"/>
                  </a:lnTo>
                  <a:lnTo>
                    <a:pt x="36923" y="60000"/>
                  </a:lnTo>
                  <a:lnTo>
                    <a:pt x="36923" y="60000"/>
                  </a:lnTo>
                  <a:lnTo>
                    <a:pt x="36923" y="60000"/>
                  </a:lnTo>
                  <a:lnTo>
                    <a:pt x="36923" y="60000"/>
                  </a:lnTo>
                  <a:lnTo>
                    <a:pt x="83076" y="60000"/>
                  </a:lnTo>
                  <a:lnTo>
                    <a:pt x="83076" y="60000"/>
                  </a:lnTo>
                  <a:lnTo>
                    <a:pt x="83076" y="60000"/>
                  </a:lnTo>
                  <a:lnTo>
                    <a:pt x="83076" y="60000"/>
                  </a:lnTo>
                  <a:lnTo>
                    <a:pt x="83076" y="60000"/>
                  </a:lnTo>
                  <a:lnTo>
                    <a:pt x="83076" y="60000"/>
                  </a:lnTo>
                  <a:lnTo>
                    <a:pt x="83076" y="86666"/>
                  </a:lnTo>
                  <a:lnTo>
                    <a:pt x="83076" y="86666"/>
                  </a:lnTo>
                  <a:lnTo>
                    <a:pt x="83076" y="86666"/>
                  </a:lnTo>
                  <a:lnTo>
                    <a:pt x="83076" y="86666"/>
                  </a:lnTo>
                  <a:lnTo>
                    <a:pt x="83076" y="86666"/>
                  </a:lnTo>
                  <a:lnTo>
                    <a:pt x="83076" y="86666"/>
                  </a:lnTo>
                  <a:lnTo>
                    <a:pt x="83076" y="86666"/>
                  </a:lnTo>
                  <a:lnTo>
                    <a:pt x="83076" y="86666"/>
                  </a:lnTo>
                  <a:lnTo>
                    <a:pt x="83076" y="86666"/>
                  </a:lnTo>
                  <a:lnTo>
                    <a:pt x="83076" y="86666"/>
                  </a:lnTo>
                  <a:lnTo>
                    <a:pt x="83076" y="86666"/>
                  </a:lnTo>
                  <a:lnTo>
                    <a:pt x="83076" y="86666"/>
                  </a:lnTo>
                  <a:lnTo>
                    <a:pt x="36923" y="86666"/>
                  </a:lnTo>
                  <a:lnTo>
                    <a:pt x="36923" y="86666"/>
                  </a:lnTo>
                  <a:lnTo>
                    <a:pt x="36923" y="86666"/>
                  </a:lnTo>
                  <a:lnTo>
                    <a:pt x="36923" y="86666"/>
                  </a:lnTo>
                  <a:lnTo>
                    <a:pt x="36923" y="86666"/>
                  </a:lnTo>
                  <a:lnTo>
                    <a:pt x="36923" y="86666"/>
                  </a:lnTo>
                  <a:lnTo>
                    <a:pt x="36923" y="86666"/>
                  </a:lnTo>
                  <a:lnTo>
                    <a:pt x="36923" y="86666"/>
                  </a:lnTo>
                  <a:lnTo>
                    <a:pt x="36923" y="86666"/>
                  </a:lnTo>
                  <a:lnTo>
                    <a:pt x="36923" y="86666"/>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758" name="Shape 1758"/>
            <p:cNvSpPr/>
            <p:nvPr/>
          </p:nvSpPr>
          <p:spPr>
            <a:xfrm>
              <a:off x="5371" y="4210"/>
              <a:ext cx="9" cy="23"/>
            </a:xfrm>
            <a:custGeom>
              <a:avLst/>
              <a:gdLst/>
              <a:ahLst/>
              <a:cxnLst/>
              <a:rect l="0" t="0" r="0" b="0"/>
              <a:pathLst>
                <a:path w="120000" h="120000" extrusionOk="0">
                  <a:moveTo>
                    <a:pt x="0" y="93913"/>
                  </a:moveTo>
                  <a:lnTo>
                    <a:pt x="0" y="93913"/>
                  </a:lnTo>
                  <a:lnTo>
                    <a:pt x="0" y="93913"/>
                  </a:lnTo>
                  <a:lnTo>
                    <a:pt x="0" y="93913"/>
                  </a:lnTo>
                  <a:lnTo>
                    <a:pt x="0" y="93913"/>
                  </a:lnTo>
                  <a:lnTo>
                    <a:pt x="0" y="93913"/>
                  </a:lnTo>
                  <a:lnTo>
                    <a:pt x="66666" y="93913"/>
                  </a:lnTo>
                  <a:lnTo>
                    <a:pt x="66666" y="93913"/>
                  </a:lnTo>
                  <a:lnTo>
                    <a:pt x="66666" y="120000"/>
                  </a:lnTo>
                  <a:lnTo>
                    <a:pt x="66666" y="120000"/>
                  </a:lnTo>
                  <a:lnTo>
                    <a:pt x="66666" y="120000"/>
                  </a:lnTo>
                  <a:lnTo>
                    <a:pt x="66666" y="120000"/>
                  </a:lnTo>
                  <a:lnTo>
                    <a:pt x="66666" y="120000"/>
                  </a:lnTo>
                  <a:lnTo>
                    <a:pt x="66666" y="120000"/>
                  </a:lnTo>
                  <a:lnTo>
                    <a:pt x="66666" y="120000"/>
                  </a:lnTo>
                  <a:lnTo>
                    <a:pt x="66666" y="120000"/>
                  </a:lnTo>
                  <a:lnTo>
                    <a:pt x="120000" y="120000"/>
                  </a:lnTo>
                  <a:lnTo>
                    <a:pt x="120000" y="120000"/>
                  </a:lnTo>
                  <a:lnTo>
                    <a:pt x="120000" y="120000"/>
                  </a:lnTo>
                  <a:lnTo>
                    <a:pt x="120000" y="120000"/>
                  </a:lnTo>
                  <a:lnTo>
                    <a:pt x="120000" y="120000"/>
                  </a:lnTo>
                  <a:lnTo>
                    <a:pt x="120000" y="93913"/>
                  </a:lnTo>
                  <a:lnTo>
                    <a:pt x="120000" y="93913"/>
                  </a:lnTo>
                  <a:lnTo>
                    <a:pt x="120000" y="93913"/>
                  </a:lnTo>
                  <a:lnTo>
                    <a:pt x="120000" y="93913"/>
                  </a:lnTo>
                  <a:lnTo>
                    <a:pt x="120000" y="93913"/>
                  </a:lnTo>
                  <a:lnTo>
                    <a:pt x="120000" y="93913"/>
                  </a:lnTo>
                  <a:lnTo>
                    <a:pt x="120000" y="93913"/>
                  </a:lnTo>
                  <a:lnTo>
                    <a:pt x="66666" y="93913"/>
                  </a:lnTo>
                  <a:lnTo>
                    <a:pt x="66666" y="93913"/>
                  </a:lnTo>
                  <a:lnTo>
                    <a:pt x="66666" y="93913"/>
                  </a:lnTo>
                  <a:lnTo>
                    <a:pt x="66666" y="93913"/>
                  </a:lnTo>
                  <a:lnTo>
                    <a:pt x="66666" y="93913"/>
                  </a:lnTo>
                  <a:lnTo>
                    <a:pt x="66666" y="93913"/>
                  </a:lnTo>
                  <a:lnTo>
                    <a:pt x="66666" y="46956"/>
                  </a:lnTo>
                  <a:lnTo>
                    <a:pt x="120000" y="46956"/>
                  </a:lnTo>
                  <a:lnTo>
                    <a:pt x="120000" y="26086"/>
                  </a:lnTo>
                  <a:lnTo>
                    <a:pt x="66666" y="26086"/>
                  </a:lnTo>
                  <a:lnTo>
                    <a:pt x="66666" y="0"/>
                  </a:lnTo>
                  <a:lnTo>
                    <a:pt x="0" y="26086"/>
                  </a:lnTo>
                  <a:lnTo>
                    <a:pt x="0" y="26086"/>
                  </a:lnTo>
                  <a:lnTo>
                    <a:pt x="0" y="26086"/>
                  </a:lnTo>
                  <a:lnTo>
                    <a:pt x="0" y="46956"/>
                  </a:lnTo>
                  <a:lnTo>
                    <a:pt x="0" y="46956"/>
                  </a:lnTo>
                  <a:lnTo>
                    <a:pt x="0" y="93913"/>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759" name="Shape 1759"/>
            <p:cNvSpPr/>
            <p:nvPr/>
          </p:nvSpPr>
          <p:spPr>
            <a:xfrm>
              <a:off x="5389" y="4215"/>
              <a:ext cx="12" cy="18"/>
            </a:xfrm>
            <a:custGeom>
              <a:avLst/>
              <a:gdLst/>
              <a:ahLst/>
              <a:cxnLst/>
              <a:rect l="0" t="0" r="0" b="0"/>
              <a:pathLst>
                <a:path w="120000" h="120000" extrusionOk="0">
                  <a:moveTo>
                    <a:pt x="120000" y="0"/>
                  </a:moveTo>
                  <a:lnTo>
                    <a:pt x="80000" y="0"/>
                  </a:lnTo>
                  <a:lnTo>
                    <a:pt x="80000" y="0"/>
                  </a:lnTo>
                  <a:lnTo>
                    <a:pt x="80000" y="0"/>
                  </a:lnTo>
                  <a:lnTo>
                    <a:pt x="80000" y="0"/>
                  </a:lnTo>
                  <a:lnTo>
                    <a:pt x="80000" y="0"/>
                  </a:lnTo>
                  <a:lnTo>
                    <a:pt x="40000" y="0"/>
                  </a:lnTo>
                  <a:lnTo>
                    <a:pt x="40000" y="0"/>
                  </a:lnTo>
                  <a:lnTo>
                    <a:pt x="40000" y="0"/>
                  </a:lnTo>
                  <a:lnTo>
                    <a:pt x="40000" y="0"/>
                  </a:lnTo>
                  <a:lnTo>
                    <a:pt x="40000" y="26666"/>
                  </a:lnTo>
                  <a:lnTo>
                    <a:pt x="40000" y="26666"/>
                  </a:lnTo>
                  <a:lnTo>
                    <a:pt x="0" y="26666"/>
                  </a:lnTo>
                  <a:lnTo>
                    <a:pt x="0" y="26666"/>
                  </a:lnTo>
                  <a:lnTo>
                    <a:pt x="0" y="26666"/>
                  </a:lnTo>
                  <a:lnTo>
                    <a:pt x="0" y="26666"/>
                  </a:lnTo>
                  <a:lnTo>
                    <a:pt x="0" y="26666"/>
                  </a:lnTo>
                  <a:lnTo>
                    <a:pt x="0" y="26666"/>
                  </a:lnTo>
                  <a:lnTo>
                    <a:pt x="0" y="26666"/>
                  </a:lnTo>
                  <a:lnTo>
                    <a:pt x="0" y="60000"/>
                  </a:lnTo>
                  <a:lnTo>
                    <a:pt x="0" y="60000"/>
                  </a:lnTo>
                  <a:lnTo>
                    <a:pt x="0" y="60000"/>
                  </a:lnTo>
                  <a:lnTo>
                    <a:pt x="0" y="60000"/>
                  </a:lnTo>
                  <a:lnTo>
                    <a:pt x="0" y="60000"/>
                  </a:lnTo>
                  <a:lnTo>
                    <a:pt x="0" y="86666"/>
                  </a:lnTo>
                  <a:lnTo>
                    <a:pt x="0" y="86666"/>
                  </a:lnTo>
                  <a:lnTo>
                    <a:pt x="0" y="86666"/>
                  </a:lnTo>
                  <a:lnTo>
                    <a:pt x="0" y="86666"/>
                  </a:lnTo>
                  <a:lnTo>
                    <a:pt x="0" y="86666"/>
                  </a:lnTo>
                  <a:lnTo>
                    <a:pt x="0" y="86666"/>
                  </a:lnTo>
                  <a:lnTo>
                    <a:pt x="40000" y="86666"/>
                  </a:lnTo>
                  <a:lnTo>
                    <a:pt x="40000" y="120000"/>
                  </a:lnTo>
                  <a:lnTo>
                    <a:pt x="40000" y="120000"/>
                  </a:lnTo>
                  <a:lnTo>
                    <a:pt x="40000" y="120000"/>
                  </a:lnTo>
                  <a:lnTo>
                    <a:pt x="40000" y="120000"/>
                  </a:lnTo>
                  <a:lnTo>
                    <a:pt x="40000" y="120000"/>
                  </a:lnTo>
                  <a:lnTo>
                    <a:pt x="40000" y="120000"/>
                  </a:lnTo>
                  <a:lnTo>
                    <a:pt x="80000" y="120000"/>
                  </a:lnTo>
                  <a:lnTo>
                    <a:pt x="80000" y="120000"/>
                  </a:lnTo>
                  <a:lnTo>
                    <a:pt x="80000" y="120000"/>
                  </a:lnTo>
                  <a:lnTo>
                    <a:pt x="80000" y="120000"/>
                  </a:lnTo>
                  <a:lnTo>
                    <a:pt x="120000" y="120000"/>
                  </a:lnTo>
                  <a:lnTo>
                    <a:pt x="120000" y="120000"/>
                  </a:lnTo>
                  <a:lnTo>
                    <a:pt x="120000" y="86666"/>
                  </a:lnTo>
                  <a:lnTo>
                    <a:pt x="120000" y="86666"/>
                  </a:lnTo>
                  <a:lnTo>
                    <a:pt x="80000" y="86666"/>
                  </a:lnTo>
                  <a:lnTo>
                    <a:pt x="80000" y="86666"/>
                  </a:lnTo>
                  <a:lnTo>
                    <a:pt x="80000" y="86666"/>
                  </a:lnTo>
                  <a:lnTo>
                    <a:pt x="80000" y="86666"/>
                  </a:lnTo>
                  <a:lnTo>
                    <a:pt x="80000" y="86666"/>
                  </a:lnTo>
                  <a:lnTo>
                    <a:pt x="80000" y="86666"/>
                  </a:lnTo>
                  <a:lnTo>
                    <a:pt x="80000" y="86666"/>
                  </a:lnTo>
                  <a:lnTo>
                    <a:pt x="40000" y="86666"/>
                  </a:lnTo>
                  <a:lnTo>
                    <a:pt x="40000" y="86666"/>
                  </a:lnTo>
                  <a:lnTo>
                    <a:pt x="40000" y="86666"/>
                  </a:lnTo>
                  <a:lnTo>
                    <a:pt x="40000" y="86666"/>
                  </a:lnTo>
                  <a:lnTo>
                    <a:pt x="40000" y="86666"/>
                  </a:lnTo>
                  <a:lnTo>
                    <a:pt x="40000" y="86666"/>
                  </a:lnTo>
                  <a:lnTo>
                    <a:pt x="40000" y="60000"/>
                  </a:lnTo>
                  <a:lnTo>
                    <a:pt x="40000" y="60000"/>
                  </a:lnTo>
                  <a:lnTo>
                    <a:pt x="40000" y="60000"/>
                  </a:lnTo>
                  <a:lnTo>
                    <a:pt x="40000" y="60000"/>
                  </a:lnTo>
                  <a:lnTo>
                    <a:pt x="40000" y="60000"/>
                  </a:lnTo>
                  <a:lnTo>
                    <a:pt x="40000" y="60000"/>
                  </a:lnTo>
                  <a:lnTo>
                    <a:pt x="40000" y="60000"/>
                  </a:lnTo>
                  <a:lnTo>
                    <a:pt x="40000" y="60000"/>
                  </a:lnTo>
                  <a:lnTo>
                    <a:pt x="40000" y="26666"/>
                  </a:lnTo>
                  <a:lnTo>
                    <a:pt x="40000" y="26666"/>
                  </a:lnTo>
                  <a:lnTo>
                    <a:pt x="40000" y="26666"/>
                  </a:lnTo>
                  <a:lnTo>
                    <a:pt x="40000" y="26666"/>
                  </a:lnTo>
                  <a:lnTo>
                    <a:pt x="40000" y="26666"/>
                  </a:lnTo>
                  <a:lnTo>
                    <a:pt x="40000" y="26666"/>
                  </a:lnTo>
                  <a:lnTo>
                    <a:pt x="40000" y="26666"/>
                  </a:lnTo>
                  <a:lnTo>
                    <a:pt x="80000" y="26666"/>
                  </a:lnTo>
                  <a:lnTo>
                    <a:pt x="80000" y="26666"/>
                  </a:lnTo>
                  <a:lnTo>
                    <a:pt x="80000" y="26666"/>
                  </a:lnTo>
                  <a:lnTo>
                    <a:pt x="80000" y="26666"/>
                  </a:lnTo>
                  <a:lnTo>
                    <a:pt x="80000" y="26666"/>
                  </a:lnTo>
                  <a:lnTo>
                    <a:pt x="80000" y="26666"/>
                  </a:lnTo>
                  <a:lnTo>
                    <a:pt x="80000" y="26666"/>
                  </a:lnTo>
                  <a:lnTo>
                    <a:pt x="80000" y="26666"/>
                  </a:lnTo>
                  <a:lnTo>
                    <a:pt x="120000" y="26666"/>
                  </a:lnTo>
                  <a:lnTo>
                    <a:pt x="12000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760" name="Shape 1760"/>
            <p:cNvSpPr/>
            <p:nvPr/>
          </p:nvSpPr>
          <p:spPr>
            <a:xfrm>
              <a:off x="5401" y="4215"/>
              <a:ext cx="13" cy="18"/>
            </a:xfrm>
            <a:custGeom>
              <a:avLst/>
              <a:gdLst/>
              <a:ahLst/>
              <a:cxnLst/>
              <a:rect l="0" t="0" r="0" b="0"/>
              <a:pathLst>
                <a:path w="120000" h="120000" extrusionOk="0">
                  <a:moveTo>
                    <a:pt x="0" y="26666"/>
                  </a:moveTo>
                  <a:lnTo>
                    <a:pt x="0" y="26666"/>
                  </a:lnTo>
                  <a:lnTo>
                    <a:pt x="46153" y="26666"/>
                  </a:lnTo>
                  <a:lnTo>
                    <a:pt x="46153" y="26666"/>
                  </a:lnTo>
                  <a:lnTo>
                    <a:pt x="46153" y="26666"/>
                  </a:lnTo>
                  <a:lnTo>
                    <a:pt x="46153" y="26666"/>
                  </a:lnTo>
                  <a:lnTo>
                    <a:pt x="46153" y="26666"/>
                  </a:lnTo>
                  <a:lnTo>
                    <a:pt x="46153" y="26666"/>
                  </a:lnTo>
                  <a:lnTo>
                    <a:pt x="83076" y="26666"/>
                  </a:lnTo>
                  <a:lnTo>
                    <a:pt x="83076" y="26666"/>
                  </a:lnTo>
                  <a:lnTo>
                    <a:pt x="83076" y="26666"/>
                  </a:lnTo>
                  <a:lnTo>
                    <a:pt x="83076" y="26666"/>
                  </a:lnTo>
                  <a:lnTo>
                    <a:pt x="83076" y="26666"/>
                  </a:lnTo>
                  <a:lnTo>
                    <a:pt x="83076" y="26666"/>
                  </a:lnTo>
                  <a:lnTo>
                    <a:pt x="83076" y="26666"/>
                  </a:lnTo>
                  <a:lnTo>
                    <a:pt x="83076" y="26666"/>
                  </a:lnTo>
                  <a:lnTo>
                    <a:pt x="83076" y="26666"/>
                  </a:lnTo>
                  <a:lnTo>
                    <a:pt x="83076" y="26666"/>
                  </a:lnTo>
                  <a:lnTo>
                    <a:pt x="83076" y="26666"/>
                  </a:lnTo>
                  <a:lnTo>
                    <a:pt x="83076" y="26666"/>
                  </a:lnTo>
                  <a:lnTo>
                    <a:pt x="83076" y="60000"/>
                  </a:lnTo>
                  <a:lnTo>
                    <a:pt x="83076" y="60000"/>
                  </a:lnTo>
                  <a:lnTo>
                    <a:pt x="46153" y="60000"/>
                  </a:lnTo>
                  <a:lnTo>
                    <a:pt x="46153" y="60000"/>
                  </a:lnTo>
                  <a:lnTo>
                    <a:pt x="46153" y="60000"/>
                  </a:lnTo>
                  <a:lnTo>
                    <a:pt x="46153" y="60000"/>
                  </a:lnTo>
                  <a:lnTo>
                    <a:pt x="46153" y="60000"/>
                  </a:lnTo>
                  <a:lnTo>
                    <a:pt x="46153" y="60000"/>
                  </a:lnTo>
                  <a:lnTo>
                    <a:pt x="0" y="60000"/>
                  </a:lnTo>
                  <a:lnTo>
                    <a:pt x="0" y="60000"/>
                  </a:lnTo>
                  <a:lnTo>
                    <a:pt x="0" y="60000"/>
                  </a:lnTo>
                  <a:lnTo>
                    <a:pt x="0" y="60000"/>
                  </a:lnTo>
                  <a:lnTo>
                    <a:pt x="0" y="60000"/>
                  </a:lnTo>
                  <a:lnTo>
                    <a:pt x="0" y="60000"/>
                  </a:lnTo>
                  <a:lnTo>
                    <a:pt x="0" y="60000"/>
                  </a:lnTo>
                  <a:lnTo>
                    <a:pt x="0" y="60000"/>
                  </a:lnTo>
                  <a:lnTo>
                    <a:pt x="0" y="60000"/>
                  </a:lnTo>
                  <a:lnTo>
                    <a:pt x="0" y="86666"/>
                  </a:lnTo>
                  <a:lnTo>
                    <a:pt x="0" y="86666"/>
                  </a:lnTo>
                  <a:lnTo>
                    <a:pt x="0" y="86666"/>
                  </a:lnTo>
                  <a:lnTo>
                    <a:pt x="0" y="86666"/>
                  </a:lnTo>
                  <a:lnTo>
                    <a:pt x="0" y="86666"/>
                  </a:lnTo>
                  <a:lnTo>
                    <a:pt x="0" y="86666"/>
                  </a:lnTo>
                  <a:lnTo>
                    <a:pt x="0" y="86666"/>
                  </a:lnTo>
                  <a:lnTo>
                    <a:pt x="0" y="86666"/>
                  </a:lnTo>
                  <a:lnTo>
                    <a:pt x="0" y="86666"/>
                  </a:lnTo>
                  <a:lnTo>
                    <a:pt x="0" y="120000"/>
                  </a:lnTo>
                  <a:lnTo>
                    <a:pt x="0" y="120000"/>
                  </a:lnTo>
                  <a:lnTo>
                    <a:pt x="0" y="120000"/>
                  </a:lnTo>
                  <a:lnTo>
                    <a:pt x="46153" y="120000"/>
                  </a:lnTo>
                  <a:lnTo>
                    <a:pt x="46153" y="120000"/>
                  </a:lnTo>
                  <a:lnTo>
                    <a:pt x="46153" y="120000"/>
                  </a:lnTo>
                  <a:lnTo>
                    <a:pt x="46153" y="120000"/>
                  </a:lnTo>
                  <a:lnTo>
                    <a:pt x="46153" y="120000"/>
                  </a:lnTo>
                  <a:lnTo>
                    <a:pt x="46153" y="120000"/>
                  </a:lnTo>
                  <a:lnTo>
                    <a:pt x="83076" y="120000"/>
                  </a:lnTo>
                  <a:lnTo>
                    <a:pt x="83076" y="120000"/>
                  </a:lnTo>
                  <a:lnTo>
                    <a:pt x="83076" y="120000"/>
                  </a:lnTo>
                  <a:lnTo>
                    <a:pt x="83076" y="120000"/>
                  </a:lnTo>
                  <a:lnTo>
                    <a:pt x="83076" y="120000"/>
                  </a:lnTo>
                  <a:lnTo>
                    <a:pt x="83076" y="120000"/>
                  </a:lnTo>
                  <a:lnTo>
                    <a:pt x="83076" y="86666"/>
                  </a:lnTo>
                  <a:lnTo>
                    <a:pt x="83076" y="86666"/>
                  </a:lnTo>
                  <a:lnTo>
                    <a:pt x="83076" y="86666"/>
                  </a:lnTo>
                  <a:lnTo>
                    <a:pt x="83076" y="120000"/>
                  </a:lnTo>
                  <a:lnTo>
                    <a:pt x="83076" y="120000"/>
                  </a:lnTo>
                  <a:lnTo>
                    <a:pt x="120000" y="120000"/>
                  </a:lnTo>
                  <a:lnTo>
                    <a:pt x="120000" y="86666"/>
                  </a:lnTo>
                  <a:lnTo>
                    <a:pt x="120000" y="86666"/>
                  </a:lnTo>
                  <a:lnTo>
                    <a:pt x="120000" y="60000"/>
                  </a:lnTo>
                  <a:lnTo>
                    <a:pt x="120000" y="60000"/>
                  </a:lnTo>
                  <a:lnTo>
                    <a:pt x="120000" y="60000"/>
                  </a:lnTo>
                  <a:lnTo>
                    <a:pt x="120000" y="26666"/>
                  </a:lnTo>
                  <a:lnTo>
                    <a:pt x="120000" y="26666"/>
                  </a:lnTo>
                  <a:lnTo>
                    <a:pt x="120000" y="26666"/>
                  </a:lnTo>
                  <a:lnTo>
                    <a:pt x="120000" y="26666"/>
                  </a:lnTo>
                  <a:lnTo>
                    <a:pt x="120000" y="26666"/>
                  </a:lnTo>
                  <a:lnTo>
                    <a:pt x="120000" y="26666"/>
                  </a:lnTo>
                  <a:lnTo>
                    <a:pt x="120000" y="26666"/>
                  </a:lnTo>
                  <a:lnTo>
                    <a:pt x="120000" y="0"/>
                  </a:lnTo>
                  <a:lnTo>
                    <a:pt x="120000" y="0"/>
                  </a:lnTo>
                  <a:lnTo>
                    <a:pt x="83076" y="0"/>
                  </a:lnTo>
                  <a:lnTo>
                    <a:pt x="83076" y="0"/>
                  </a:lnTo>
                  <a:lnTo>
                    <a:pt x="83076" y="0"/>
                  </a:lnTo>
                  <a:lnTo>
                    <a:pt x="83076" y="0"/>
                  </a:lnTo>
                  <a:lnTo>
                    <a:pt x="83076" y="0"/>
                  </a:lnTo>
                  <a:lnTo>
                    <a:pt x="83076" y="0"/>
                  </a:lnTo>
                  <a:lnTo>
                    <a:pt x="46153" y="0"/>
                  </a:lnTo>
                  <a:lnTo>
                    <a:pt x="46153" y="0"/>
                  </a:lnTo>
                  <a:lnTo>
                    <a:pt x="46153" y="0"/>
                  </a:lnTo>
                  <a:lnTo>
                    <a:pt x="46153" y="0"/>
                  </a:lnTo>
                  <a:lnTo>
                    <a:pt x="0" y="0"/>
                  </a:lnTo>
                  <a:lnTo>
                    <a:pt x="0" y="0"/>
                  </a:lnTo>
                  <a:lnTo>
                    <a:pt x="0" y="26666"/>
                  </a:lnTo>
                  <a:close/>
                  <a:moveTo>
                    <a:pt x="46153" y="86666"/>
                  </a:moveTo>
                  <a:lnTo>
                    <a:pt x="46153" y="86666"/>
                  </a:lnTo>
                  <a:lnTo>
                    <a:pt x="46153" y="86666"/>
                  </a:lnTo>
                  <a:lnTo>
                    <a:pt x="46153" y="86666"/>
                  </a:lnTo>
                  <a:lnTo>
                    <a:pt x="46153" y="60000"/>
                  </a:lnTo>
                  <a:lnTo>
                    <a:pt x="46153" y="60000"/>
                  </a:lnTo>
                  <a:lnTo>
                    <a:pt x="46153" y="60000"/>
                  </a:lnTo>
                  <a:lnTo>
                    <a:pt x="46153" y="60000"/>
                  </a:lnTo>
                  <a:lnTo>
                    <a:pt x="46153" y="60000"/>
                  </a:lnTo>
                  <a:lnTo>
                    <a:pt x="46153" y="60000"/>
                  </a:lnTo>
                  <a:lnTo>
                    <a:pt x="83076" y="60000"/>
                  </a:lnTo>
                  <a:lnTo>
                    <a:pt x="83076" y="60000"/>
                  </a:lnTo>
                  <a:lnTo>
                    <a:pt x="83076" y="60000"/>
                  </a:lnTo>
                  <a:lnTo>
                    <a:pt x="83076" y="60000"/>
                  </a:lnTo>
                  <a:lnTo>
                    <a:pt x="83076" y="60000"/>
                  </a:lnTo>
                  <a:lnTo>
                    <a:pt x="83076" y="60000"/>
                  </a:lnTo>
                  <a:lnTo>
                    <a:pt x="83076" y="86666"/>
                  </a:lnTo>
                  <a:lnTo>
                    <a:pt x="83076" y="86666"/>
                  </a:lnTo>
                  <a:lnTo>
                    <a:pt x="83076" y="86666"/>
                  </a:lnTo>
                  <a:lnTo>
                    <a:pt x="83076" y="86666"/>
                  </a:lnTo>
                  <a:lnTo>
                    <a:pt x="83076" y="86666"/>
                  </a:lnTo>
                  <a:lnTo>
                    <a:pt x="83076" y="86666"/>
                  </a:lnTo>
                  <a:lnTo>
                    <a:pt x="83076" y="86666"/>
                  </a:lnTo>
                  <a:lnTo>
                    <a:pt x="83076" y="86666"/>
                  </a:lnTo>
                  <a:lnTo>
                    <a:pt x="83076" y="86666"/>
                  </a:lnTo>
                  <a:lnTo>
                    <a:pt x="83076" y="86666"/>
                  </a:lnTo>
                  <a:lnTo>
                    <a:pt x="83076" y="86666"/>
                  </a:lnTo>
                  <a:lnTo>
                    <a:pt x="46153" y="86666"/>
                  </a:lnTo>
                  <a:lnTo>
                    <a:pt x="46153" y="86666"/>
                  </a:lnTo>
                  <a:lnTo>
                    <a:pt x="46153" y="86666"/>
                  </a:lnTo>
                  <a:lnTo>
                    <a:pt x="46153" y="86666"/>
                  </a:lnTo>
                  <a:lnTo>
                    <a:pt x="46153" y="86666"/>
                  </a:lnTo>
                  <a:lnTo>
                    <a:pt x="46153" y="86666"/>
                  </a:lnTo>
                  <a:lnTo>
                    <a:pt x="46153" y="86666"/>
                  </a:lnTo>
                  <a:lnTo>
                    <a:pt x="46153" y="86666"/>
                  </a:lnTo>
                  <a:lnTo>
                    <a:pt x="46153" y="86666"/>
                  </a:lnTo>
                  <a:lnTo>
                    <a:pt x="46153" y="86666"/>
                  </a:lnTo>
                  <a:lnTo>
                    <a:pt x="46153" y="86666"/>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761" name="Shape 1761"/>
            <p:cNvSpPr/>
            <p:nvPr/>
          </p:nvSpPr>
          <p:spPr>
            <a:xfrm>
              <a:off x="5419" y="4210"/>
              <a:ext cx="8" cy="23"/>
            </a:xfrm>
            <a:custGeom>
              <a:avLst/>
              <a:gdLst/>
              <a:ahLst/>
              <a:cxnLst/>
              <a:rect l="0" t="0" r="0" b="0"/>
              <a:pathLst>
                <a:path w="120000" h="120000" extrusionOk="0">
                  <a:moveTo>
                    <a:pt x="0" y="93913"/>
                  </a:moveTo>
                  <a:lnTo>
                    <a:pt x="0" y="93913"/>
                  </a:lnTo>
                  <a:lnTo>
                    <a:pt x="0" y="93913"/>
                  </a:lnTo>
                  <a:lnTo>
                    <a:pt x="0" y="93913"/>
                  </a:lnTo>
                  <a:lnTo>
                    <a:pt x="0" y="93913"/>
                  </a:lnTo>
                  <a:lnTo>
                    <a:pt x="0" y="93913"/>
                  </a:lnTo>
                  <a:lnTo>
                    <a:pt x="0" y="93913"/>
                  </a:lnTo>
                  <a:lnTo>
                    <a:pt x="0" y="93913"/>
                  </a:lnTo>
                  <a:lnTo>
                    <a:pt x="60000" y="120000"/>
                  </a:lnTo>
                  <a:lnTo>
                    <a:pt x="60000" y="120000"/>
                  </a:lnTo>
                  <a:lnTo>
                    <a:pt x="60000" y="120000"/>
                  </a:lnTo>
                  <a:lnTo>
                    <a:pt x="60000" y="120000"/>
                  </a:lnTo>
                  <a:lnTo>
                    <a:pt x="60000" y="120000"/>
                  </a:lnTo>
                  <a:lnTo>
                    <a:pt x="60000" y="120000"/>
                  </a:lnTo>
                  <a:lnTo>
                    <a:pt x="60000" y="120000"/>
                  </a:lnTo>
                  <a:lnTo>
                    <a:pt x="60000" y="120000"/>
                  </a:lnTo>
                  <a:lnTo>
                    <a:pt x="60000" y="120000"/>
                  </a:lnTo>
                  <a:lnTo>
                    <a:pt x="120000" y="120000"/>
                  </a:lnTo>
                  <a:lnTo>
                    <a:pt x="120000" y="120000"/>
                  </a:lnTo>
                  <a:lnTo>
                    <a:pt x="120000" y="120000"/>
                  </a:lnTo>
                  <a:lnTo>
                    <a:pt x="120000" y="120000"/>
                  </a:lnTo>
                  <a:lnTo>
                    <a:pt x="120000" y="93913"/>
                  </a:lnTo>
                  <a:lnTo>
                    <a:pt x="120000" y="93913"/>
                  </a:lnTo>
                  <a:lnTo>
                    <a:pt x="120000" y="93913"/>
                  </a:lnTo>
                  <a:lnTo>
                    <a:pt x="120000" y="93913"/>
                  </a:lnTo>
                  <a:lnTo>
                    <a:pt x="120000" y="93913"/>
                  </a:lnTo>
                  <a:lnTo>
                    <a:pt x="120000" y="93913"/>
                  </a:lnTo>
                  <a:lnTo>
                    <a:pt x="60000" y="93913"/>
                  </a:lnTo>
                  <a:lnTo>
                    <a:pt x="60000" y="93913"/>
                  </a:lnTo>
                  <a:lnTo>
                    <a:pt x="60000" y="93913"/>
                  </a:lnTo>
                  <a:lnTo>
                    <a:pt x="60000" y="93913"/>
                  </a:lnTo>
                  <a:lnTo>
                    <a:pt x="60000" y="93913"/>
                  </a:lnTo>
                  <a:lnTo>
                    <a:pt x="60000" y="93913"/>
                  </a:lnTo>
                  <a:lnTo>
                    <a:pt x="60000" y="93913"/>
                  </a:lnTo>
                  <a:lnTo>
                    <a:pt x="60000" y="46956"/>
                  </a:lnTo>
                  <a:lnTo>
                    <a:pt x="120000" y="46956"/>
                  </a:lnTo>
                  <a:lnTo>
                    <a:pt x="120000" y="26086"/>
                  </a:lnTo>
                  <a:lnTo>
                    <a:pt x="60000" y="26086"/>
                  </a:lnTo>
                  <a:lnTo>
                    <a:pt x="60000" y="0"/>
                  </a:lnTo>
                  <a:lnTo>
                    <a:pt x="0" y="26086"/>
                  </a:lnTo>
                  <a:lnTo>
                    <a:pt x="0" y="26086"/>
                  </a:lnTo>
                  <a:lnTo>
                    <a:pt x="0" y="26086"/>
                  </a:lnTo>
                  <a:lnTo>
                    <a:pt x="0" y="46956"/>
                  </a:lnTo>
                  <a:lnTo>
                    <a:pt x="0" y="46956"/>
                  </a:lnTo>
                  <a:lnTo>
                    <a:pt x="0" y="93913"/>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762" name="Shape 1762"/>
            <p:cNvSpPr/>
            <p:nvPr/>
          </p:nvSpPr>
          <p:spPr>
            <a:xfrm>
              <a:off x="5427" y="4215"/>
              <a:ext cx="17" cy="18"/>
            </a:xfrm>
            <a:custGeom>
              <a:avLst/>
              <a:gdLst/>
              <a:ahLst/>
              <a:cxnLst/>
              <a:rect l="0" t="0" r="0" b="0"/>
              <a:pathLst>
                <a:path w="120000" h="120000" extrusionOk="0">
                  <a:moveTo>
                    <a:pt x="28235" y="26666"/>
                  </a:moveTo>
                  <a:lnTo>
                    <a:pt x="28235" y="26666"/>
                  </a:lnTo>
                  <a:lnTo>
                    <a:pt x="28235" y="26666"/>
                  </a:lnTo>
                  <a:lnTo>
                    <a:pt x="28235" y="26666"/>
                  </a:lnTo>
                  <a:lnTo>
                    <a:pt x="28235" y="26666"/>
                  </a:lnTo>
                  <a:lnTo>
                    <a:pt x="28235" y="26666"/>
                  </a:lnTo>
                  <a:lnTo>
                    <a:pt x="63529" y="26666"/>
                  </a:lnTo>
                  <a:lnTo>
                    <a:pt x="63529" y="26666"/>
                  </a:lnTo>
                  <a:lnTo>
                    <a:pt x="63529" y="26666"/>
                  </a:lnTo>
                  <a:lnTo>
                    <a:pt x="63529" y="26666"/>
                  </a:lnTo>
                  <a:lnTo>
                    <a:pt x="63529" y="26666"/>
                  </a:lnTo>
                  <a:lnTo>
                    <a:pt x="63529" y="26666"/>
                  </a:lnTo>
                  <a:lnTo>
                    <a:pt x="63529" y="26666"/>
                  </a:lnTo>
                  <a:lnTo>
                    <a:pt x="63529" y="26666"/>
                  </a:lnTo>
                  <a:lnTo>
                    <a:pt x="63529" y="26666"/>
                  </a:lnTo>
                  <a:lnTo>
                    <a:pt x="91764" y="26666"/>
                  </a:lnTo>
                  <a:lnTo>
                    <a:pt x="91764" y="26666"/>
                  </a:lnTo>
                  <a:lnTo>
                    <a:pt x="91764" y="26666"/>
                  </a:lnTo>
                  <a:lnTo>
                    <a:pt x="91764" y="26666"/>
                  </a:lnTo>
                  <a:lnTo>
                    <a:pt x="91764" y="26666"/>
                  </a:lnTo>
                  <a:lnTo>
                    <a:pt x="91764" y="60000"/>
                  </a:lnTo>
                  <a:lnTo>
                    <a:pt x="63529" y="60000"/>
                  </a:lnTo>
                  <a:lnTo>
                    <a:pt x="63529" y="60000"/>
                  </a:lnTo>
                  <a:lnTo>
                    <a:pt x="63529" y="60000"/>
                  </a:lnTo>
                  <a:lnTo>
                    <a:pt x="28235" y="60000"/>
                  </a:lnTo>
                  <a:lnTo>
                    <a:pt x="28235" y="60000"/>
                  </a:lnTo>
                  <a:lnTo>
                    <a:pt x="28235" y="60000"/>
                  </a:lnTo>
                  <a:lnTo>
                    <a:pt x="28235" y="60000"/>
                  </a:lnTo>
                  <a:lnTo>
                    <a:pt x="28235" y="60000"/>
                  </a:lnTo>
                  <a:lnTo>
                    <a:pt x="28235" y="60000"/>
                  </a:lnTo>
                  <a:lnTo>
                    <a:pt x="28235" y="60000"/>
                  </a:lnTo>
                  <a:lnTo>
                    <a:pt x="28235" y="60000"/>
                  </a:lnTo>
                  <a:lnTo>
                    <a:pt x="28235" y="60000"/>
                  </a:lnTo>
                  <a:lnTo>
                    <a:pt x="0" y="60000"/>
                  </a:lnTo>
                  <a:lnTo>
                    <a:pt x="0" y="60000"/>
                  </a:lnTo>
                  <a:lnTo>
                    <a:pt x="0" y="60000"/>
                  </a:lnTo>
                  <a:lnTo>
                    <a:pt x="0" y="60000"/>
                  </a:lnTo>
                  <a:lnTo>
                    <a:pt x="0" y="86666"/>
                  </a:lnTo>
                  <a:lnTo>
                    <a:pt x="0" y="86666"/>
                  </a:lnTo>
                  <a:lnTo>
                    <a:pt x="0" y="86666"/>
                  </a:lnTo>
                  <a:lnTo>
                    <a:pt x="0" y="86666"/>
                  </a:lnTo>
                  <a:lnTo>
                    <a:pt x="0" y="86666"/>
                  </a:lnTo>
                  <a:lnTo>
                    <a:pt x="0" y="86666"/>
                  </a:lnTo>
                  <a:lnTo>
                    <a:pt x="0" y="86666"/>
                  </a:lnTo>
                  <a:lnTo>
                    <a:pt x="0" y="86666"/>
                  </a:lnTo>
                  <a:lnTo>
                    <a:pt x="28235" y="86666"/>
                  </a:lnTo>
                  <a:lnTo>
                    <a:pt x="28235" y="120000"/>
                  </a:lnTo>
                  <a:lnTo>
                    <a:pt x="28235" y="120000"/>
                  </a:lnTo>
                  <a:lnTo>
                    <a:pt x="28235" y="120000"/>
                  </a:lnTo>
                  <a:lnTo>
                    <a:pt x="28235" y="120000"/>
                  </a:lnTo>
                  <a:lnTo>
                    <a:pt x="28235" y="120000"/>
                  </a:lnTo>
                  <a:lnTo>
                    <a:pt x="28235" y="120000"/>
                  </a:lnTo>
                  <a:lnTo>
                    <a:pt x="28235" y="120000"/>
                  </a:lnTo>
                  <a:lnTo>
                    <a:pt x="63529" y="120000"/>
                  </a:lnTo>
                  <a:lnTo>
                    <a:pt x="63529" y="120000"/>
                  </a:lnTo>
                  <a:lnTo>
                    <a:pt x="63529" y="120000"/>
                  </a:lnTo>
                  <a:lnTo>
                    <a:pt x="63529" y="120000"/>
                  </a:lnTo>
                  <a:lnTo>
                    <a:pt x="63529" y="120000"/>
                  </a:lnTo>
                  <a:lnTo>
                    <a:pt x="63529" y="120000"/>
                  </a:lnTo>
                  <a:lnTo>
                    <a:pt x="63529" y="120000"/>
                  </a:lnTo>
                  <a:lnTo>
                    <a:pt x="63529" y="120000"/>
                  </a:lnTo>
                  <a:lnTo>
                    <a:pt x="91764" y="86666"/>
                  </a:lnTo>
                  <a:lnTo>
                    <a:pt x="91764" y="86666"/>
                  </a:lnTo>
                  <a:lnTo>
                    <a:pt x="91764" y="86666"/>
                  </a:lnTo>
                  <a:lnTo>
                    <a:pt x="91764" y="86666"/>
                  </a:lnTo>
                  <a:lnTo>
                    <a:pt x="91764" y="120000"/>
                  </a:lnTo>
                  <a:lnTo>
                    <a:pt x="91764" y="120000"/>
                  </a:lnTo>
                  <a:lnTo>
                    <a:pt x="120000" y="120000"/>
                  </a:lnTo>
                  <a:lnTo>
                    <a:pt x="120000" y="86666"/>
                  </a:lnTo>
                  <a:lnTo>
                    <a:pt x="120000" y="86666"/>
                  </a:lnTo>
                  <a:lnTo>
                    <a:pt x="120000" y="60000"/>
                  </a:lnTo>
                  <a:lnTo>
                    <a:pt x="120000" y="60000"/>
                  </a:lnTo>
                  <a:lnTo>
                    <a:pt x="120000" y="60000"/>
                  </a:lnTo>
                  <a:lnTo>
                    <a:pt x="120000" y="26666"/>
                  </a:lnTo>
                  <a:lnTo>
                    <a:pt x="91764" y="26666"/>
                  </a:lnTo>
                  <a:lnTo>
                    <a:pt x="91764" y="26666"/>
                  </a:lnTo>
                  <a:lnTo>
                    <a:pt x="91764" y="26666"/>
                  </a:lnTo>
                  <a:lnTo>
                    <a:pt x="91764" y="26666"/>
                  </a:lnTo>
                  <a:lnTo>
                    <a:pt x="91764" y="26666"/>
                  </a:lnTo>
                  <a:lnTo>
                    <a:pt x="91764" y="26666"/>
                  </a:lnTo>
                  <a:lnTo>
                    <a:pt x="91764" y="0"/>
                  </a:lnTo>
                  <a:lnTo>
                    <a:pt x="91764" y="0"/>
                  </a:lnTo>
                  <a:lnTo>
                    <a:pt x="91764" y="0"/>
                  </a:lnTo>
                  <a:lnTo>
                    <a:pt x="91764" y="0"/>
                  </a:lnTo>
                  <a:lnTo>
                    <a:pt x="91764" y="0"/>
                  </a:lnTo>
                  <a:lnTo>
                    <a:pt x="63529" y="0"/>
                  </a:lnTo>
                  <a:lnTo>
                    <a:pt x="63529" y="0"/>
                  </a:lnTo>
                  <a:lnTo>
                    <a:pt x="63529" y="0"/>
                  </a:lnTo>
                  <a:lnTo>
                    <a:pt x="63529" y="0"/>
                  </a:lnTo>
                  <a:lnTo>
                    <a:pt x="28235" y="0"/>
                  </a:lnTo>
                  <a:lnTo>
                    <a:pt x="28235" y="0"/>
                  </a:lnTo>
                  <a:lnTo>
                    <a:pt x="28235" y="0"/>
                  </a:lnTo>
                  <a:lnTo>
                    <a:pt x="28235" y="0"/>
                  </a:lnTo>
                  <a:lnTo>
                    <a:pt x="28235" y="0"/>
                  </a:lnTo>
                  <a:lnTo>
                    <a:pt x="28235" y="26666"/>
                  </a:lnTo>
                  <a:close/>
                  <a:moveTo>
                    <a:pt x="28235" y="86666"/>
                  </a:moveTo>
                  <a:lnTo>
                    <a:pt x="28235" y="86666"/>
                  </a:lnTo>
                  <a:lnTo>
                    <a:pt x="28235" y="86666"/>
                  </a:lnTo>
                  <a:lnTo>
                    <a:pt x="28235" y="86666"/>
                  </a:lnTo>
                  <a:lnTo>
                    <a:pt x="28235" y="60000"/>
                  </a:lnTo>
                  <a:lnTo>
                    <a:pt x="28235" y="60000"/>
                  </a:lnTo>
                  <a:lnTo>
                    <a:pt x="28235" y="60000"/>
                  </a:lnTo>
                  <a:lnTo>
                    <a:pt x="63529" y="60000"/>
                  </a:lnTo>
                  <a:lnTo>
                    <a:pt x="63529" y="60000"/>
                  </a:lnTo>
                  <a:lnTo>
                    <a:pt x="63529" y="60000"/>
                  </a:lnTo>
                  <a:lnTo>
                    <a:pt x="63529" y="60000"/>
                  </a:lnTo>
                  <a:lnTo>
                    <a:pt x="63529" y="60000"/>
                  </a:lnTo>
                  <a:lnTo>
                    <a:pt x="63529" y="60000"/>
                  </a:lnTo>
                  <a:lnTo>
                    <a:pt x="91764" y="60000"/>
                  </a:lnTo>
                  <a:lnTo>
                    <a:pt x="91764" y="60000"/>
                  </a:lnTo>
                  <a:lnTo>
                    <a:pt x="91764" y="60000"/>
                  </a:lnTo>
                  <a:lnTo>
                    <a:pt x="91764" y="86666"/>
                  </a:lnTo>
                  <a:lnTo>
                    <a:pt x="91764" y="86666"/>
                  </a:lnTo>
                  <a:lnTo>
                    <a:pt x="91764" y="86666"/>
                  </a:lnTo>
                  <a:lnTo>
                    <a:pt x="63529" y="86666"/>
                  </a:lnTo>
                  <a:lnTo>
                    <a:pt x="63529" y="86666"/>
                  </a:lnTo>
                  <a:lnTo>
                    <a:pt x="63529" y="86666"/>
                  </a:lnTo>
                  <a:lnTo>
                    <a:pt x="63529" y="86666"/>
                  </a:lnTo>
                  <a:lnTo>
                    <a:pt x="63529" y="86666"/>
                  </a:lnTo>
                  <a:lnTo>
                    <a:pt x="63529" y="86666"/>
                  </a:lnTo>
                  <a:lnTo>
                    <a:pt x="63529" y="86666"/>
                  </a:lnTo>
                  <a:lnTo>
                    <a:pt x="63529" y="86666"/>
                  </a:lnTo>
                  <a:lnTo>
                    <a:pt x="63529" y="86666"/>
                  </a:lnTo>
                  <a:lnTo>
                    <a:pt x="63529" y="86666"/>
                  </a:lnTo>
                  <a:lnTo>
                    <a:pt x="63529" y="86666"/>
                  </a:lnTo>
                  <a:lnTo>
                    <a:pt x="63529" y="86666"/>
                  </a:lnTo>
                  <a:lnTo>
                    <a:pt x="28235" y="86666"/>
                  </a:lnTo>
                  <a:lnTo>
                    <a:pt x="28235" y="86666"/>
                  </a:lnTo>
                  <a:lnTo>
                    <a:pt x="28235" y="86666"/>
                  </a:lnTo>
                  <a:lnTo>
                    <a:pt x="28235" y="86666"/>
                  </a:lnTo>
                  <a:lnTo>
                    <a:pt x="28235" y="86666"/>
                  </a:lnTo>
                  <a:lnTo>
                    <a:pt x="28235" y="86666"/>
                  </a:lnTo>
                  <a:lnTo>
                    <a:pt x="28235" y="86666"/>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763" name="Shape 1763"/>
            <p:cNvSpPr/>
            <p:nvPr/>
          </p:nvSpPr>
          <p:spPr>
            <a:xfrm>
              <a:off x="5444" y="4210"/>
              <a:ext cx="5" cy="23"/>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764" name="Shape 1764"/>
            <p:cNvSpPr/>
            <p:nvPr/>
          </p:nvSpPr>
          <p:spPr>
            <a:xfrm>
              <a:off x="5453" y="4215"/>
              <a:ext cx="13" cy="18"/>
            </a:xfrm>
            <a:custGeom>
              <a:avLst/>
              <a:gdLst/>
              <a:ahLst/>
              <a:cxnLst/>
              <a:rect l="0" t="0" r="0" b="0"/>
              <a:pathLst>
                <a:path w="120000" h="120000" extrusionOk="0">
                  <a:moveTo>
                    <a:pt x="0" y="26666"/>
                  </a:moveTo>
                  <a:lnTo>
                    <a:pt x="0" y="26666"/>
                  </a:lnTo>
                  <a:lnTo>
                    <a:pt x="36923" y="26666"/>
                  </a:lnTo>
                  <a:lnTo>
                    <a:pt x="36923" y="26666"/>
                  </a:lnTo>
                  <a:lnTo>
                    <a:pt x="36923" y="26666"/>
                  </a:lnTo>
                  <a:lnTo>
                    <a:pt x="36923" y="26666"/>
                  </a:lnTo>
                  <a:lnTo>
                    <a:pt x="36923" y="26666"/>
                  </a:lnTo>
                  <a:lnTo>
                    <a:pt x="36923" y="26666"/>
                  </a:lnTo>
                  <a:lnTo>
                    <a:pt x="36923" y="26666"/>
                  </a:lnTo>
                  <a:lnTo>
                    <a:pt x="83076" y="26666"/>
                  </a:lnTo>
                  <a:lnTo>
                    <a:pt x="83076" y="26666"/>
                  </a:lnTo>
                  <a:lnTo>
                    <a:pt x="83076" y="26666"/>
                  </a:lnTo>
                  <a:lnTo>
                    <a:pt x="83076" y="26666"/>
                  </a:lnTo>
                  <a:lnTo>
                    <a:pt x="83076" y="26666"/>
                  </a:lnTo>
                  <a:lnTo>
                    <a:pt x="83076" y="26666"/>
                  </a:lnTo>
                  <a:lnTo>
                    <a:pt x="83076" y="26666"/>
                  </a:lnTo>
                  <a:lnTo>
                    <a:pt x="83076" y="26666"/>
                  </a:lnTo>
                  <a:lnTo>
                    <a:pt x="83076" y="26666"/>
                  </a:lnTo>
                  <a:lnTo>
                    <a:pt x="83076" y="26666"/>
                  </a:lnTo>
                  <a:lnTo>
                    <a:pt x="83076" y="26666"/>
                  </a:lnTo>
                  <a:lnTo>
                    <a:pt x="83076" y="60000"/>
                  </a:lnTo>
                  <a:lnTo>
                    <a:pt x="83076" y="60000"/>
                  </a:lnTo>
                  <a:lnTo>
                    <a:pt x="36923" y="60000"/>
                  </a:lnTo>
                  <a:lnTo>
                    <a:pt x="36923" y="60000"/>
                  </a:lnTo>
                  <a:lnTo>
                    <a:pt x="36923" y="60000"/>
                  </a:lnTo>
                  <a:lnTo>
                    <a:pt x="36923" y="60000"/>
                  </a:lnTo>
                  <a:lnTo>
                    <a:pt x="36923" y="60000"/>
                  </a:lnTo>
                  <a:lnTo>
                    <a:pt x="0" y="60000"/>
                  </a:lnTo>
                  <a:lnTo>
                    <a:pt x="0" y="60000"/>
                  </a:lnTo>
                  <a:lnTo>
                    <a:pt x="0" y="60000"/>
                  </a:lnTo>
                  <a:lnTo>
                    <a:pt x="0" y="60000"/>
                  </a:lnTo>
                  <a:lnTo>
                    <a:pt x="0" y="60000"/>
                  </a:lnTo>
                  <a:lnTo>
                    <a:pt x="0" y="60000"/>
                  </a:lnTo>
                  <a:lnTo>
                    <a:pt x="0" y="60000"/>
                  </a:lnTo>
                  <a:lnTo>
                    <a:pt x="0" y="60000"/>
                  </a:lnTo>
                  <a:lnTo>
                    <a:pt x="0" y="60000"/>
                  </a:lnTo>
                  <a:lnTo>
                    <a:pt x="0" y="60000"/>
                  </a:lnTo>
                  <a:lnTo>
                    <a:pt x="0" y="86666"/>
                  </a:lnTo>
                  <a:lnTo>
                    <a:pt x="0" y="86666"/>
                  </a:lnTo>
                  <a:lnTo>
                    <a:pt x="0" y="86666"/>
                  </a:lnTo>
                  <a:lnTo>
                    <a:pt x="0" y="86666"/>
                  </a:lnTo>
                  <a:lnTo>
                    <a:pt x="0" y="86666"/>
                  </a:lnTo>
                  <a:lnTo>
                    <a:pt x="0" y="86666"/>
                  </a:lnTo>
                  <a:lnTo>
                    <a:pt x="0" y="86666"/>
                  </a:lnTo>
                  <a:lnTo>
                    <a:pt x="0" y="86666"/>
                  </a:lnTo>
                  <a:lnTo>
                    <a:pt x="0" y="86666"/>
                  </a:lnTo>
                  <a:lnTo>
                    <a:pt x="0" y="120000"/>
                  </a:lnTo>
                  <a:lnTo>
                    <a:pt x="0" y="120000"/>
                  </a:lnTo>
                  <a:lnTo>
                    <a:pt x="0" y="120000"/>
                  </a:lnTo>
                  <a:lnTo>
                    <a:pt x="0" y="120000"/>
                  </a:lnTo>
                  <a:lnTo>
                    <a:pt x="36923" y="120000"/>
                  </a:lnTo>
                  <a:lnTo>
                    <a:pt x="36923" y="120000"/>
                  </a:lnTo>
                  <a:lnTo>
                    <a:pt x="36923" y="120000"/>
                  </a:lnTo>
                  <a:lnTo>
                    <a:pt x="36923" y="120000"/>
                  </a:lnTo>
                  <a:lnTo>
                    <a:pt x="36923" y="120000"/>
                  </a:lnTo>
                  <a:lnTo>
                    <a:pt x="36923" y="120000"/>
                  </a:lnTo>
                  <a:lnTo>
                    <a:pt x="83076" y="120000"/>
                  </a:lnTo>
                  <a:lnTo>
                    <a:pt x="83076" y="120000"/>
                  </a:lnTo>
                  <a:lnTo>
                    <a:pt x="83076" y="120000"/>
                  </a:lnTo>
                  <a:lnTo>
                    <a:pt x="83076" y="120000"/>
                  </a:lnTo>
                  <a:lnTo>
                    <a:pt x="83076" y="120000"/>
                  </a:lnTo>
                  <a:lnTo>
                    <a:pt x="83076" y="86666"/>
                  </a:lnTo>
                  <a:lnTo>
                    <a:pt x="83076" y="86666"/>
                  </a:lnTo>
                  <a:lnTo>
                    <a:pt x="83076" y="86666"/>
                  </a:lnTo>
                  <a:lnTo>
                    <a:pt x="83076" y="86666"/>
                  </a:lnTo>
                  <a:lnTo>
                    <a:pt x="83076" y="120000"/>
                  </a:lnTo>
                  <a:lnTo>
                    <a:pt x="83076" y="120000"/>
                  </a:lnTo>
                  <a:lnTo>
                    <a:pt x="120000" y="120000"/>
                  </a:lnTo>
                  <a:lnTo>
                    <a:pt x="120000" y="86666"/>
                  </a:lnTo>
                  <a:lnTo>
                    <a:pt x="120000" y="86666"/>
                  </a:lnTo>
                  <a:lnTo>
                    <a:pt x="120000" y="60000"/>
                  </a:lnTo>
                  <a:lnTo>
                    <a:pt x="120000" y="60000"/>
                  </a:lnTo>
                  <a:lnTo>
                    <a:pt x="120000" y="60000"/>
                  </a:lnTo>
                  <a:lnTo>
                    <a:pt x="120000" y="26666"/>
                  </a:lnTo>
                  <a:lnTo>
                    <a:pt x="120000" y="26666"/>
                  </a:lnTo>
                  <a:lnTo>
                    <a:pt x="120000" y="26666"/>
                  </a:lnTo>
                  <a:lnTo>
                    <a:pt x="120000" y="26666"/>
                  </a:lnTo>
                  <a:lnTo>
                    <a:pt x="120000" y="26666"/>
                  </a:lnTo>
                  <a:lnTo>
                    <a:pt x="120000" y="26666"/>
                  </a:lnTo>
                  <a:lnTo>
                    <a:pt x="120000" y="26666"/>
                  </a:lnTo>
                  <a:lnTo>
                    <a:pt x="120000" y="0"/>
                  </a:lnTo>
                  <a:lnTo>
                    <a:pt x="120000" y="0"/>
                  </a:lnTo>
                  <a:lnTo>
                    <a:pt x="83076" y="0"/>
                  </a:lnTo>
                  <a:lnTo>
                    <a:pt x="83076" y="0"/>
                  </a:lnTo>
                  <a:lnTo>
                    <a:pt x="83076" y="0"/>
                  </a:lnTo>
                  <a:lnTo>
                    <a:pt x="83076" y="0"/>
                  </a:lnTo>
                  <a:lnTo>
                    <a:pt x="83076" y="0"/>
                  </a:lnTo>
                  <a:lnTo>
                    <a:pt x="83076" y="0"/>
                  </a:lnTo>
                  <a:lnTo>
                    <a:pt x="36923" y="0"/>
                  </a:lnTo>
                  <a:lnTo>
                    <a:pt x="36923" y="0"/>
                  </a:lnTo>
                  <a:lnTo>
                    <a:pt x="36923" y="0"/>
                  </a:lnTo>
                  <a:lnTo>
                    <a:pt x="36923" y="0"/>
                  </a:lnTo>
                  <a:lnTo>
                    <a:pt x="0" y="0"/>
                  </a:lnTo>
                  <a:lnTo>
                    <a:pt x="0" y="0"/>
                  </a:lnTo>
                  <a:lnTo>
                    <a:pt x="0" y="26666"/>
                  </a:lnTo>
                  <a:close/>
                  <a:moveTo>
                    <a:pt x="36923" y="86666"/>
                  </a:moveTo>
                  <a:lnTo>
                    <a:pt x="36923" y="86666"/>
                  </a:lnTo>
                  <a:lnTo>
                    <a:pt x="36923" y="86666"/>
                  </a:lnTo>
                  <a:lnTo>
                    <a:pt x="36923" y="86666"/>
                  </a:lnTo>
                  <a:lnTo>
                    <a:pt x="36923" y="60000"/>
                  </a:lnTo>
                  <a:lnTo>
                    <a:pt x="36923" y="60000"/>
                  </a:lnTo>
                  <a:lnTo>
                    <a:pt x="36923" y="60000"/>
                  </a:lnTo>
                  <a:lnTo>
                    <a:pt x="36923" y="60000"/>
                  </a:lnTo>
                  <a:lnTo>
                    <a:pt x="36923" y="60000"/>
                  </a:lnTo>
                  <a:lnTo>
                    <a:pt x="36923" y="60000"/>
                  </a:lnTo>
                  <a:lnTo>
                    <a:pt x="36923" y="60000"/>
                  </a:lnTo>
                  <a:lnTo>
                    <a:pt x="83076" y="60000"/>
                  </a:lnTo>
                  <a:lnTo>
                    <a:pt x="83076" y="60000"/>
                  </a:lnTo>
                  <a:lnTo>
                    <a:pt x="83076" y="60000"/>
                  </a:lnTo>
                  <a:lnTo>
                    <a:pt x="83076" y="60000"/>
                  </a:lnTo>
                  <a:lnTo>
                    <a:pt x="83076" y="60000"/>
                  </a:lnTo>
                  <a:lnTo>
                    <a:pt x="83076" y="86666"/>
                  </a:lnTo>
                  <a:lnTo>
                    <a:pt x="83076" y="86666"/>
                  </a:lnTo>
                  <a:lnTo>
                    <a:pt x="83076" y="86666"/>
                  </a:lnTo>
                  <a:lnTo>
                    <a:pt x="83076" y="86666"/>
                  </a:lnTo>
                  <a:lnTo>
                    <a:pt x="83076" y="86666"/>
                  </a:lnTo>
                  <a:lnTo>
                    <a:pt x="83076" y="86666"/>
                  </a:lnTo>
                  <a:lnTo>
                    <a:pt x="83076" y="86666"/>
                  </a:lnTo>
                  <a:lnTo>
                    <a:pt x="83076" y="86666"/>
                  </a:lnTo>
                  <a:lnTo>
                    <a:pt x="83076" y="86666"/>
                  </a:lnTo>
                  <a:lnTo>
                    <a:pt x="83076" y="86666"/>
                  </a:lnTo>
                  <a:lnTo>
                    <a:pt x="36923" y="86666"/>
                  </a:lnTo>
                  <a:lnTo>
                    <a:pt x="36923" y="86666"/>
                  </a:lnTo>
                  <a:lnTo>
                    <a:pt x="36923" y="86666"/>
                  </a:lnTo>
                  <a:lnTo>
                    <a:pt x="36923" y="86666"/>
                  </a:lnTo>
                  <a:lnTo>
                    <a:pt x="36923" y="86666"/>
                  </a:lnTo>
                  <a:lnTo>
                    <a:pt x="36923" y="86666"/>
                  </a:lnTo>
                  <a:lnTo>
                    <a:pt x="36923" y="86666"/>
                  </a:lnTo>
                  <a:lnTo>
                    <a:pt x="36923" y="86666"/>
                  </a:lnTo>
                  <a:lnTo>
                    <a:pt x="36923" y="86666"/>
                  </a:lnTo>
                  <a:lnTo>
                    <a:pt x="36923" y="86666"/>
                  </a:lnTo>
                  <a:lnTo>
                    <a:pt x="36923" y="86666"/>
                  </a:lnTo>
                  <a:lnTo>
                    <a:pt x="36923" y="86666"/>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765" name="Shape 1765"/>
            <p:cNvSpPr/>
            <p:nvPr/>
          </p:nvSpPr>
          <p:spPr>
            <a:xfrm>
              <a:off x="5470" y="4215"/>
              <a:ext cx="13" cy="18"/>
            </a:xfrm>
            <a:custGeom>
              <a:avLst/>
              <a:gdLst/>
              <a:ahLst/>
              <a:cxnLst/>
              <a:rect l="0" t="0" r="0" b="0"/>
              <a:pathLst>
                <a:path w="120000" h="120000" extrusionOk="0">
                  <a:moveTo>
                    <a:pt x="0" y="120000"/>
                  </a:moveTo>
                  <a:lnTo>
                    <a:pt x="36923" y="120000"/>
                  </a:lnTo>
                  <a:lnTo>
                    <a:pt x="36923" y="60000"/>
                  </a:lnTo>
                  <a:lnTo>
                    <a:pt x="36923" y="60000"/>
                  </a:lnTo>
                  <a:lnTo>
                    <a:pt x="36923" y="60000"/>
                  </a:lnTo>
                  <a:lnTo>
                    <a:pt x="36923" y="60000"/>
                  </a:lnTo>
                  <a:lnTo>
                    <a:pt x="36923" y="26666"/>
                  </a:lnTo>
                  <a:lnTo>
                    <a:pt x="36923" y="26666"/>
                  </a:lnTo>
                  <a:lnTo>
                    <a:pt x="36923" y="26666"/>
                  </a:lnTo>
                  <a:lnTo>
                    <a:pt x="36923" y="26666"/>
                  </a:lnTo>
                  <a:lnTo>
                    <a:pt x="36923" y="26666"/>
                  </a:lnTo>
                  <a:lnTo>
                    <a:pt x="36923" y="26666"/>
                  </a:lnTo>
                  <a:lnTo>
                    <a:pt x="36923" y="26666"/>
                  </a:lnTo>
                  <a:lnTo>
                    <a:pt x="36923" y="26666"/>
                  </a:lnTo>
                  <a:lnTo>
                    <a:pt x="83076" y="26666"/>
                  </a:lnTo>
                  <a:lnTo>
                    <a:pt x="83076" y="26666"/>
                  </a:lnTo>
                  <a:lnTo>
                    <a:pt x="83076" y="26666"/>
                  </a:lnTo>
                  <a:lnTo>
                    <a:pt x="83076" y="26666"/>
                  </a:lnTo>
                  <a:lnTo>
                    <a:pt x="83076" y="26666"/>
                  </a:lnTo>
                  <a:lnTo>
                    <a:pt x="83076" y="26666"/>
                  </a:lnTo>
                  <a:lnTo>
                    <a:pt x="83076" y="26666"/>
                  </a:lnTo>
                  <a:lnTo>
                    <a:pt x="83076" y="26666"/>
                  </a:lnTo>
                  <a:lnTo>
                    <a:pt x="83076" y="26666"/>
                  </a:lnTo>
                  <a:lnTo>
                    <a:pt x="83076" y="26666"/>
                  </a:lnTo>
                  <a:lnTo>
                    <a:pt x="83076" y="60000"/>
                  </a:lnTo>
                  <a:lnTo>
                    <a:pt x="83076" y="60000"/>
                  </a:lnTo>
                  <a:lnTo>
                    <a:pt x="83076" y="60000"/>
                  </a:lnTo>
                  <a:lnTo>
                    <a:pt x="83076" y="120000"/>
                  </a:lnTo>
                  <a:lnTo>
                    <a:pt x="120000" y="120000"/>
                  </a:lnTo>
                  <a:lnTo>
                    <a:pt x="120000" y="60000"/>
                  </a:lnTo>
                  <a:lnTo>
                    <a:pt x="120000" y="26666"/>
                  </a:lnTo>
                  <a:lnTo>
                    <a:pt x="120000" y="26666"/>
                  </a:lnTo>
                  <a:lnTo>
                    <a:pt x="120000" y="26666"/>
                  </a:lnTo>
                  <a:lnTo>
                    <a:pt x="120000" y="26666"/>
                  </a:lnTo>
                  <a:lnTo>
                    <a:pt x="120000" y="26666"/>
                  </a:lnTo>
                  <a:lnTo>
                    <a:pt x="120000" y="26666"/>
                  </a:lnTo>
                  <a:lnTo>
                    <a:pt x="120000" y="26666"/>
                  </a:lnTo>
                  <a:lnTo>
                    <a:pt x="120000" y="26666"/>
                  </a:lnTo>
                  <a:lnTo>
                    <a:pt x="120000" y="26666"/>
                  </a:lnTo>
                  <a:lnTo>
                    <a:pt x="120000" y="26666"/>
                  </a:lnTo>
                  <a:lnTo>
                    <a:pt x="120000" y="0"/>
                  </a:lnTo>
                  <a:lnTo>
                    <a:pt x="120000" y="0"/>
                  </a:lnTo>
                  <a:lnTo>
                    <a:pt x="120000" y="0"/>
                  </a:lnTo>
                  <a:lnTo>
                    <a:pt x="83076" y="0"/>
                  </a:lnTo>
                  <a:lnTo>
                    <a:pt x="83076" y="0"/>
                  </a:lnTo>
                  <a:lnTo>
                    <a:pt x="83076" y="0"/>
                  </a:lnTo>
                  <a:lnTo>
                    <a:pt x="83076" y="0"/>
                  </a:lnTo>
                  <a:lnTo>
                    <a:pt x="83076" y="0"/>
                  </a:lnTo>
                  <a:lnTo>
                    <a:pt x="83076" y="0"/>
                  </a:lnTo>
                  <a:lnTo>
                    <a:pt x="36923" y="0"/>
                  </a:lnTo>
                  <a:lnTo>
                    <a:pt x="36923" y="0"/>
                  </a:lnTo>
                  <a:lnTo>
                    <a:pt x="36923" y="0"/>
                  </a:lnTo>
                  <a:lnTo>
                    <a:pt x="36923" y="0"/>
                  </a:lnTo>
                  <a:lnTo>
                    <a:pt x="36923" y="26666"/>
                  </a:lnTo>
                  <a:lnTo>
                    <a:pt x="36923" y="26666"/>
                  </a:lnTo>
                  <a:lnTo>
                    <a:pt x="36923" y="26666"/>
                  </a:lnTo>
                  <a:lnTo>
                    <a:pt x="36923" y="26666"/>
                  </a:lnTo>
                  <a:lnTo>
                    <a:pt x="36923" y="26666"/>
                  </a:lnTo>
                  <a:lnTo>
                    <a:pt x="36923" y="0"/>
                  </a:lnTo>
                  <a:lnTo>
                    <a:pt x="0" y="0"/>
                  </a:lnTo>
                  <a:lnTo>
                    <a:pt x="0" y="12000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766" name="Shape 1766"/>
            <p:cNvSpPr/>
            <p:nvPr/>
          </p:nvSpPr>
          <p:spPr>
            <a:xfrm>
              <a:off x="5487" y="4215"/>
              <a:ext cx="13" cy="18"/>
            </a:xfrm>
            <a:custGeom>
              <a:avLst/>
              <a:gdLst/>
              <a:ahLst/>
              <a:cxnLst/>
              <a:rect l="0" t="0" r="0" b="0"/>
              <a:pathLst>
                <a:path w="120000" h="120000" extrusionOk="0">
                  <a:moveTo>
                    <a:pt x="0" y="26666"/>
                  </a:moveTo>
                  <a:lnTo>
                    <a:pt x="0" y="26666"/>
                  </a:lnTo>
                  <a:lnTo>
                    <a:pt x="0" y="26666"/>
                  </a:lnTo>
                  <a:lnTo>
                    <a:pt x="46153" y="26666"/>
                  </a:lnTo>
                  <a:lnTo>
                    <a:pt x="46153" y="26666"/>
                  </a:lnTo>
                  <a:lnTo>
                    <a:pt x="46153" y="26666"/>
                  </a:lnTo>
                  <a:lnTo>
                    <a:pt x="46153" y="26666"/>
                  </a:lnTo>
                  <a:lnTo>
                    <a:pt x="46153" y="26666"/>
                  </a:lnTo>
                  <a:lnTo>
                    <a:pt x="46153" y="26666"/>
                  </a:lnTo>
                  <a:lnTo>
                    <a:pt x="83076" y="26666"/>
                  </a:lnTo>
                  <a:lnTo>
                    <a:pt x="83076" y="26666"/>
                  </a:lnTo>
                  <a:lnTo>
                    <a:pt x="83076" y="26666"/>
                  </a:lnTo>
                  <a:lnTo>
                    <a:pt x="83076" y="26666"/>
                  </a:lnTo>
                  <a:lnTo>
                    <a:pt x="83076" y="26666"/>
                  </a:lnTo>
                  <a:lnTo>
                    <a:pt x="83076" y="26666"/>
                  </a:lnTo>
                  <a:lnTo>
                    <a:pt x="83076" y="26666"/>
                  </a:lnTo>
                  <a:lnTo>
                    <a:pt x="83076" y="26666"/>
                  </a:lnTo>
                  <a:lnTo>
                    <a:pt x="83076" y="26666"/>
                  </a:lnTo>
                  <a:lnTo>
                    <a:pt x="83076" y="26666"/>
                  </a:lnTo>
                  <a:lnTo>
                    <a:pt x="83076" y="26666"/>
                  </a:lnTo>
                  <a:lnTo>
                    <a:pt x="83076" y="60000"/>
                  </a:lnTo>
                  <a:lnTo>
                    <a:pt x="83076" y="60000"/>
                  </a:lnTo>
                  <a:lnTo>
                    <a:pt x="46153" y="60000"/>
                  </a:lnTo>
                  <a:lnTo>
                    <a:pt x="46153" y="60000"/>
                  </a:lnTo>
                  <a:lnTo>
                    <a:pt x="46153" y="60000"/>
                  </a:lnTo>
                  <a:lnTo>
                    <a:pt x="46153" y="60000"/>
                  </a:lnTo>
                  <a:lnTo>
                    <a:pt x="46153" y="60000"/>
                  </a:lnTo>
                  <a:lnTo>
                    <a:pt x="0" y="60000"/>
                  </a:lnTo>
                  <a:lnTo>
                    <a:pt x="0" y="60000"/>
                  </a:lnTo>
                  <a:lnTo>
                    <a:pt x="0" y="60000"/>
                  </a:lnTo>
                  <a:lnTo>
                    <a:pt x="0" y="60000"/>
                  </a:lnTo>
                  <a:lnTo>
                    <a:pt x="0" y="60000"/>
                  </a:lnTo>
                  <a:lnTo>
                    <a:pt x="0" y="60000"/>
                  </a:lnTo>
                  <a:lnTo>
                    <a:pt x="0" y="60000"/>
                  </a:lnTo>
                  <a:lnTo>
                    <a:pt x="0" y="60000"/>
                  </a:lnTo>
                  <a:lnTo>
                    <a:pt x="0" y="60000"/>
                  </a:lnTo>
                  <a:lnTo>
                    <a:pt x="0" y="60000"/>
                  </a:lnTo>
                  <a:lnTo>
                    <a:pt x="0" y="86666"/>
                  </a:lnTo>
                  <a:lnTo>
                    <a:pt x="0" y="86666"/>
                  </a:lnTo>
                  <a:lnTo>
                    <a:pt x="0" y="86666"/>
                  </a:lnTo>
                  <a:lnTo>
                    <a:pt x="0" y="86666"/>
                  </a:lnTo>
                  <a:lnTo>
                    <a:pt x="0" y="86666"/>
                  </a:lnTo>
                  <a:lnTo>
                    <a:pt x="0" y="86666"/>
                  </a:lnTo>
                  <a:lnTo>
                    <a:pt x="0" y="86666"/>
                  </a:lnTo>
                  <a:lnTo>
                    <a:pt x="0" y="86666"/>
                  </a:lnTo>
                  <a:lnTo>
                    <a:pt x="0" y="86666"/>
                  </a:lnTo>
                  <a:lnTo>
                    <a:pt x="0" y="120000"/>
                  </a:lnTo>
                  <a:lnTo>
                    <a:pt x="0" y="120000"/>
                  </a:lnTo>
                  <a:lnTo>
                    <a:pt x="0" y="120000"/>
                  </a:lnTo>
                  <a:lnTo>
                    <a:pt x="0" y="120000"/>
                  </a:lnTo>
                  <a:lnTo>
                    <a:pt x="0" y="120000"/>
                  </a:lnTo>
                  <a:lnTo>
                    <a:pt x="46153" y="120000"/>
                  </a:lnTo>
                  <a:lnTo>
                    <a:pt x="46153" y="120000"/>
                  </a:lnTo>
                  <a:lnTo>
                    <a:pt x="46153" y="120000"/>
                  </a:lnTo>
                  <a:lnTo>
                    <a:pt x="46153" y="120000"/>
                  </a:lnTo>
                  <a:lnTo>
                    <a:pt x="46153" y="120000"/>
                  </a:lnTo>
                  <a:lnTo>
                    <a:pt x="83076" y="120000"/>
                  </a:lnTo>
                  <a:lnTo>
                    <a:pt x="83076" y="120000"/>
                  </a:lnTo>
                  <a:lnTo>
                    <a:pt x="83076" y="120000"/>
                  </a:lnTo>
                  <a:lnTo>
                    <a:pt x="83076" y="120000"/>
                  </a:lnTo>
                  <a:lnTo>
                    <a:pt x="83076" y="120000"/>
                  </a:lnTo>
                  <a:lnTo>
                    <a:pt x="83076" y="86666"/>
                  </a:lnTo>
                  <a:lnTo>
                    <a:pt x="83076" y="86666"/>
                  </a:lnTo>
                  <a:lnTo>
                    <a:pt x="83076" y="86666"/>
                  </a:lnTo>
                  <a:lnTo>
                    <a:pt x="83076" y="86666"/>
                  </a:lnTo>
                  <a:lnTo>
                    <a:pt x="83076" y="120000"/>
                  </a:lnTo>
                  <a:lnTo>
                    <a:pt x="83076" y="120000"/>
                  </a:lnTo>
                  <a:lnTo>
                    <a:pt x="120000" y="120000"/>
                  </a:lnTo>
                  <a:lnTo>
                    <a:pt x="120000" y="86666"/>
                  </a:lnTo>
                  <a:lnTo>
                    <a:pt x="120000" y="86666"/>
                  </a:lnTo>
                  <a:lnTo>
                    <a:pt x="120000" y="60000"/>
                  </a:lnTo>
                  <a:lnTo>
                    <a:pt x="120000" y="60000"/>
                  </a:lnTo>
                  <a:lnTo>
                    <a:pt x="120000" y="60000"/>
                  </a:lnTo>
                  <a:lnTo>
                    <a:pt x="120000" y="26666"/>
                  </a:lnTo>
                  <a:lnTo>
                    <a:pt x="120000" y="26666"/>
                  </a:lnTo>
                  <a:lnTo>
                    <a:pt x="120000" y="26666"/>
                  </a:lnTo>
                  <a:lnTo>
                    <a:pt x="120000" y="26666"/>
                  </a:lnTo>
                  <a:lnTo>
                    <a:pt x="120000" y="26666"/>
                  </a:lnTo>
                  <a:lnTo>
                    <a:pt x="120000" y="26666"/>
                  </a:lnTo>
                  <a:lnTo>
                    <a:pt x="120000" y="26666"/>
                  </a:lnTo>
                  <a:lnTo>
                    <a:pt x="120000" y="0"/>
                  </a:lnTo>
                  <a:lnTo>
                    <a:pt x="83076" y="0"/>
                  </a:lnTo>
                  <a:lnTo>
                    <a:pt x="83076" y="0"/>
                  </a:lnTo>
                  <a:lnTo>
                    <a:pt x="83076" y="0"/>
                  </a:lnTo>
                  <a:lnTo>
                    <a:pt x="83076" y="0"/>
                  </a:lnTo>
                  <a:lnTo>
                    <a:pt x="83076" y="0"/>
                  </a:lnTo>
                  <a:lnTo>
                    <a:pt x="83076" y="0"/>
                  </a:lnTo>
                  <a:lnTo>
                    <a:pt x="46153" y="0"/>
                  </a:lnTo>
                  <a:lnTo>
                    <a:pt x="46153" y="0"/>
                  </a:lnTo>
                  <a:lnTo>
                    <a:pt x="46153" y="0"/>
                  </a:lnTo>
                  <a:lnTo>
                    <a:pt x="46153" y="0"/>
                  </a:lnTo>
                  <a:lnTo>
                    <a:pt x="0" y="0"/>
                  </a:lnTo>
                  <a:lnTo>
                    <a:pt x="0" y="0"/>
                  </a:lnTo>
                  <a:lnTo>
                    <a:pt x="0" y="0"/>
                  </a:lnTo>
                  <a:lnTo>
                    <a:pt x="0" y="26666"/>
                  </a:lnTo>
                  <a:close/>
                  <a:moveTo>
                    <a:pt x="46153" y="86666"/>
                  </a:moveTo>
                  <a:lnTo>
                    <a:pt x="46153" y="86666"/>
                  </a:lnTo>
                  <a:lnTo>
                    <a:pt x="46153" y="86666"/>
                  </a:lnTo>
                  <a:lnTo>
                    <a:pt x="46153" y="86666"/>
                  </a:lnTo>
                  <a:lnTo>
                    <a:pt x="46153" y="60000"/>
                  </a:lnTo>
                  <a:lnTo>
                    <a:pt x="46153" y="60000"/>
                  </a:lnTo>
                  <a:lnTo>
                    <a:pt x="46153" y="60000"/>
                  </a:lnTo>
                  <a:lnTo>
                    <a:pt x="46153" y="60000"/>
                  </a:lnTo>
                  <a:lnTo>
                    <a:pt x="46153" y="60000"/>
                  </a:lnTo>
                  <a:lnTo>
                    <a:pt x="46153" y="60000"/>
                  </a:lnTo>
                  <a:lnTo>
                    <a:pt x="46153" y="60000"/>
                  </a:lnTo>
                  <a:lnTo>
                    <a:pt x="83076" y="60000"/>
                  </a:lnTo>
                  <a:lnTo>
                    <a:pt x="83076" y="60000"/>
                  </a:lnTo>
                  <a:lnTo>
                    <a:pt x="83076" y="60000"/>
                  </a:lnTo>
                  <a:lnTo>
                    <a:pt x="83076" y="60000"/>
                  </a:lnTo>
                  <a:lnTo>
                    <a:pt x="83076" y="60000"/>
                  </a:lnTo>
                  <a:lnTo>
                    <a:pt x="83076" y="86666"/>
                  </a:lnTo>
                  <a:lnTo>
                    <a:pt x="83076" y="86666"/>
                  </a:lnTo>
                  <a:lnTo>
                    <a:pt x="83076" y="86666"/>
                  </a:lnTo>
                  <a:lnTo>
                    <a:pt x="83076" y="86666"/>
                  </a:lnTo>
                  <a:lnTo>
                    <a:pt x="83076" y="86666"/>
                  </a:lnTo>
                  <a:lnTo>
                    <a:pt x="83076" y="86666"/>
                  </a:lnTo>
                  <a:lnTo>
                    <a:pt x="83076" y="86666"/>
                  </a:lnTo>
                  <a:lnTo>
                    <a:pt x="83076" y="86666"/>
                  </a:lnTo>
                  <a:lnTo>
                    <a:pt x="83076" y="86666"/>
                  </a:lnTo>
                  <a:lnTo>
                    <a:pt x="46153" y="86666"/>
                  </a:lnTo>
                  <a:lnTo>
                    <a:pt x="46153" y="86666"/>
                  </a:lnTo>
                  <a:lnTo>
                    <a:pt x="46153" y="86666"/>
                  </a:lnTo>
                  <a:lnTo>
                    <a:pt x="46153" y="86666"/>
                  </a:lnTo>
                  <a:lnTo>
                    <a:pt x="46153" y="86666"/>
                  </a:lnTo>
                  <a:lnTo>
                    <a:pt x="46153" y="86666"/>
                  </a:lnTo>
                  <a:lnTo>
                    <a:pt x="46153" y="86666"/>
                  </a:lnTo>
                  <a:lnTo>
                    <a:pt x="46153" y="86666"/>
                  </a:lnTo>
                  <a:lnTo>
                    <a:pt x="46153" y="86666"/>
                  </a:lnTo>
                  <a:lnTo>
                    <a:pt x="46153" y="86666"/>
                  </a:lnTo>
                  <a:lnTo>
                    <a:pt x="46153" y="86666"/>
                  </a:lnTo>
                  <a:lnTo>
                    <a:pt x="46153" y="86666"/>
                  </a:lnTo>
                  <a:lnTo>
                    <a:pt x="46153" y="86666"/>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767" name="Shape 1767"/>
            <p:cNvSpPr/>
            <p:nvPr/>
          </p:nvSpPr>
          <p:spPr>
            <a:xfrm>
              <a:off x="5509" y="4210"/>
              <a:ext cx="17" cy="23"/>
            </a:xfrm>
            <a:custGeom>
              <a:avLst/>
              <a:gdLst/>
              <a:ahLst/>
              <a:cxnLst/>
              <a:rect l="0" t="0" r="0" b="0"/>
              <a:pathLst>
                <a:path w="120000" h="120000" extrusionOk="0">
                  <a:moveTo>
                    <a:pt x="28235" y="73043"/>
                  </a:moveTo>
                  <a:lnTo>
                    <a:pt x="28235" y="73043"/>
                  </a:lnTo>
                  <a:lnTo>
                    <a:pt x="28235" y="73043"/>
                  </a:lnTo>
                  <a:lnTo>
                    <a:pt x="28235" y="46956"/>
                  </a:lnTo>
                  <a:lnTo>
                    <a:pt x="28235" y="46956"/>
                  </a:lnTo>
                  <a:lnTo>
                    <a:pt x="28235" y="46956"/>
                  </a:lnTo>
                  <a:lnTo>
                    <a:pt x="28235" y="46956"/>
                  </a:lnTo>
                  <a:lnTo>
                    <a:pt x="28235" y="46956"/>
                  </a:lnTo>
                  <a:lnTo>
                    <a:pt x="56470" y="46956"/>
                  </a:lnTo>
                  <a:lnTo>
                    <a:pt x="56470" y="46956"/>
                  </a:lnTo>
                  <a:lnTo>
                    <a:pt x="56470" y="46956"/>
                  </a:lnTo>
                  <a:lnTo>
                    <a:pt x="56470" y="46956"/>
                  </a:lnTo>
                  <a:lnTo>
                    <a:pt x="56470" y="46956"/>
                  </a:lnTo>
                  <a:lnTo>
                    <a:pt x="56470" y="46956"/>
                  </a:lnTo>
                  <a:lnTo>
                    <a:pt x="56470" y="46956"/>
                  </a:lnTo>
                  <a:lnTo>
                    <a:pt x="56470" y="46956"/>
                  </a:lnTo>
                  <a:lnTo>
                    <a:pt x="56470" y="46956"/>
                  </a:lnTo>
                  <a:lnTo>
                    <a:pt x="56470" y="46956"/>
                  </a:lnTo>
                  <a:lnTo>
                    <a:pt x="56470" y="46956"/>
                  </a:lnTo>
                  <a:lnTo>
                    <a:pt x="91764" y="46956"/>
                  </a:lnTo>
                  <a:lnTo>
                    <a:pt x="91764" y="46956"/>
                  </a:lnTo>
                  <a:lnTo>
                    <a:pt x="91764" y="46956"/>
                  </a:lnTo>
                  <a:lnTo>
                    <a:pt x="91764" y="46956"/>
                  </a:lnTo>
                  <a:lnTo>
                    <a:pt x="91764" y="73043"/>
                  </a:lnTo>
                  <a:lnTo>
                    <a:pt x="91764" y="73043"/>
                  </a:lnTo>
                  <a:lnTo>
                    <a:pt x="91764" y="73043"/>
                  </a:lnTo>
                  <a:lnTo>
                    <a:pt x="91764" y="73043"/>
                  </a:lnTo>
                  <a:lnTo>
                    <a:pt x="91764" y="73043"/>
                  </a:lnTo>
                  <a:lnTo>
                    <a:pt x="91764" y="73043"/>
                  </a:lnTo>
                  <a:lnTo>
                    <a:pt x="91764" y="73043"/>
                  </a:lnTo>
                  <a:lnTo>
                    <a:pt x="91764" y="93913"/>
                  </a:lnTo>
                  <a:lnTo>
                    <a:pt x="91764" y="93913"/>
                  </a:lnTo>
                  <a:lnTo>
                    <a:pt x="91764" y="93913"/>
                  </a:lnTo>
                  <a:lnTo>
                    <a:pt x="91764" y="93913"/>
                  </a:lnTo>
                  <a:lnTo>
                    <a:pt x="56470" y="93913"/>
                  </a:lnTo>
                  <a:lnTo>
                    <a:pt x="56470" y="93913"/>
                  </a:lnTo>
                  <a:lnTo>
                    <a:pt x="56470" y="93913"/>
                  </a:lnTo>
                  <a:lnTo>
                    <a:pt x="56470" y="93913"/>
                  </a:lnTo>
                  <a:lnTo>
                    <a:pt x="56470" y="93913"/>
                  </a:lnTo>
                  <a:lnTo>
                    <a:pt x="56470" y="93913"/>
                  </a:lnTo>
                  <a:lnTo>
                    <a:pt x="56470" y="93913"/>
                  </a:lnTo>
                  <a:lnTo>
                    <a:pt x="56470" y="93913"/>
                  </a:lnTo>
                  <a:lnTo>
                    <a:pt x="56470" y="93913"/>
                  </a:lnTo>
                  <a:lnTo>
                    <a:pt x="56470" y="93913"/>
                  </a:lnTo>
                  <a:lnTo>
                    <a:pt x="56470" y="93913"/>
                  </a:lnTo>
                  <a:lnTo>
                    <a:pt x="28235" y="93913"/>
                  </a:lnTo>
                  <a:lnTo>
                    <a:pt x="28235" y="93913"/>
                  </a:lnTo>
                  <a:lnTo>
                    <a:pt x="28235" y="93913"/>
                  </a:lnTo>
                  <a:lnTo>
                    <a:pt x="28235" y="93913"/>
                  </a:lnTo>
                  <a:lnTo>
                    <a:pt x="28235" y="93913"/>
                  </a:lnTo>
                  <a:lnTo>
                    <a:pt x="28235" y="93913"/>
                  </a:lnTo>
                  <a:lnTo>
                    <a:pt x="28235" y="73043"/>
                  </a:lnTo>
                  <a:lnTo>
                    <a:pt x="28235" y="73043"/>
                  </a:lnTo>
                  <a:lnTo>
                    <a:pt x="28235" y="73043"/>
                  </a:lnTo>
                  <a:close/>
                  <a:moveTo>
                    <a:pt x="91764" y="120000"/>
                  </a:moveTo>
                  <a:lnTo>
                    <a:pt x="120000" y="120000"/>
                  </a:lnTo>
                  <a:lnTo>
                    <a:pt x="120000" y="0"/>
                  </a:lnTo>
                  <a:lnTo>
                    <a:pt x="91764" y="0"/>
                  </a:lnTo>
                  <a:lnTo>
                    <a:pt x="91764" y="46956"/>
                  </a:lnTo>
                  <a:lnTo>
                    <a:pt x="91764" y="46956"/>
                  </a:lnTo>
                  <a:lnTo>
                    <a:pt x="91764" y="46956"/>
                  </a:lnTo>
                  <a:lnTo>
                    <a:pt x="56470" y="26086"/>
                  </a:lnTo>
                  <a:lnTo>
                    <a:pt x="56470" y="26086"/>
                  </a:lnTo>
                  <a:lnTo>
                    <a:pt x="56470" y="26086"/>
                  </a:lnTo>
                  <a:lnTo>
                    <a:pt x="56470" y="26086"/>
                  </a:lnTo>
                  <a:lnTo>
                    <a:pt x="56470" y="26086"/>
                  </a:lnTo>
                  <a:lnTo>
                    <a:pt x="56470" y="26086"/>
                  </a:lnTo>
                  <a:lnTo>
                    <a:pt x="56470" y="26086"/>
                  </a:lnTo>
                  <a:lnTo>
                    <a:pt x="28235" y="26086"/>
                  </a:lnTo>
                  <a:lnTo>
                    <a:pt x="28235" y="26086"/>
                  </a:lnTo>
                  <a:lnTo>
                    <a:pt x="28235" y="26086"/>
                  </a:lnTo>
                  <a:lnTo>
                    <a:pt x="28235" y="26086"/>
                  </a:lnTo>
                  <a:lnTo>
                    <a:pt x="28235" y="26086"/>
                  </a:lnTo>
                  <a:lnTo>
                    <a:pt x="28235" y="46956"/>
                  </a:lnTo>
                  <a:lnTo>
                    <a:pt x="28235" y="46956"/>
                  </a:lnTo>
                  <a:lnTo>
                    <a:pt x="0" y="46956"/>
                  </a:lnTo>
                  <a:lnTo>
                    <a:pt x="0" y="46956"/>
                  </a:lnTo>
                  <a:lnTo>
                    <a:pt x="0" y="46956"/>
                  </a:lnTo>
                  <a:lnTo>
                    <a:pt x="0" y="46956"/>
                  </a:lnTo>
                  <a:lnTo>
                    <a:pt x="0" y="46956"/>
                  </a:lnTo>
                  <a:lnTo>
                    <a:pt x="0" y="73043"/>
                  </a:lnTo>
                  <a:lnTo>
                    <a:pt x="0" y="73043"/>
                  </a:lnTo>
                  <a:lnTo>
                    <a:pt x="0" y="73043"/>
                  </a:lnTo>
                  <a:lnTo>
                    <a:pt x="0" y="73043"/>
                  </a:lnTo>
                  <a:lnTo>
                    <a:pt x="0" y="73043"/>
                  </a:lnTo>
                  <a:lnTo>
                    <a:pt x="0" y="93913"/>
                  </a:lnTo>
                  <a:lnTo>
                    <a:pt x="0" y="93913"/>
                  </a:lnTo>
                  <a:lnTo>
                    <a:pt x="0" y="93913"/>
                  </a:lnTo>
                  <a:lnTo>
                    <a:pt x="0" y="93913"/>
                  </a:lnTo>
                  <a:lnTo>
                    <a:pt x="0" y="93913"/>
                  </a:lnTo>
                  <a:lnTo>
                    <a:pt x="0" y="93913"/>
                  </a:lnTo>
                  <a:lnTo>
                    <a:pt x="28235" y="93913"/>
                  </a:lnTo>
                  <a:lnTo>
                    <a:pt x="28235" y="120000"/>
                  </a:lnTo>
                  <a:lnTo>
                    <a:pt x="28235" y="120000"/>
                  </a:lnTo>
                  <a:lnTo>
                    <a:pt x="28235" y="120000"/>
                  </a:lnTo>
                  <a:lnTo>
                    <a:pt x="28235" y="120000"/>
                  </a:lnTo>
                  <a:lnTo>
                    <a:pt x="28235" y="120000"/>
                  </a:lnTo>
                  <a:lnTo>
                    <a:pt x="28235" y="120000"/>
                  </a:lnTo>
                  <a:lnTo>
                    <a:pt x="56470" y="120000"/>
                  </a:lnTo>
                  <a:lnTo>
                    <a:pt x="56470" y="120000"/>
                  </a:lnTo>
                  <a:lnTo>
                    <a:pt x="56470" y="120000"/>
                  </a:lnTo>
                  <a:lnTo>
                    <a:pt x="56470" y="120000"/>
                  </a:lnTo>
                  <a:lnTo>
                    <a:pt x="56470" y="120000"/>
                  </a:lnTo>
                  <a:lnTo>
                    <a:pt x="56470" y="120000"/>
                  </a:lnTo>
                  <a:lnTo>
                    <a:pt x="56470" y="120000"/>
                  </a:lnTo>
                  <a:lnTo>
                    <a:pt x="91764" y="120000"/>
                  </a:lnTo>
                  <a:lnTo>
                    <a:pt x="91764" y="120000"/>
                  </a:lnTo>
                  <a:lnTo>
                    <a:pt x="91764" y="120000"/>
                  </a:lnTo>
                  <a:lnTo>
                    <a:pt x="91764" y="120000"/>
                  </a:lnTo>
                  <a:lnTo>
                    <a:pt x="91764" y="93913"/>
                  </a:lnTo>
                  <a:lnTo>
                    <a:pt x="91764" y="93913"/>
                  </a:lnTo>
                  <a:lnTo>
                    <a:pt x="91764" y="93913"/>
                  </a:lnTo>
                  <a:lnTo>
                    <a:pt x="91764" y="12000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768" name="Shape 1768"/>
            <p:cNvSpPr/>
            <p:nvPr/>
          </p:nvSpPr>
          <p:spPr>
            <a:xfrm>
              <a:off x="5526" y="4215"/>
              <a:ext cx="17" cy="18"/>
            </a:xfrm>
            <a:custGeom>
              <a:avLst/>
              <a:gdLst/>
              <a:ahLst/>
              <a:cxnLst/>
              <a:rect l="0" t="0" r="0" b="0"/>
              <a:pathLst>
                <a:path w="120000" h="120000" extrusionOk="0">
                  <a:moveTo>
                    <a:pt x="28235" y="60000"/>
                  </a:moveTo>
                  <a:lnTo>
                    <a:pt x="28235" y="60000"/>
                  </a:lnTo>
                  <a:lnTo>
                    <a:pt x="28235" y="60000"/>
                  </a:lnTo>
                  <a:lnTo>
                    <a:pt x="28235" y="26666"/>
                  </a:lnTo>
                  <a:lnTo>
                    <a:pt x="28235" y="26666"/>
                  </a:lnTo>
                  <a:lnTo>
                    <a:pt x="28235" y="26666"/>
                  </a:lnTo>
                  <a:lnTo>
                    <a:pt x="28235" y="26666"/>
                  </a:lnTo>
                  <a:lnTo>
                    <a:pt x="28235" y="26666"/>
                  </a:lnTo>
                  <a:lnTo>
                    <a:pt x="63529" y="26666"/>
                  </a:lnTo>
                  <a:lnTo>
                    <a:pt x="63529" y="26666"/>
                  </a:lnTo>
                  <a:lnTo>
                    <a:pt x="63529" y="26666"/>
                  </a:lnTo>
                  <a:lnTo>
                    <a:pt x="63529" y="26666"/>
                  </a:lnTo>
                  <a:lnTo>
                    <a:pt x="63529" y="26666"/>
                  </a:lnTo>
                  <a:lnTo>
                    <a:pt x="63529" y="26666"/>
                  </a:lnTo>
                  <a:lnTo>
                    <a:pt x="63529" y="26666"/>
                  </a:lnTo>
                  <a:lnTo>
                    <a:pt x="63529" y="26666"/>
                  </a:lnTo>
                  <a:lnTo>
                    <a:pt x="63529" y="26666"/>
                  </a:lnTo>
                  <a:lnTo>
                    <a:pt x="63529" y="26666"/>
                  </a:lnTo>
                  <a:lnTo>
                    <a:pt x="63529" y="26666"/>
                  </a:lnTo>
                  <a:lnTo>
                    <a:pt x="63529" y="26666"/>
                  </a:lnTo>
                  <a:lnTo>
                    <a:pt x="63529" y="26666"/>
                  </a:lnTo>
                  <a:lnTo>
                    <a:pt x="91764" y="26666"/>
                  </a:lnTo>
                  <a:lnTo>
                    <a:pt x="91764" y="26666"/>
                  </a:lnTo>
                  <a:lnTo>
                    <a:pt x="91764" y="26666"/>
                  </a:lnTo>
                  <a:lnTo>
                    <a:pt x="91764" y="26666"/>
                  </a:lnTo>
                  <a:lnTo>
                    <a:pt x="91764" y="26666"/>
                  </a:lnTo>
                  <a:lnTo>
                    <a:pt x="91764" y="60000"/>
                  </a:lnTo>
                  <a:lnTo>
                    <a:pt x="91764" y="60000"/>
                  </a:lnTo>
                  <a:lnTo>
                    <a:pt x="91764" y="60000"/>
                  </a:lnTo>
                  <a:lnTo>
                    <a:pt x="28235" y="60000"/>
                  </a:lnTo>
                  <a:close/>
                  <a:moveTo>
                    <a:pt x="91764" y="86666"/>
                  </a:moveTo>
                  <a:lnTo>
                    <a:pt x="91764" y="86666"/>
                  </a:lnTo>
                  <a:lnTo>
                    <a:pt x="91764" y="86666"/>
                  </a:lnTo>
                  <a:lnTo>
                    <a:pt x="91764" y="86666"/>
                  </a:lnTo>
                  <a:lnTo>
                    <a:pt x="91764" y="86666"/>
                  </a:lnTo>
                  <a:lnTo>
                    <a:pt x="91764" y="86666"/>
                  </a:lnTo>
                  <a:lnTo>
                    <a:pt x="63529" y="86666"/>
                  </a:lnTo>
                  <a:lnTo>
                    <a:pt x="63529" y="86666"/>
                  </a:lnTo>
                  <a:lnTo>
                    <a:pt x="63529" y="86666"/>
                  </a:lnTo>
                  <a:lnTo>
                    <a:pt x="63529" y="86666"/>
                  </a:lnTo>
                  <a:lnTo>
                    <a:pt x="63529" y="86666"/>
                  </a:lnTo>
                  <a:lnTo>
                    <a:pt x="63529" y="86666"/>
                  </a:lnTo>
                  <a:lnTo>
                    <a:pt x="63529" y="86666"/>
                  </a:lnTo>
                  <a:lnTo>
                    <a:pt x="63529" y="86666"/>
                  </a:lnTo>
                  <a:lnTo>
                    <a:pt x="63529" y="86666"/>
                  </a:lnTo>
                  <a:lnTo>
                    <a:pt x="28235" y="86666"/>
                  </a:lnTo>
                  <a:lnTo>
                    <a:pt x="28235" y="86666"/>
                  </a:lnTo>
                  <a:lnTo>
                    <a:pt x="28235" y="86666"/>
                  </a:lnTo>
                  <a:lnTo>
                    <a:pt x="28235" y="86666"/>
                  </a:lnTo>
                  <a:lnTo>
                    <a:pt x="28235" y="86666"/>
                  </a:lnTo>
                  <a:lnTo>
                    <a:pt x="28235" y="86666"/>
                  </a:lnTo>
                  <a:lnTo>
                    <a:pt x="28235" y="60000"/>
                  </a:lnTo>
                  <a:lnTo>
                    <a:pt x="28235" y="60000"/>
                  </a:lnTo>
                  <a:lnTo>
                    <a:pt x="120000" y="60000"/>
                  </a:lnTo>
                  <a:lnTo>
                    <a:pt x="120000" y="60000"/>
                  </a:lnTo>
                  <a:lnTo>
                    <a:pt x="120000" y="60000"/>
                  </a:lnTo>
                  <a:lnTo>
                    <a:pt x="120000" y="60000"/>
                  </a:lnTo>
                  <a:lnTo>
                    <a:pt x="120000" y="26666"/>
                  </a:lnTo>
                  <a:lnTo>
                    <a:pt x="120000" y="26666"/>
                  </a:lnTo>
                  <a:lnTo>
                    <a:pt x="120000" y="26666"/>
                  </a:lnTo>
                  <a:lnTo>
                    <a:pt x="91764" y="26666"/>
                  </a:lnTo>
                  <a:lnTo>
                    <a:pt x="91764" y="26666"/>
                  </a:lnTo>
                  <a:lnTo>
                    <a:pt x="91764" y="26666"/>
                  </a:lnTo>
                  <a:lnTo>
                    <a:pt x="91764" y="26666"/>
                  </a:lnTo>
                  <a:lnTo>
                    <a:pt x="91764" y="0"/>
                  </a:lnTo>
                  <a:lnTo>
                    <a:pt x="91764" y="0"/>
                  </a:lnTo>
                  <a:lnTo>
                    <a:pt x="91764" y="0"/>
                  </a:lnTo>
                  <a:lnTo>
                    <a:pt x="63529" y="0"/>
                  </a:lnTo>
                  <a:lnTo>
                    <a:pt x="63529" y="0"/>
                  </a:lnTo>
                  <a:lnTo>
                    <a:pt x="63529" y="0"/>
                  </a:lnTo>
                  <a:lnTo>
                    <a:pt x="63529" y="0"/>
                  </a:lnTo>
                  <a:lnTo>
                    <a:pt x="63529" y="0"/>
                  </a:lnTo>
                  <a:lnTo>
                    <a:pt x="28235" y="0"/>
                  </a:lnTo>
                  <a:lnTo>
                    <a:pt x="28235" y="0"/>
                  </a:lnTo>
                  <a:lnTo>
                    <a:pt x="28235" y="0"/>
                  </a:lnTo>
                  <a:lnTo>
                    <a:pt x="28235" y="26666"/>
                  </a:lnTo>
                  <a:lnTo>
                    <a:pt x="28235" y="26666"/>
                  </a:lnTo>
                  <a:lnTo>
                    <a:pt x="28235" y="26666"/>
                  </a:lnTo>
                  <a:lnTo>
                    <a:pt x="28235" y="26666"/>
                  </a:lnTo>
                  <a:lnTo>
                    <a:pt x="28235" y="26666"/>
                  </a:lnTo>
                  <a:lnTo>
                    <a:pt x="28235" y="26666"/>
                  </a:lnTo>
                  <a:lnTo>
                    <a:pt x="0" y="26666"/>
                  </a:lnTo>
                  <a:lnTo>
                    <a:pt x="0" y="26666"/>
                  </a:lnTo>
                  <a:lnTo>
                    <a:pt x="0" y="60000"/>
                  </a:lnTo>
                  <a:lnTo>
                    <a:pt x="0" y="60000"/>
                  </a:lnTo>
                  <a:lnTo>
                    <a:pt x="0" y="60000"/>
                  </a:lnTo>
                  <a:lnTo>
                    <a:pt x="0" y="60000"/>
                  </a:lnTo>
                  <a:lnTo>
                    <a:pt x="0" y="60000"/>
                  </a:lnTo>
                  <a:lnTo>
                    <a:pt x="0" y="60000"/>
                  </a:lnTo>
                  <a:lnTo>
                    <a:pt x="0" y="86666"/>
                  </a:lnTo>
                  <a:lnTo>
                    <a:pt x="0" y="86666"/>
                  </a:lnTo>
                  <a:lnTo>
                    <a:pt x="28235" y="86666"/>
                  </a:lnTo>
                  <a:lnTo>
                    <a:pt x="28235" y="86666"/>
                  </a:lnTo>
                  <a:lnTo>
                    <a:pt x="28235" y="86666"/>
                  </a:lnTo>
                  <a:lnTo>
                    <a:pt x="28235" y="86666"/>
                  </a:lnTo>
                  <a:lnTo>
                    <a:pt x="28235" y="86666"/>
                  </a:lnTo>
                  <a:lnTo>
                    <a:pt x="28235" y="86666"/>
                  </a:lnTo>
                  <a:lnTo>
                    <a:pt x="28235" y="120000"/>
                  </a:lnTo>
                  <a:lnTo>
                    <a:pt x="28235" y="120000"/>
                  </a:lnTo>
                  <a:lnTo>
                    <a:pt x="28235" y="120000"/>
                  </a:lnTo>
                  <a:lnTo>
                    <a:pt x="28235" y="120000"/>
                  </a:lnTo>
                  <a:lnTo>
                    <a:pt x="63529" y="120000"/>
                  </a:lnTo>
                  <a:lnTo>
                    <a:pt x="63529" y="120000"/>
                  </a:lnTo>
                  <a:lnTo>
                    <a:pt x="63529" y="120000"/>
                  </a:lnTo>
                  <a:lnTo>
                    <a:pt x="63529" y="120000"/>
                  </a:lnTo>
                  <a:lnTo>
                    <a:pt x="63529" y="120000"/>
                  </a:lnTo>
                  <a:lnTo>
                    <a:pt x="91764" y="120000"/>
                  </a:lnTo>
                  <a:lnTo>
                    <a:pt x="91764" y="120000"/>
                  </a:lnTo>
                  <a:lnTo>
                    <a:pt x="91764" y="120000"/>
                  </a:lnTo>
                  <a:lnTo>
                    <a:pt x="91764" y="120000"/>
                  </a:lnTo>
                  <a:lnTo>
                    <a:pt x="91764" y="120000"/>
                  </a:lnTo>
                  <a:lnTo>
                    <a:pt x="91764" y="120000"/>
                  </a:lnTo>
                  <a:lnTo>
                    <a:pt x="91764" y="120000"/>
                  </a:lnTo>
                  <a:lnTo>
                    <a:pt x="91764" y="86666"/>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769" name="Shape 1769"/>
            <p:cNvSpPr/>
            <p:nvPr/>
          </p:nvSpPr>
          <p:spPr>
            <a:xfrm>
              <a:off x="5500" y="3993"/>
              <a:ext cx="56" cy="31"/>
            </a:xfrm>
            <a:custGeom>
              <a:avLst/>
              <a:gdLst/>
              <a:ahLst/>
              <a:cxnLst/>
              <a:rect l="0" t="0" r="0" b="0"/>
              <a:pathLst>
                <a:path w="120000" h="120000" extrusionOk="0">
                  <a:moveTo>
                    <a:pt x="0" y="50322"/>
                  </a:moveTo>
                  <a:lnTo>
                    <a:pt x="0" y="50322"/>
                  </a:lnTo>
                  <a:lnTo>
                    <a:pt x="0" y="50322"/>
                  </a:lnTo>
                  <a:lnTo>
                    <a:pt x="0" y="50322"/>
                  </a:lnTo>
                  <a:lnTo>
                    <a:pt x="0" y="50322"/>
                  </a:lnTo>
                  <a:lnTo>
                    <a:pt x="0" y="34838"/>
                  </a:lnTo>
                  <a:lnTo>
                    <a:pt x="8571" y="34838"/>
                  </a:lnTo>
                  <a:lnTo>
                    <a:pt x="8571" y="34838"/>
                  </a:lnTo>
                  <a:lnTo>
                    <a:pt x="8571" y="34838"/>
                  </a:lnTo>
                  <a:lnTo>
                    <a:pt x="8571" y="34838"/>
                  </a:lnTo>
                  <a:lnTo>
                    <a:pt x="8571" y="34838"/>
                  </a:lnTo>
                  <a:lnTo>
                    <a:pt x="8571" y="15483"/>
                  </a:lnTo>
                  <a:lnTo>
                    <a:pt x="8571" y="15483"/>
                  </a:lnTo>
                  <a:lnTo>
                    <a:pt x="8571" y="15483"/>
                  </a:lnTo>
                  <a:lnTo>
                    <a:pt x="8571" y="15483"/>
                  </a:lnTo>
                  <a:lnTo>
                    <a:pt x="8571" y="15483"/>
                  </a:lnTo>
                  <a:lnTo>
                    <a:pt x="19285" y="15483"/>
                  </a:lnTo>
                  <a:lnTo>
                    <a:pt x="19285" y="15483"/>
                  </a:lnTo>
                  <a:lnTo>
                    <a:pt x="19285" y="0"/>
                  </a:lnTo>
                  <a:lnTo>
                    <a:pt x="19285" y="0"/>
                  </a:lnTo>
                  <a:lnTo>
                    <a:pt x="19285" y="0"/>
                  </a:lnTo>
                  <a:lnTo>
                    <a:pt x="19285" y="0"/>
                  </a:lnTo>
                  <a:lnTo>
                    <a:pt x="27857" y="0"/>
                  </a:lnTo>
                  <a:lnTo>
                    <a:pt x="27857" y="0"/>
                  </a:lnTo>
                  <a:lnTo>
                    <a:pt x="27857" y="0"/>
                  </a:lnTo>
                  <a:lnTo>
                    <a:pt x="27857" y="0"/>
                  </a:lnTo>
                  <a:lnTo>
                    <a:pt x="36428" y="0"/>
                  </a:lnTo>
                  <a:lnTo>
                    <a:pt x="36428" y="0"/>
                  </a:lnTo>
                  <a:lnTo>
                    <a:pt x="36428" y="0"/>
                  </a:lnTo>
                  <a:lnTo>
                    <a:pt x="47142" y="0"/>
                  </a:lnTo>
                  <a:lnTo>
                    <a:pt x="47142" y="0"/>
                  </a:lnTo>
                  <a:lnTo>
                    <a:pt x="55714" y="0"/>
                  </a:lnTo>
                  <a:lnTo>
                    <a:pt x="55714" y="0"/>
                  </a:lnTo>
                  <a:lnTo>
                    <a:pt x="55714" y="0"/>
                  </a:lnTo>
                  <a:lnTo>
                    <a:pt x="64285" y="0"/>
                  </a:lnTo>
                  <a:lnTo>
                    <a:pt x="64285" y="0"/>
                  </a:lnTo>
                  <a:lnTo>
                    <a:pt x="64285" y="0"/>
                  </a:lnTo>
                  <a:lnTo>
                    <a:pt x="75000" y="0"/>
                  </a:lnTo>
                  <a:lnTo>
                    <a:pt x="75000" y="0"/>
                  </a:lnTo>
                  <a:lnTo>
                    <a:pt x="83571" y="0"/>
                  </a:lnTo>
                  <a:lnTo>
                    <a:pt x="92142" y="0"/>
                  </a:lnTo>
                  <a:lnTo>
                    <a:pt x="111428" y="15483"/>
                  </a:lnTo>
                  <a:lnTo>
                    <a:pt x="119999" y="15483"/>
                  </a:lnTo>
                  <a:lnTo>
                    <a:pt x="119999" y="15483"/>
                  </a:lnTo>
                  <a:lnTo>
                    <a:pt x="111428" y="34838"/>
                  </a:lnTo>
                  <a:lnTo>
                    <a:pt x="111428" y="34838"/>
                  </a:lnTo>
                  <a:lnTo>
                    <a:pt x="111428" y="50322"/>
                  </a:lnTo>
                  <a:lnTo>
                    <a:pt x="111428" y="50322"/>
                  </a:lnTo>
                  <a:lnTo>
                    <a:pt x="100714" y="50322"/>
                  </a:lnTo>
                  <a:lnTo>
                    <a:pt x="100714" y="69677"/>
                  </a:lnTo>
                  <a:lnTo>
                    <a:pt x="100714" y="69677"/>
                  </a:lnTo>
                  <a:lnTo>
                    <a:pt x="92142" y="69677"/>
                  </a:lnTo>
                  <a:lnTo>
                    <a:pt x="92142" y="85161"/>
                  </a:lnTo>
                  <a:lnTo>
                    <a:pt x="92142" y="85161"/>
                  </a:lnTo>
                  <a:lnTo>
                    <a:pt x="92142" y="85161"/>
                  </a:lnTo>
                  <a:lnTo>
                    <a:pt x="83571" y="85161"/>
                  </a:lnTo>
                  <a:lnTo>
                    <a:pt x="83571" y="104516"/>
                  </a:lnTo>
                  <a:lnTo>
                    <a:pt x="83571" y="104516"/>
                  </a:lnTo>
                  <a:lnTo>
                    <a:pt x="75000" y="104516"/>
                  </a:lnTo>
                  <a:lnTo>
                    <a:pt x="75000" y="104516"/>
                  </a:lnTo>
                  <a:lnTo>
                    <a:pt x="64285" y="120000"/>
                  </a:lnTo>
                  <a:lnTo>
                    <a:pt x="64285" y="120000"/>
                  </a:lnTo>
                  <a:lnTo>
                    <a:pt x="64285" y="120000"/>
                  </a:lnTo>
                  <a:lnTo>
                    <a:pt x="55714" y="120000"/>
                  </a:lnTo>
                  <a:lnTo>
                    <a:pt x="55714" y="120000"/>
                  </a:lnTo>
                  <a:lnTo>
                    <a:pt x="55714" y="120000"/>
                  </a:lnTo>
                  <a:lnTo>
                    <a:pt x="55714" y="120000"/>
                  </a:lnTo>
                  <a:lnTo>
                    <a:pt x="47142" y="120000"/>
                  </a:lnTo>
                  <a:lnTo>
                    <a:pt x="47142" y="120000"/>
                  </a:lnTo>
                  <a:lnTo>
                    <a:pt x="47142" y="120000"/>
                  </a:lnTo>
                  <a:lnTo>
                    <a:pt x="36428" y="120000"/>
                  </a:lnTo>
                  <a:lnTo>
                    <a:pt x="36428" y="120000"/>
                  </a:lnTo>
                  <a:lnTo>
                    <a:pt x="36428" y="120000"/>
                  </a:lnTo>
                  <a:lnTo>
                    <a:pt x="36428" y="120000"/>
                  </a:lnTo>
                  <a:lnTo>
                    <a:pt x="27857" y="120000"/>
                  </a:lnTo>
                  <a:lnTo>
                    <a:pt x="27857" y="120000"/>
                  </a:lnTo>
                  <a:lnTo>
                    <a:pt x="27857" y="120000"/>
                  </a:lnTo>
                  <a:lnTo>
                    <a:pt x="27857" y="120000"/>
                  </a:lnTo>
                  <a:lnTo>
                    <a:pt x="27857" y="120000"/>
                  </a:lnTo>
                  <a:lnTo>
                    <a:pt x="19285" y="120000"/>
                  </a:lnTo>
                  <a:lnTo>
                    <a:pt x="19285" y="120000"/>
                  </a:lnTo>
                  <a:lnTo>
                    <a:pt x="19285" y="120000"/>
                  </a:lnTo>
                  <a:lnTo>
                    <a:pt x="19285" y="120000"/>
                  </a:lnTo>
                  <a:lnTo>
                    <a:pt x="19285" y="104516"/>
                  </a:lnTo>
                  <a:lnTo>
                    <a:pt x="19285" y="104516"/>
                  </a:lnTo>
                  <a:lnTo>
                    <a:pt x="8571" y="104516"/>
                  </a:lnTo>
                  <a:lnTo>
                    <a:pt x="8571" y="104516"/>
                  </a:lnTo>
                  <a:lnTo>
                    <a:pt x="8571" y="104516"/>
                  </a:lnTo>
                  <a:lnTo>
                    <a:pt x="8571" y="104516"/>
                  </a:lnTo>
                  <a:lnTo>
                    <a:pt x="8571" y="85161"/>
                  </a:lnTo>
                  <a:lnTo>
                    <a:pt x="8571" y="85161"/>
                  </a:lnTo>
                  <a:lnTo>
                    <a:pt x="8571" y="85161"/>
                  </a:lnTo>
                  <a:lnTo>
                    <a:pt x="8571" y="85161"/>
                  </a:lnTo>
                  <a:lnTo>
                    <a:pt x="0" y="69677"/>
                  </a:lnTo>
                  <a:lnTo>
                    <a:pt x="0" y="69677"/>
                  </a:lnTo>
                  <a:lnTo>
                    <a:pt x="0" y="69677"/>
                  </a:lnTo>
                  <a:lnTo>
                    <a:pt x="0" y="69677"/>
                  </a:lnTo>
                  <a:lnTo>
                    <a:pt x="0" y="50322"/>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770" name="Shape 1770"/>
            <p:cNvSpPr/>
            <p:nvPr/>
          </p:nvSpPr>
          <p:spPr>
            <a:xfrm>
              <a:off x="5264" y="3993"/>
              <a:ext cx="47" cy="40"/>
            </a:xfrm>
            <a:custGeom>
              <a:avLst/>
              <a:gdLst/>
              <a:ahLst/>
              <a:cxnLst/>
              <a:rect l="0" t="0" r="0" b="0"/>
              <a:pathLst>
                <a:path w="120000" h="120000" extrusionOk="0">
                  <a:moveTo>
                    <a:pt x="120000" y="54000"/>
                  </a:moveTo>
                  <a:lnTo>
                    <a:pt x="120000" y="66000"/>
                  </a:lnTo>
                  <a:lnTo>
                    <a:pt x="120000" y="66000"/>
                  </a:lnTo>
                  <a:lnTo>
                    <a:pt x="120000" y="66000"/>
                  </a:lnTo>
                  <a:lnTo>
                    <a:pt x="120000" y="66000"/>
                  </a:lnTo>
                  <a:lnTo>
                    <a:pt x="120000" y="81000"/>
                  </a:lnTo>
                  <a:lnTo>
                    <a:pt x="120000" y="81000"/>
                  </a:lnTo>
                  <a:lnTo>
                    <a:pt x="120000" y="81000"/>
                  </a:lnTo>
                  <a:lnTo>
                    <a:pt x="109787" y="81000"/>
                  </a:lnTo>
                  <a:lnTo>
                    <a:pt x="109787" y="93000"/>
                  </a:lnTo>
                  <a:lnTo>
                    <a:pt x="109787" y="93000"/>
                  </a:lnTo>
                  <a:lnTo>
                    <a:pt x="109787" y="93000"/>
                  </a:lnTo>
                  <a:lnTo>
                    <a:pt x="109787" y="93000"/>
                  </a:lnTo>
                  <a:lnTo>
                    <a:pt x="109787" y="108000"/>
                  </a:lnTo>
                  <a:lnTo>
                    <a:pt x="109787" y="108000"/>
                  </a:lnTo>
                  <a:lnTo>
                    <a:pt x="109787" y="108000"/>
                  </a:lnTo>
                  <a:lnTo>
                    <a:pt x="99574" y="108000"/>
                  </a:lnTo>
                  <a:lnTo>
                    <a:pt x="99574" y="108000"/>
                  </a:lnTo>
                  <a:lnTo>
                    <a:pt x="99574" y="108000"/>
                  </a:lnTo>
                  <a:lnTo>
                    <a:pt x="99574" y="108000"/>
                  </a:lnTo>
                  <a:lnTo>
                    <a:pt x="99574" y="120000"/>
                  </a:lnTo>
                  <a:lnTo>
                    <a:pt x="99574" y="120000"/>
                  </a:lnTo>
                  <a:lnTo>
                    <a:pt x="86808" y="120000"/>
                  </a:lnTo>
                  <a:lnTo>
                    <a:pt x="86808" y="120000"/>
                  </a:lnTo>
                  <a:lnTo>
                    <a:pt x="86808" y="120000"/>
                  </a:lnTo>
                  <a:lnTo>
                    <a:pt x="86808" y="120000"/>
                  </a:lnTo>
                  <a:lnTo>
                    <a:pt x="86808" y="120000"/>
                  </a:lnTo>
                  <a:lnTo>
                    <a:pt x="76595" y="120000"/>
                  </a:lnTo>
                  <a:lnTo>
                    <a:pt x="76595" y="120000"/>
                  </a:lnTo>
                  <a:lnTo>
                    <a:pt x="76595" y="120000"/>
                  </a:lnTo>
                  <a:lnTo>
                    <a:pt x="76595" y="120000"/>
                  </a:lnTo>
                  <a:lnTo>
                    <a:pt x="76595" y="120000"/>
                  </a:lnTo>
                  <a:lnTo>
                    <a:pt x="66382" y="120000"/>
                  </a:lnTo>
                  <a:lnTo>
                    <a:pt x="66382" y="120000"/>
                  </a:lnTo>
                  <a:lnTo>
                    <a:pt x="66382" y="120000"/>
                  </a:lnTo>
                  <a:lnTo>
                    <a:pt x="66382" y="120000"/>
                  </a:lnTo>
                  <a:lnTo>
                    <a:pt x="53617" y="120000"/>
                  </a:lnTo>
                  <a:lnTo>
                    <a:pt x="53617" y="120000"/>
                  </a:lnTo>
                  <a:lnTo>
                    <a:pt x="53617" y="120000"/>
                  </a:lnTo>
                  <a:lnTo>
                    <a:pt x="53617" y="120000"/>
                  </a:lnTo>
                  <a:lnTo>
                    <a:pt x="43404" y="120000"/>
                  </a:lnTo>
                  <a:lnTo>
                    <a:pt x="43404" y="120000"/>
                  </a:lnTo>
                  <a:lnTo>
                    <a:pt x="43404" y="108000"/>
                  </a:lnTo>
                  <a:lnTo>
                    <a:pt x="43404" y="108000"/>
                  </a:lnTo>
                  <a:lnTo>
                    <a:pt x="43404" y="108000"/>
                  </a:lnTo>
                  <a:lnTo>
                    <a:pt x="33191" y="108000"/>
                  </a:lnTo>
                  <a:lnTo>
                    <a:pt x="33191" y="108000"/>
                  </a:lnTo>
                  <a:lnTo>
                    <a:pt x="33191" y="108000"/>
                  </a:lnTo>
                  <a:lnTo>
                    <a:pt x="33191" y="93000"/>
                  </a:lnTo>
                  <a:lnTo>
                    <a:pt x="33191" y="93000"/>
                  </a:lnTo>
                  <a:lnTo>
                    <a:pt x="22978" y="93000"/>
                  </a:lnTo>
                  <a:lnTo>
                    <a:pt x="22978" y="81000"/>
                  </a:lnTo>
                  <a:lnTo>
                    <a:pt x="22978" y="81000"/>
                  </a:lnTo>
                  <a:lnTo>
                    <a:pt x="10212" y="81000"/>
                  </a:lnTo>
                  <a:lnTo>
                    <a:pt x="10212" y="66000"/>
                  </a:lnTo>
                  <a:lnTo>
                    <a:pt x="10212" y="66000"/>
                  </a:lnTo>
                  <a:lnTo>
                    <a:pt x="10212" y="66000"/>
                  </a:lnTo>
                  <a:lnTo>
                    <a:pt x="10212" y="54000"/>
                  </a:lnTo>
                  <a:lnTo>
                    <a:pt x="0" y="54000"/>
                  </a:lnTo>
                  <a:lnTo>
                    <a:pt x="0" y="39000"/>
                  </a:lnTo>
                  <a:lnTo>
                    <a:pt x="0" y="39000"/>
                  </a:lnTo>
                  <a:lnTo>
                    <a:pt x="10212" y="39000"/>
                  </a:lnTo>
                  <a:lnTo>
                    <a:pt x="10212" y="39000"/>
                  </a:lnTo>
                  <a:lnTo>
                    <a:pt x="10212" y="39000"/>
                  </a:lnTo>
                  <a:lnTo>
                    <a:pt x="22978" y="27000"/>
                  </a:lnTo>
                  <a:lnTo>
                    <a:pt x="22978" y="27000"/>
                  </a:lnTo>
                  <a:lnTo>
                    <a:pt x="22978" y="27000"/>
                  </a:lnTo>
                  <a:lnTo>
                    <a:pt x="22978" y="27000"/>
                  </a:lnTo>
                  <a:lnTo>
                    <a:pt x="33191" y="27000"/>
                  </a:lnTo>
                  <a:lnTo>
                    <a:pt x="33191" y="27000"/>
                  </a:lnTo>
                  <a:lnTo>
                    <a:pt x="43404" y="12000"/>
                  </a:lnTo>
                  <a:lnTo>
                    <a:pt x="43404" y="12000"/>
                  </a:lnTo>
                  <a:lnTo>
                    <a:pt x="53617" y="12000"/>
                  </a:lnTo>
                  <a:lnTo>
                    <a:pt x="53617" y="12000"/>
                  </a:lnTo>
                  <a:lnTo>
                    <a:pt x="53617" y="0"/>
                  </a:lnTo>
                  <a:lnTo>
                    <a:pt x="66382" y="0"/>
                  </a:lnTo>
                  <a:lnTo>
                    <a:pt x="66382" y="0"/>
                  </a:lnTo>
                  <a:lnTo>
                    <a:pt x="66382" y="0"/>
                  </a:lnTo>
                  <a:lnTo>
                    <a:pt x="66382" y="0"/>
                  </a:lnTo>
                  <a:lnTo>
                    <a:pt x="66382" y="0"/>
                  </a:lnTo>
                  <a:lnTo>
                    <a:pt x="66382" y="0"/>
                  </a:lnTo>
                  <a:lnTo>
                    <a:pt x="76595" y="0"/>
                  </a:lnTo>
                  <a:lnTo>
                    <a:pt x="76595" y="0"/>
                  </a:lnTo>
                  <a:lnTo>
                    <a:pt x="76595" y="0"/>
                  </a:lnTo>
                  <a:lnTo>
                    <a:pt x="76595" y="0"/>
                  </a:lnTo>
                  <a:lnTo>
                    <a:pt x="76595" y="0"/>
                  </a:lnTo>
                  <a:lnTo>
                    <a:pt x="86808" y="0"/>
                  </a:lnTo>
                  <a:lnTo>
                    <a:pt x="86808" y="0"/>
                  </a:lnTo>
                  <a:lnTo>
                    <a:pt x="86808" y="0"/>
                  </a:lnTo>
                  <a:lnTo>
                    <a:pt x="86808" y="0"/>
                  </a:lnTo>
                  <a:lnTo>
                    <a:pt x="86808" y="0"/>
                  </a:lnTo>
                  <a:lnTo>
                    <a:pt x="86808" y="0"/>
                  </a:lnTo>
                  <a:lnTo>
                    <a:pt x="99574" y="0"/>
                  </a:lnTo>
                  <a:lnTo>
                    <a:pt x="99574" y="12000"/>
                  </a:lnTo>
                  <a:lnTo>
                    <a:pt x="99574" y="12000"/>
                  </a:lnTo>
                  <a:lnTo>
                    <a:pt x="99574" y="12000"/>
                  </a:lnTo>
                  <a:lnTo>
                    <a:pt x="99574" y="12000"/>
                  </a:lnTo>
                  <a:lnTo>
                    <a:pt x="99574" y="12000"/>
                  </a:lnTo>
                  <a:lnTo>
                    <a:pt x="109787" y="12000"/>
                  </a:lnTo>
                  <a:lnTo>
                    <a:pt x="109787" y="12000"/>
                  </a:lnTo>
                  <a:lnTo>
                    <a:pt x="109787" y="12000"/>
                  </a:lnTo>
                  <a:lnTo>
                    <a:pt x="109787" y="27000"/>
                  </a:lnTo>
                  <a:lnTo>
                    <a:pt x="109787" y="27000"/>
                  </a:lnTo>
                  <a:lnTo>
                    <a:pt x="109787" y="27000"/>
                  </a:lnTo>
                  <a:lnTo>
                    <a:pt x="109787" y="27000"/>
                  </a:lnTo>
                  <a:lnTo>
                    <a:pt x="109787" y="27000"/>
                  </a:lnTo>
                  <a:lnTo>
                    <a:pt x="109787" y="39000"/>
                  </a:lnTo>
                  <a:lnTo>
                    <a:pt x="120000" y="39000"/>
                  </a:lnTo>
                  <a:lnTo>
                    <a:pt x="120000" y="39000"/>
                  </a:lnTo>
                  <a:lnTo>
                    <a:pt x="120000" y="39000"/>
                  </a:lnTo>
                  <a:lnTo>
                    <a:pt x="120000" y="39000"/>
                  </a:lnTo>
                  <a:lnTo>
                    <a:pt x="120000" y="39000"/>
                  </a:lnTo>
                  <a:lnTo>
                    <a:pt x="120000" y="54000"/>
                  </a:lnTo>
                  <a:lnTo>
                    <a:pt x="120000" y="5400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771" name="Shape 1771"/>
            <p:cNvSpPr/>
            <p:nvPr/>
          </p:nvSpPr>
          <p:spPr>
            <a:xfrm>
              <a:off x="5294" y="3993"/>
              <a:ext cx="228" cy="113"/>
            </a:xfrm>
            <a:custGeom>
              <a:avLst/>
              <a:gdLst/>
              <a:ahLst/>
              <a:cxnLst/>
              <a:rect l="0" t="0" r="0" b="0"/>
              <a:pathLst>
                <a:path w="120000" h="120000" extrusionOk="0">
                  <a:moveTo>
                    <a:pt x="49999" y="52035"/>
                  </a:moveTo>
                  <a:lnTo>
                    <a:pt x="49999" y="52035"/>
                  </a:lnTo>
                  <a:lnTo>
                    <a:pt x="49999" y="52035"/>
                  </a:lnTo>
                  <a:lnTo>
                    <a:pt x="49999" y="52035"/>
                  </a:lnTo>
                  <a:lnTo>
                    <a:pt x="47368" y="52035"/>
                  </a:lnTo>
                  <a:lnTo>
                    <a:pt x="45263" y="52035"/>
                  </a:lnTo>
                  <a:lnTo>
                    <a:pt x="45263" y="47787"/>
                  </a:lnTo>
                  <a:lnTo>
                    <a:pt x="43157" y="47787"/>
                  </a:lnTo>
                  <a:lnTo>
                    <a:pt x="43157" y="47787"/>
                  </a:lnTo>
                  <a:lnTo>
                    <a:pt x="40526" y="47787"/>
                  </a:lnTo>
                  <a:lnTo>
                    <a:pt x="36315" y="42477"/>
                  </a:lnTo>
                  <a:lnTo>
                    <a:pt x="29473" y="38230"/>
                  </a:lnTo>
                  <a:lnTo>
                    <a:pt x="27368" y="32920"/>
                  </a:lnTo>
                  <a:lnTo>
                    <a:pt x="24736" y="32920"/>
                  </a:lnTo>
                  <a:lnTo>
                    <a:pt x="20526" y="28672"/>
                  </a:lnTo>
                  <a:lnTo>
                    <a:pt x="17894" y="28672"/>
                  </a:lnTo>
                  <a:lnTo>
                    <a:pt x="15789" y="23362"/>
                  </a:lnTo>
                  <a:lnTo>
                    <a:pt x="13684" y="23362"/>
                  </a:lnTo>
                  <a:lnTo>
                    <a:pt x="15789" y="23362"/>
                  </a:lnTo>
                  <a:lnTo>
                    <a:pt x="17894" y="23362"/>
                  </a:lnTo>
                  <a:lnTo>
                    <a:pt x="20526" y="23362"/>
                  </a:lnTo>
                  <a:lnTo>
                    <a:pt x="22631" y="23362"/>
                  </a:lnTo>
                  <a:lnTo>
                    <a:pt x="29473" y="28672"/>
                  </a:lnTo>
                  <a:lnTo>
                    <a:pt x="36315" y="28672"/>
                  </a:lnTo>
                  <a:lnTo>
                    <a:pt x="40526" y="32920"/>
                  </a:lnTo>
                  <a:lnTo>
                    <a:pt x="45263" y="32920"/>
                  </a:lnTo>
                  <a:lnTo>
                    <a:pt x="47368" y="32920"/>
                  </a:lnTo>
                  <a:lnTo>
                    <a:pt x="49999" y="32920"/>
                  </a:lnTo>
                  <a:lnTo>
                    <a:pt x="49999" y="32920"/>
                  </a:lnTo>
                  <a:lnTo>
                    <a:pt x="49999" y="32920"/>
                  </a:lnTo>
                  <a:lnTo>
                    <a:pt x="52105" y="32920"/>
                  </a:lnTo>
                  <a:lnTo>
                    <a:pt x="52105" y="32920"/>
                  </a:lnTo>
                  <a:lnTo>
                    <a:pt x="52105" y="32920"/>
                  </a:lnTo>
                  <a:lnTo>
                    <a:pt x="52105" y="32920"/>
                  </a:lnTo>
                  <a:lnTo>
                    <a:pt x="52105" y="28672"/>
                  </a:lnTo>
                  <a:lnTo>
                    <a:pt x="52105" y="28672"/>
                  </a:lnTo>
                  <a:lnTo>
                    <a:pt x="52105" y="13805"/>
                  </a:lnTo>
                  <a:lnTo>
                    <a:pt x="54210" y="4247"/>
                  </a:lnTo>
                  <a:lnTo>
                    <a:pt x="54210" y="0"/>
                  </a:lnTo>
                  <a:lnTo>
                    <a:pt x="54210" y="0"/>
                  </a:lnTo>
                  <a:lnTo>
                    <a:pt x="56315" y="4247"/>
                  </a:lnTo>
                  <a:lnTo>
                    <a:pt x="58947" y="4247"/>
                  </a:lnTo>
                  <a:lnTo>
                    <a:pt x="61052" y="9557"/>
                  </a:lnTo>
                  <a:lnTo>
                    <a:pt x="63157" y="13805"/>
                  </a:lnTo>
                  <a:lnTo>
                    <a:pt x="67894" y="19115"/>
                  </a:lnTo>
                  <a:lnTo>
                    <a:pt x="70000" y="23362"/>
                  </a:lnTo>
                  <a:lnTo>
                    <a:pt x="72105" y="23362"/>
                  </a:lnTo>
                  <a:lnTo>
                    <a:pt x="74736" y="28672"/>
                  </a:lnTo>
                  <a:lnTo>
                    <a:pt x="74736" y="28672"/>
                  </a:lnTo>
                  <a:lnTo>
                    <a:pt x="76842" y="28672"/>
                  </a:lnTo>
                  <a:lnTo>
                    <a:pt x="78947" y="28672"/>
                  </a:lnTo>
                  <a:lnTo>
                    <a:pt x="83684" y="28672"/>
                  </a:lnTo>
                  <a:lnTo>
                    <a:pt x="85789" y="23362"/>
                  </a:lnTo>
                  <a:lnTo>
                    <a:pt x="88421" y="23362"/>
                  </a:lnTo>
                  <a:lnTo>
                    <a:pt x="92631" y="23362"/>
                  </a:lnTo>
                  <a:lnTo>
                    <a:pt x="94736" y="23362"/>
                  </a:lnTo>
                  <a:lnTo>
                    <a:pt x="97368" y="23362"/>
                  </a:lnTo>
                  <a:lnTo>
                    <a:pt x="101578" y="23362"/>
                  </a:lnTo>
                  <a:lnTo>
                    <a:pt x="104210" y="23362"/>
                  </a:lnTo>
                  <a:lnTo>
                    <a:pt x="106315" y="23362"/>
                  </a:lnTo>
                  <a:lnTo>
                    <a:pt x="92631" y="32920"/>
                  </a:lnTo>
                  <a:lnTo>
                    <a:pt x="83684" y="42477"/>
                  </a:lnTo>
                  <a:lnTo>
                    <a:pt x="78947" y="42477"/>
                  </a:lnTo>
                  <a:lnTo>
                    <a:pt x="78947" y="42477"/>
                  </a:lnTo>
                  <a:lnTo>
                    <a:pt x="78947" y="42477"/>
                  </a:lnTo>
                  <a:lnTo>
                    <a:pt x="78947" y="47787"/>
                  </a:lnTo>
                  <a:lnTo>
                    <a:pt x="81578" y="47787"/>
                  </a:lnTo>
                  <a:lnTo>
                    <a:pt x="81578" y="52035"/>
                  </a:lnTo>
                  <a:lnTo>
                    <a:pt x="83684" y="57345"/>
                  </a:lnTo>
                  <a:lnTo>
                    <a:pt x="83684" y="62654"/>
                  </a:lnTo>
                  <a:lnTo>
                    <a:pt x="85789" y="66902"/>
                  </a:lnTo>
                  <a:lnTo>
                    <a:pt x="88421" y="76460"/>
                  </a:lnTo>
                  <a:lnTo>
                    <a:pt x="90526" y="81769"/>
                  </a:lnTo>
                  <a:lnTo>
                    <a:pt x="92631" y="86017"/>
                  </a:lnTo>
                  <a:lnTo>
                    <a:pt x="92631" y="86017"/>
                  </a:lnTo>
                  <a:lnTo>
                    <a:pt x="94736" y="86017"/>
                  </a:lnTo>
                  <a:lnTo>
                    <a:pt x="97368" y="86017"/>
                  </a:lnTo>
                  <a:lnTo>
                    <a:pt x="99473" y="86017"/>
                  </a:lnTo>
                  <a:lnTo>
                    <a:pt x="101578" y="86017"/>
                  </a:lnTo>
                  <a:lnTo>
                    <a:pt x="101578" y="91327"/>
                  </a:lnTo>
                  <a:lnTo>
                    <a:pt x="104210" y="91327"/>
                  </a:lnTo>
                  <a:lnTo>
                    <a:pt x="104210" y="91327"/>
                  </a:lnTo>
                  <a:lnTo>
                    <a:pt x="104210" y="91327"/>
                  </a:lnTo>
                  <a:lnTo>
                    <a:pt x="106315" y="91327"/>
                  </a:lnTo>
                  <a:lnTo>
                    <a:pt x="106315" y="91327"/>
                  </a:lnTo>
                  <a:lnTo>
                    <a:pt x="108421" y="91327"/>
                  </a:lnTo>
                  <a:lnTo>
                    <a:pt x="108421" y="95575"/>
                  </a:lnTo>
                  <a:lnTo>
                    <a:pt x="110526" y="95575"/>
                  </a:lnTo>
                  <a:lnTo>
                    <a:pt x="110526" y="95575"/>
                  </a:lnTo>
                  <a:lnTo>
                    <a:pt x="110526" y="95575"/>
                  </a:lnTo>
                  <a:lnTo>
                    <a:pt x="110526" y="95575"/>
                  </a:lnTo>
                  <a:lnTo>
                    <a:pt x="113157" y="100884"/>
                  </a:lnTo>
                  <a:lnTo>
                    <a:pt x="113157" y="100884"/>
                  </a:lnTo>
                  <a:lnTo>
                    <a:pt x="113157" y="100884"/>
                  </a:lnTo>
                  <a:lnTo>
                    <a:pt x="115263" y="105132"/>
                  </a:lnTo>
                  <a:lnTo>
                    <a:pt x="115263" y="105132"/>
                  </a:lnTo>
                  <a:lnTo>
                    <a:pt x="115263" y="105132"/>
                  </a:lnTo>
                  <a:lnTo>
                    <a:pt x="117368" y="110442"/>
                  </a:lnTo>
                  <a:lnTo>
                    <a:pt x="117368" y="110442"/>
                  </a:lnTo>
                  <a:lnTo>
                    <a:pt x="117368" y="110442"/>
                  </a:lnTo>
                  <a:lnTo>
                    <a:pt x="117368" y="110442"/>
                  </a:lnTo>
                  <a:lnTo>
                    <a:pt x="119999" y="114690"/>
                  </a:lnTo>
                  <a:lnTo>
                    <a:pt x="119999" y="114690"/>
                  </a:lnTo>
                  <a:lnTo>
                    <a:pt x="119999" y="114690"/>
                  </a:lnTo>
                  <a:lnTo>
                    <a:pt x="119999" y="114690"/>
                  </a:lnTo>
                  <a:lnTo>
                    <a:pt x="119999" y="114690"/>
                  </a:lnTo>
                  <a:lnTo>
                    <a:pt x="119999" y="114690"/>
                  </a:lnTo>
                  <a:lnTo>
                    <a:pt x="117368" y="114690"/>
                  </a:lnTo>
                  <a:lnTo>
                    <a:pt x="115263" y="114690"/>
                  </a:lnTo>
                  <a:lnTo>
                    <a:pt x="115263" y="114690"/>
                  </a:lnTo>
                  <a:lnTo>
                    <a:pt x="113157" y="110442"/>
                  </a:lnTo>
                  <a:lnTo>
                    <a:pt x="113157" y="110442"/>
                  </a:lnTo>
                  <a:lnTo>
                    <a:pt x="110526" y="110442"/>
                  </a:lnTo>
                  <a:lnTo>
                    <a:pt x="110526" y="110442"/>
                  </a:lnTo>
                  <a:lnTo>
                    <a:pt x="108421" y="110442"/>
                  </a:lnTo>
                  <a:lnTo>
                    <a:pt x="106315" y="110442"/>
                  </a:lnTo>
                  <a:lnTo>
                    <a:pt x="106315" y="110442"/>
                  </a:lnTo>
                  <a:lnTo>
                    <a:pt x="106315" y="110442"/>
                  </a:lnTo>
                  <a:lnTo>
                    <a:pt x="104210" y="110442"/>
                  </a:lnTo>
                  <a:lnTo>
                    <a:pt x="104210" y="110442"/>
                  </a:lnTo>
                  <a:lnTo>
                    <a:pt x="104210" y="110442"/>
                  </a:lnTo>
                  <a:lnTo>
                    <a:pt x="104210" y="110442"/>
                  </a:lnTo>
                  <a:lnTo>
                    <a:pt x="101578" y="110442"/>
                  </a:lnTo>
                  <a:lnTo>
                    <a:pt x="101578" y="110442"/>
                  </a:lnTo>
                  <a:lnTo>
                    <a:pt x="99473" y="110442"/>
                  </a:lnTo>
                  <a:lnTo>
                    <a:pt x="99473" y="110442"/>
                  </a:lnTo>
                  <a:lnTo>
                    <a:pt x="97368" y="110442"/>
                  </a:lnTo>
                  <a:lnTo>
                    <a:pt x="97368" y="110442"/>
                  </a:lnTo>
                  <a:lnTo>
                    <a:pt x="97368" y="110442"/>
                  </a:lnTo>
                  <a:lnTo>
                    <a:pt x="94736" y="110442"/>
                  </a:lnTo>
                  <a:lnTo>
                    <a:pt x="94736" y="110442"/>
                  </a:lnTo>
                  <a:lnTo>
                    <a:pt x="94736" y="114690"/>
                  </a:lnTo>
                  <a:lnTo>
                    <a:pt x="92631" y="114690"/>
                  </a:lnTo>
                  <a:lnTo>
                    <a:pt x="90526" y="114690"/>
                  </a:lnTo>
                  <a:lnTo>
                    <a:pt x="90526" y="114690"/>
                  </a:lnTo>
                  <a:lnTo>
                    <a:pt x="88421" y="120000"/>
                  </a:lnTo>
                  <a:lnTo>
                    <a:pt x="88421" y="114690"/>
                  </a:lnTo>
                  <a:lnTo>
                    <a:pt x="85789" y="114690"/>
                  </a:lnTo>
                  <a:lnTo>
                    <a:pt x="85789" y="114690"/>
                  </a:lnTo>
                  <a:lnTo>
                    <a:pt x="85789" y="114690"/>
                  </a:lnTo>
                  <a:lnTo>
                    <a:pt x="83684" y="114690"/>
                  </a:lnTo>
                  <a:lnTo>
                    <a:pt x="83684" y="110442"/>
                  </a:lnTo>
                  <a:lnTo>
                    <a:pt x="81578" y="110442"/>
                  </a:lnTo>
                  <a:lnTo>
                    <a:pt x="81578" y="110442"/>
                  </a:lnTo>
                  <a:lnTo>
                    <a:pt x="81578" y="110442"/>
                  </a:lnTo>
                  <a:lnTo>
                    <a:pt x="78947" y="110442"/>
                  </a:lnTo>
                  <a:lnTo>
                    <a:pt x="78947" y="110442"/>
                  </a:lnTo>
                  <a:lnTo>
                    <a:pt x="78947" y="110442"/>
                  </a:lnTo>
                  <a:lnTo>
                    <a:pt x="76842" y="110442"/>
                  </a:lnTo>
                  <a:lnTo>
                    <a:pt x="76842" y="110442"/>
                  </a:lnTo>
                  <a:lnTo>
                    <a:pt x="74736" y="110442"/>
                  </a:lnTo>
                  <a:lnTo>
                    <a:pt x="74736" y="110442"/>
                  </a:lnTo>
                  <a:lnTo>
                    <a:pt x="72105" y="110442"/>
                  </a:lnTo>
                  <a:lnTo>
                    <a:pt x="72105" y="110442"/>
                  </a:lnTo>
                  <a:lnTo>
                    <a:pt x="72105" y="110442"/>
                  </a:lnTo>
                  <a:lnTo>
                    <a:pt x="70000" y="110442"/>
                  </a:lnTo>
                  <a:lnTo>
                    <a:pt x="70000" y="110442"/>
                  </a:lnTo>
                  <a:lnTo>
                    <a:pt x="67894" y="110442"/>
                  </a:lnTo>
                  <a:lnTo>
                    <a:pt x="67894" y="110442"/>
                  </a:lnTo>
                  <a:lnTo>
                    <a:pt x="65789" y="110442"/>
                  </a:lnTo>
                  <a:lnTo>
                    <a:pt x="65789" y="114690"/>
                  </a:lnTo>
                  <a:lnTo>
                    <a:pt x="65789" y="114690"/>
                  </a:lnTo>
                  <a:lnTo>
                    <a:pt x="63157" y="114690"/>
                  </a:lnTo>
                  <a:lnTo>
                    <a:pt x="63157" y="114690"/>
                  </a:lnTo>
                  <a:lnTo>
                    <a:pt x="61052" y="120000"/>
                  </a:lnTo>
                  <a:lnTo>
                    <a:pt x="58947" y="120000"/>
                  </a:lnTo>
                  <a:lnTo>
                    <a:pt x="58947" y="120000"/>
                  </a:lnTo>
                  <a:lnTo>
                    <a:pt x="56315" y="114690"/>
                  </a:lnTo>
                  <a:lnTo>
                    <a:pt x="56315" y="114690"/>
                  </a:lnTo>
                  <a:lnTo>
                    <a:pt x="56315" y="114690"/>
                  </a:lnTo>
                  <a:lnTo>
                    <a:pt x="54210" y="114690"/>
                  </a:lnTo>
                  <a:lnTo>
                    <a:pt x="54210" y="110442"/>
                  </a:lnTo>
                  <a:lnTo>
                    <a:pt x="54210" y="110442"/>
                  </a:lnTo>
                  <a:lnTo>
                    <a:pt x="54210" y="110442"/>
                  </a:lnTo>
                  <a:lnTo>
                    <a:pt x="54210" y="110442"/>
                  </a:lnTo>
                  <a:lnTo>
                    <a:pt x="52105" y="110442"/>
                  </a:lnTo>
                  <a:lnTo>
                    <a:pt x="52105" y="110442"/>
                  </a:lnTo>
                  <a:lnTo>
                    <a:pt x="52105" y="110442"/>
                  </a:lnTo>
                  <a:lnTo>
                    <a:pt x="52105" y="110442"/>
                  </a:lnTo>
                  <a:lnTo>
                    <a:pt x="49999" y="110442"/>
                  </a:lnTo>
                  <a:lnTo>
                    <a:pt x="49999" y="105132"/>
                  </a:lnTo>
                  <a:lnTo>
                    <a:pt x="49999" y="105132"/>
                  </a:lnTo>
                  <a:lnTo>
                    <a:pt x="49999" y="105132"/>
                  </a:lnTo>
                  <a:lnTo>
                    <a:pt x="47368" y="105132"/>
                  </a:lnTo>
                  <a:lnTo>
                    <a:pt x="47368" y="105132"/>
                  </a:lnTo>
                  <a:lnTo>
                    <a:pt x="45263" y="105132"/>
                  </a:lnTo>
                  <a:lnTo>
                    <a:pt x="45263" y="105132"/>
                  </a:lnTo>
                  <a:lnTo>
                    <a:pt x="43157" y="105132"/>
                  </a:lnTo>
                  <a:lnTo>
                    <a:pt x="43157" y="105132"/>
                  </a:lnTo>
                  <a:lnTo>
                    <a:pt x="40526" y="105132"/>
                  </a:lnTo>
                  <a:lnTo>
                    <a:pt x="40526" y="105132"/>
                  </a:lnTo>
                  <a:lnTo>
                    <a:pt x="38421" y="105132"/>
                  </a:lnTo>
                  <a:lnTo>
                    <a:pt x="36315" y="105132"/>
                  </a:lnTo>
                  <a:lnTo>
                    <a:pt x="36315" y="105132"/>
                  </a:lnTo>
                  <a:lnTo>
                    <a:pt x="33684" y="105132"/>
                  </a:lnTo>
                  <a:lnTo>
                    <a:pt x="33684" y="105132"/>
                  </a:lnTo>
                  <a:lnTo>
                    <a:pt x="31578" y="105132"/>
                  </a:lnTo>
                  <a:lnTo>
                    <a:pt x="31578" y="105132"/>
                  </a:lnTo>
                  <a:lnTo>
                    <a:pt x="29473" y="105132"/>
                  </a:lnTo>
                  <a:lnTo>
                    <a:pt x="27368" y="110442"/>
                  </a:lnTo>
                  <a:lnTo>
                    <a:pt x="24736" y="110442"/>
                  </a:lnTo>
                  <a:lnTo>
                    <a:pt x="20526" y="110442"/>
                  </a:lnTo>
                  <a:lnTo>
                    <a:pt x="15789" y="110442"/>
                  </a:lnTo>
                  <a:lnTo>
                    <a:pt x="11578" y="114690"/>
                  </a:lnTo>
                  <a:lnTo>
                    <a:pt x="6842" y="114690"/>
                  </a:lnTo>
                  <a:lnTo>
                    <a:pt x="4736" y="120000"/>
                  </a:lnTo>
                  <a:lnTo>
                    <a:pt x="4736" y="120000"/>
                  </a:lnTo>
                  <a:lnTo>
                    <a:pt x="0" y="120000"/>
                  </a:lnTo>
                  <a:lnTo>
                    <a:pt x="0" y="120000"/>
                  </a:lnTo>
                  <a:lnTo>
                    <a:pt x="2105" y="114690"/>
                  </a:lnTo>
                  <a:lnTo>
                    <a:pt x="2105" y="114690"/>
                  </a:lnTo>
                  <a:lnTo>
                    <a:pt x="4736" y="114690"/>
                  </a:lnTo>
                  <a:lnTo>
                    <a:pt x="4736" y="110442"/>
                  </a:lnTo>
                  <a:lnTo>
                    <a:pt x="6842" y="110442"/>
                  </a:lnTo>
                  <a:lnTo>
                    <a:pt x="8947" y="105132"/>
                  </a:lnTo>
                  <a:lnTo>
                    <a:pt x="11578" y="105132"/>
                  </a:lnTo>
                  <a:lnTo>
                    <a:pt x="13684" y="105132"/>
                  </a:lnTo>
                  <a:lnTo>
                    <a:pt x="15789" y="105132"/>
                  </a:lnTo>
                  <a:lnTo>
                    <a:pt x="15789" y="100884"/>
                  </a:lnTo>
                  <a:lnTo>
                    <a:pt x="17894" y="100884"/>
                  </a:lnTo>
                  <a:lnTo>
                    <a:pt x="20526" y="100884"/>
                  </a:lnTo>
                  <a:lnTo>
                    <a:pt x="22631" y="95575"/>
                  </a:lnTo>
                  <a:lnTo>
                    <a:pt x="22631" y="95575"/>
                  </a:lnTo>
                  <a:lnTo>
                    <a:pt x="24736" y="95575"/>
                  </a:lnTo>
                  <a:lnTo>
                    <a:pt x="27368" y="95575"/>
                  </a:lnTo>
                  <a:lnTo>
                    <a:pt x="29473" y="91327"/>
                  </a:lnTo>
                  <a:lnTo>
                    <a:pt x="31578" y="91327"/>
                  </a:lnTo>
                  <a:lnTo>
                    <a:pt x="33684" y="91327"/>
                  </a:lnTo>
                  <a:lnTo>
                    <a:pt x="33684" y="91327"/>
                  </a:lnTo>
                  <a:lnTo>
                    <a:pt x="36315" y="86017"/>
                  </a:lnTo>
                  <a:lnTo>
                    <a:pt x="38421" y="86017"/>
                  </a:lnTo>
                  <a:lnTo>
                    <a:pt x="40526" y="86017"/>
                  </a:lnTo>
                  <a:lnTo>
                    <a:pt x="43157" y="86017"/>
                  </a:lnTo>
                  <a:lnTo>
                    <a:pt x="43157" y="86017"/>
                  </a:lnTo>
                  <a:lnTo>
                    <a:pt x="45263" y="86017"/>
                  </a:lnTo>
                  <a:lnTo>
                    <a:pt x="45263" y="86017"/>
                  </a:lnTo>
                  <a:lnTo>
                    <a:pt x="47368" y="86017"/>
                  </a:lnTo>
                  <a:lnTo>
                    <a:pt x="49999" y="86017"/>
                  </a:lnTo>
                  <a:lnTo>
                    <a:pt x="52105" y="86017"/>
                  </a:lnTo>
                  <a:lnTo>
                    <a:pt x="52105" y="86017"/>
                  </a:lnTo>
                  <a:lnTo>
                    <a:pt x="52105" y="86017"/>
                  </a:lnTo>
                  <a:lnTo>
                    <a:pt x="52105" y="72212"/>
                  </a:lnTo>
                  <a:lnTo>
                    <a:pt x="52105" y="62654"/>
                  </a:lnTo>
                  <a:lnTo>
                    <a:pt x="52105" y="57345"/>
                  </a:lnTo>
                  <a:lnTo>
                    <a:pt x="49999" y="57345"/>
                  </a:lnTo>
                  <a:lnTo>
                    <a:pt x="49999" y="52035"/>
                  </a:lnTo>
                  <a:lnTo>
                    <a:pt x="49999" y="52035"/>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772" name="Shape 1772"/>
            <p:cNvSpPr/>
            <p:nvPr/>
          </p:nvSpPr>
          <p:spPr>
            <a:xfrm>
              <a:off x="5307" y="4024"/>
              <a:ext cx="34" cy="37"/>
            </a:xfrm>
            <a:custGeom>
              <a:avLst/>
              <a:gdLst/>
              <a:ahLst/>
              <a:cxnLst/>
              <a:rect l="0" t="0" r="0" b="0"/>
              <a:pathLst>
                <a:path w="120000" h="120000" extrusionOk="0">
                  <a:moveTo>
                    <a:pt x="45882" y="0"/>
                  </a:moveTo>
                  <a:lnTo>
                    <a:pt x="60000" y="0"/>
                  </a:lnTo>
                  <a:lnTo>
                    <a:pt x="60000" y="0"/>
                  </a:lnTo>
                  <a:lnTo>
                    <a:pt x="60000" y="0"/>
                  </a:lnTo>
                  <a:lnTo>
                    <a:pt x="60000" y="0"/>
                  </a:lnTo>
                  <a:lnTo>
                    <a:pt x="60000" y="0"/>
                  </a:lnTo>
                  <a:lnTo>
                    <a:pt x="74117" y="0"/>
                  </a:lnTo>
                  <a:lnTo>
                    <a:pt x="74117" y="0"/>
                  </a:lnTo>
                  <a:lnTo>
                    <a:pt x="74117" y="0"/>
                  </a:lnTo>
                  <a:lnTo>
                    <a:pt x="74117" y="0"/>
                  </a:lnTo>
                  <a:lnTo>
                    <a:pt x="91764" y="16216"/>
                  </a:lnTo>
                  <a:lnTo>
                    <a:pt x="91764" y="16216"/>
                  </a:lnTo>
                  <a:lnTo>
                    <a:pt x="91764" y="16216"/>
                  </a:lnTo>
                  <a:lnTo>
                    <a:pt x="105882" y="16216"/>
                  </a:lnTo>
                  <a:lnTo>
                    <a:pt x="105882" y="29189"/>
                  </a:lnTo>
                  <a:lnTo>
                    <a:pt x="105882" y="29189"/>
                  </a:lnTo>
                  <a:lnTo>
                    <a:pt x="105882" y="29189"/>
                  </a:lnTo>
                  <a:lnTo>
                    <a:pt x="105882" y="29189"/>
                  </a:lnTo>
                  <a:lnTo>
                    <a:pt x="105882" y="29189"/>
                  </a:lnTo>
                  <a:lnTo>
                    <a:pt x="105882" y="29189"/>
                  </a:lnTo>
                  <a:lnTo>
                    <a:pt x="105882" y="45405"/>
                  </a:lnTo>
                  <a:lnTo>
                    <a:pt x="105882" y="45405"/>
                  </a:lnTo>
                  <a:lnTo>
                    <a:pt x="105882" y="45405"/>
                  </a:lnTo>
                  <a:lnTo>
                    <a:pt x="105882" y="45405"/>
                  </a:lnTo>
                  <a:lnTo>
                    <a:pt x="120000" y="45405"/>
                  </a:lnTo>
                  <a:lnTo>
                    <a:pt x="105882" y="45405"/>
                  </a:lnTo>
                  <a:lnTo>
                    <a:pt x="105882" y="58378"/>
                  </a:lnTo>
                  <a:lnTo>
                    <a:pt x="105882" y="58378"/>
                  </a:lnTo>
                  <a:lnTo>
                    <a:pt x="105882" y="58378"/>
                  </a:lnTo>
                  <a:lnTo>
                    <a:pt x="105882" y="58378"/>
                  </a:lnTo>
                  <a:lnTo>
                    <a:pt x="105882" y="58378"/>
                  </a:lnTo>
                  <a:lnTo>
                    <a:pt x="105882" y="74594"/>
                  </a:lnTo>
                  <a:lnTo>
                    <a:pt x="105882" y="74594"/>
                  </a:lnTo>
                  <a:lnTo>
                    <a:pt x="105882" y="74594"/>
                  </a:lnTo>
                  <a:lnTo>
                    <a:pt x="105882" y="74594"/>
                  </a:lnTo>
                  <a:lnTo>
                    <a:pt x="105882" y="74594"/>
                  </a:lnTo>
                  <a:lnTo>
                    <a:pt x="105882" y="74594"/>
                  </a:lnTo>
                  <a:lnTo>
                    <a:pt x="91764" y="90810"/>
                  </a:lnTo>
                  <a:lnTo>
                    <a:pt x="91764" y="90810"/>
                  </a:lnTo>
                  <a:lnTo>
                    <a:pt x="91764" y="90810"/>
                  </a:lnTo>
                  <a:lnTo>
                    <a:pt x="91764" y="90810"/>
                  </a:lnTo>
                  <a:lnTo>
                    <a:pt x="91764" y="90810"/>
                  </a:lnTo>
                  <a:lnTo>
                    <a:pt x="74117" y="90810"/>
                  </a:lnTo>
                  <a:lnTo>
                    <a:pt x="74117" y="103783"/>
                  </a:lnTo>
                  <a:lnTo>
                    <a:pt x="74117" y="103783"/>
                  </a:lnTo>
                  <a:lnTo>
                    <a:pt x="60000" y="103783"/>
                  </a:lnTo>
                  <a:lnTo>
                    <a:pt x="60000" y="103783"/>
                  </a:lnTo>
                  <a:lnTo>
                    <a:pt x="45882" y="103783"/>
                  </a:lnTo>
                  <a:lnTo>
                    <a:pt x="45882" y="103783"/>
                  </a:lnTo>
                  <a:lnTo>
                    <a:pt x="45882" y="103783"/>
                  </a:lnTo>
                  <a:lnTo>
                    <a:pt x="31764" y="120000"/>
                  </a:lnTo>
                  <a:lnTo>
                    <a:pt x="31764" y="120000"/>
                  </a:lnTo>
                  <a:lnTo>
                    <a:pt x="31764" y="120000"/>
                  </a:lnTo>
                  <a:lnTo>
                    <a:pt x="14117" y="120000"/>
                  </a:lnTo>
                  <a:lnTo>
                    <a:pt x="14117" y="103783"/>
                  </a:lnTo>
                  <a:lnTo>
                    <a:pt x="14117" y="103783"/>
                  </a:lnTo>
                  <a:lnTo>
                    <a:pt x="14117" y="90810"/>
                  </a:lnTo>
                  <a:lnTo>
                    <a:pt x="14117" y="90810"/>
                  </a:lnTo>
                  <a:lnTo>
                    <a:pt x="14117" y="74594"/>
                  </a:lnTo>
                  <a:lnTo>
                    <a:pt x="14117" y="74594"/>
                  </a:lnTo>
                  <a:lnTo>
                    <a:pt x="14117" y="58378"/>
                  </a:lnTo>
                  <a:lnTo>
                    <a:pt x="14117" y="58378"/>
                  </a:lnTo>
                  <a:lnTo>
                    <a:pt x="14117" y="45405"/>
                  </a:lnTo>
                  <a:lnTo>
                    <a:pt x="0" y="45405"/>
                  </a:lnTo>
                  <a:lnTo>
                    <a:pt x="0" y="45405"/>
                  </a:lnTo>
                  <a:lnTo>
                    <a:pt x="0" y="29189"/>
                  </a:lnTo>
                  <a:lnTo>
                    <a:pt x="14117" y="29189"/>
                  </a:lnTo>
                  <a:lnTo>
                    <a:pt x="14117" y="29189"/>
                  </a:lnTo>
                  <a:lnTo>
                    <a:pt x="14117" y="29189"/>
                  </a:lnTo>
                  <a:lnTo>
                    <a:pt x="14117" y="29189"/>
                  </a:lnTo>
                  <a:lnTo>
                    <a:pt x="14117" y="29189"/>
                  </a:lnTo>
                  <a:lnTo>
                    <a:pt x="14117" y="16216"/>
                  </a:lnTo>
                  <a:lnTo>
                    <a:pt x="14117" y="16216"/>
                  </a:lnTo>
                  <a:lnTo>
                    <a:pt x="14117" y="16216"/>
                  </a:lnTo>
                  <a:lnTo>
                    <a:pt x="14117" y="16216"/>
                  </a:lnTo>
                  <a:lnTo>
                    <a:pt x="14117" y="16216"/>
                  </a:lnTo>
                  <a:lnTo>
                    <a:pt x="31764" y="16216"/>
                  </a:lnTo>
                  <a:lnTo>
                    <a:pt x="31764" y="16216"/>
                  </a:lnTo>
                  <a:lnTo>
                    <a:pt x="31764" y="16216"/>
                  </a:lnTo>
                  <a:lnTo>
                    <a:pt x="31764" y="0"/>
                  </a:lnTo>
                  <a:lnTo>
                    <a:pt x="31764" y="0"/>
                  </a:lnTo>
                  <a:lnTo>
                    <a:pt x="31764" y="0"/>
                  </a:lnTo>
                  <a:lnTo>
                    <a:pt x="45882" y="0"/>
                  </a:lnTo>
                  <a:lnTo>
                    <a:pt x="45882" y="0"/>
                  </a:lnTo>
                  <a:lnTo>
                    <a:pt x="45882" y="0"/>
                  </a:lnTo>
                  <a:lnTo>
                    <a:pt x="45882" y="0"/>
                  </a:lnTo>
                  <a:lnTo>
                    <a:pt x="45882"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773" name="Shape 1773"/>
            <p:cNvSpPr/>
            <p:nvPr/>
          </p:nvSpPr>
          <p:spPr>
            <a:xfrm>
              <a:off x="5316" y="3979"/>
              <a:ext cx="25" cy="32"/>
            </a:xfrm>
            <a:custGeom>
              <a:avLst/>
              <a:gdLst/>
              <a:ahLst/>
              <a:cxnLst/>
              <a:rect l="0" t="0" r="0" b="0"/>
              <a:pathLst>
                <a:path w="120000" h="120000" extrusionOk="0">
                  <a:moveTo>
                    <a:pt x="81600" y="120000"/>
                  </a:moveTo>
                  <a:lnTo>
                    <a:pt x="81600" y="120000"/>
                  </a:lnTo>
                  <a:lnTo>
                    <a:pt x="81600" y="120000"/>
                  </a:lnTo>
                  <a:lnTo>
                    <a:pt x="81600" y="120000"/>
                  </a:lnTo>
                  <a:lnTo>
                    <a:pt x="81600" y="120000"/>
                  </a:lnTo>
                  <a:lnTo>
                    <a:pt x="57600" y="120000"/>
                  </a:lnTo>
                  <a:lnTo>
                    <a:pt x="57600" y="120000"/>
                  </a:lnTo>
                  <a:lnTo>
                    <a:pt x="57600" y="120000"/>
                  </a:lnTo>
                  <a:lnTo>
                    <a:pt x="57600" y="120000"/>
                  </a:lnTo>
                  <a:lnTo>
                    <a:pt x="38400" y="120000"/>
                  </a:lnTo>
                  <a:lnTo>
                    <a:pt x="38400" y="101250"/>
                  </a:lnTo>
                  <a:lnTo>
                    <a:pt x="38400" y="101250"/>
                  </a:lnTo>
                  <a:lnTo>
                    <a:pt x="38400" y="101250"/>
                  </a:lnTo>
                  <a:lnTo>
                    <a:pt x="19200" y="101250"/>
                  </a:lnTo>
                  <a:lnTo>
                    <a:pt x="19200" y="101250"/>
                  </a:lnTo>
                  <a:lnTo>
                    <a:pt x="19200" y="101250"/>
                  </a:lnTo>
                  <a:lnTo>
                    <a:pt x="19200" y="101250"/>
                  </a:lnTo>
                  <a:lnTo>
                    <a:pt x="19200" y="86250"/>
                  </a:lnTo>
                  <a:lnTo>
                    <a:pt x="19200" y="86250"/>
                  </a:lnTo>
                  <a:lnTo>
                    <a:pt x="0" y="86250"/>
                  </a:lnTo>
                  <a:lnTo>
                    <a:pt x="0" y="86250"/>
                  </a:lnTo>
                  <a:lnTo>
                    <a:pt x="0" y="86250"/>
                  </a:lnTo>
                  <a:lnTo>
                    <a:pt x="0" y="86250"/>
                  </a:lnTo>
                  <a:lnTo>
                    <a:pt x="0" y="67500"/>
                  </a:lnTo>
                  <a:lnTo>
                    <a:pt x="0" y="67500"/>
                  </a:lnTo>
                  <a:lnTo>
                    <a:pt x="0" y="67500"/>
                  </a:lnTo>
                  <a:lnTo>
                    <a:pt x="0" y="67500"/>
                  </a:lnTo>
                  <a:lnTo>
                    <a:pt x="0" y="67500"/>
                  </a:lnTo>
                  <a:lnTo>
                    <a:pt x="0" y="52500"/>
                  </a:lnTo>
                  <a:lnTo>
                    <a:pt x="0" y="52500"/>
                  </a:lnTo>
                  <a:lnTo>
                    <a:pt x="0" y="52500"/>
                  </a:lnTo>
                  <a:lnTo>
                    <a:pt x="0" y="52500"/>
                  </a:lnTo>
                  <a:lnTo>
                    <a:pt x="0" y="33750"/>
                  </a:lnTo>
                  <a:lnTo>
                    <a:pt x="0" y="33750"/>
                  </a:lnTo>
                  <a:lnTo>
                    <a:pt x="0" y="33750"/>
                  </a:lnTo>
                  <a:lnTo>
                    <a:pt x="19200" y="15000"/>
                  </a:lnTo>
                  <a:lnTo>
                    <a:pt x="19200" y="15000"/>
                  </a:lnTo>
                  <a:lnTo>
                    <a:pt x="19200" y="0"/>
                  </a:lnTo>
                  <a:lnTo>
                    <a:pt x="38400" y="0"/>
                  </a:lnTo>
                  <a:lnTo>
                    <a:pt x="38400" y="15000"/>
                  </a:lnTo>
                  <a:lnTo>
                    <a:pt x="57600" y="33750"/>
                  </a:lnTo>
                  <a:lnTo>
                    <a:pt x="57600" y="33750"/>
                  </a:lnTo>
                  <a:lnTo>
                    <a:pt x="81600" y="52500"/>
                  </a:lnTo>
                  <a:lnTo>
                    <a:pt x="81600" y="52500"/>
                  </a:lnTo>
                  <a:lnTo>
                    <a:pt x="81600" y="52500"/>
                  </a:lnTo>
                  <a:lnTo>
                    <a:pt x="100800" y="52500"/>
                  </a:lnTo>
                  <a:lnTo>
                    <a:pt x="100800" y="67500"/>
                  </a:lnTo>
                  <a:lnTo>
                    <a:pt x="100800" y="67500"/>
                  </a:lnTo>
                  <a:lnTo>
                    <a:pt x="120000" y="67500"/>
                  </a:lnTo>
                  <a:lnTo>
                    <a:pt x="120000" y="67500"/>
                  </a:lnTo>
                  <a:lnTo>
                    <a:pt x="120000" y="67500"/>
                  </a:lnTo>
                  <a:lnTo>
                    <a:pt x="120000" y="67500"/>
                  </a:lnTo>
                  <a:lnTo>
                    <a:pt x="120000" y="67500"/>
                  </a:lnTo>
                  <a:lnTo>
                    <a:pt x="120000" y="86250"/>
                  </a:lnTo>
                  <a:lnTo>
                    <a:pt x="120000" y="86250"/>
                  </a:lnTo>
                  <a:lnTo>
                    <a:pt x="120000" y="86250"/>
                  </a:lnTo>
                  <a:lnTo>
                    <a:pt x="120000" y="86250"/>
                  </a:lnTo>
                  <a:lnTo>
                    <a:pt x="120000" y="86250"/>
                  </a:lnTo>
                  <a:lnTo>
                    <a:pt x="120000" y="86250"/>
                  </a:lnTo>
                  <a:lnTo>
                    <a:pt x="120000" y="101250"/>
                  </a:lnTo>
                  <a:lnTo>
                    <a:pt x="120000" y="101250"/>
                  </a:lnTo>
                  <a:lnTo>
                    <a:pt x="120000" y="101250"/>
                  </a:lnTo>
                  <a:lnTo>
                    <a:pt x="120000" y="101250"/>
                  </a:lnTo>
                  <a:lnTo>
                    <a:pt x="120000" y="101250"/>
                  </a:lnTo>
                  <a:lnTo>
                    <a:pt x="100800" y="101250"/>
                  </a:lnTo>
                  <a:lnTo>
                    <a:pt x="100800" y="101250"/>
                  </a:lnTo>
                  <a:lnTo>
                    <a:pt x="100800" y="101250"/>
                  </a:lnTo>
                  <a:lnTo>
                    <a:pt x="100800" y="120000"/>
                  </a:lnTo>
                  <a:lnTo>
                    <a:pt x="100800" y="120000"/>
                  </a:lnTo>
                  <a:lnTo>
                    <a:pt x="100800" y="120000"/>
                  </a:lnTo>
                  <a:lnTo>
                    <a:pt x="100800" y="120000"/>
                  </a:lnTo>
                  <a:lnTo>
                    <a:pt x="81600" y="12000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774" name="Shape 1774"/>
            <p:cNvSpPr/>
            <p:nvPr/>
          </p:nvSpPr>
          <p:spPr>
            <a:xfrm>
              <a:off x="5346" y="3983"/>
              <a:ext cx="43" cy="32"/>
            </a:xfrm>
            <a:custGeom>
              <a:avLst/>
              <a:gdLst/>
              <a:ahLst/>
              <a:cxnLst/>
              <a:rect l="0" t="0" r="0" b="0"/>
              <a:pathLst>
                <a:path w="120000" h="120000" extrusionOk="0">
                  <a:moveTo>
                    <a:pt x="120000" y="71250"/>
                  </a:moveTo>
                  <a:lnTo>
                    <a:pt x="120000" y="71250"/>
                  </a:lnTo>
                  <a:lnTo>
                    <a:pt x="120000" y="71250"/>
                  </a:lnTo>
                  <a:lnTo>
                    <a:pt x="120000" y="71250"/>
                  </a:lnTo>
                  <a:lnTo>
                    <a:pt x="120000" y="86250"/>
                  </a:lnTo>
                  <a:lnTo>
                    <a:pt x="106046" y="86250"/>
                  </a:lnTo>
                  <a:lnTo>
                    <a:pt x="106046" y="86250"/>
                  </a:lnTo>
                  <a:lnTo>
                    <a:pt x="106046" y="86250"/>
                  </a:lnTo>
                  <a:lnTo>
                    <a:pt x="106046" y="86250"/>
                  </a:lnTo>
                  <a:lnTo>
                    <a:pt x="106046" y="86250"/>
                  </a:lnTo>
                  <a:lnTo>
                    <a:pt x="106046" y="86250"/>
                  </a:lnTo>
                  <a:lnTo>
                    <a:pt x="106046" y="105000"/>
                  </a:lnTo>
                  <a:lnTo>
                    <a:pt x="106046" y="105000"/>
                  </a:lnTo>
                  <a:lnTo>
                    <a:pt x="106046" y="105000"/>
                  </a:lnTo>
                  <a:lnTo>
                    <a:pt x="106046" y="105000"/>
                  </a:lnTo>
                  <a:lnTo>
                    <a:pt x="94883" y="105000"/>
                  </a:lnTo>
                  <a:lnTo>
                    <a:pt x="94883" y="105000"/>
                  </a:lnTo>
                  <a:lnTo>
                    <a:pt x="94883" y="105000"/>
                  </a:lnTo>
                  <a:lnTo>
                    <a:pt x="94883" y="105000"/>
                  </a:lnTo>
                  <a:lnTo>
                    <a:pt x="94883" y="105000"/>
                  </a:lnTo>
                  <a:lnTo>
                    <a:pt x="94883" y="105000"/>
                  </a:lnTo>
                  <a:lnTo>
                    <a:pt x="83720" y="105000"/>
                  </a:lnTo>
                  <a:lnTo>
                    <a:pt x="83720" y="105000"/>
                  </a:lnTo>
                  <a:lnTo>
                    <a:pt x="83720" y="105000"/>
                  </a:lnTo>
                  <a:lnTo>
                    <a:pt x="83720" y="120000"/>
                  </a:lnTo>
                  <a:lnTo>
                    <a:pt x="69767" y="120000"/>
                  </a:lnTo>
                  <a:lnTo>
                    <a:pt x="69767" y="105000"/>
                  </a:lnTo>
                  <a:lnTo>
                    <a:pt x="69767" y="105000"/>
                  </a:lnTo>
                  <a:lnTo>
                    <a:pt x="69767" y="105000"/>
                  </a:lnTo>
                  <a:lnTo>
                    <a:pt x="69767" y="105000"/>
                  </a:lnTo>
                  <a:lnTo>
                    <a:pt x="58604" y="105000"/>
                  </a:lnTo>
                  <a:lnTo>
                    <a:pt x="58604" y="105000"/>
                  </a:lnTo>
                  <a:lnTo>
                    <a:pt x="58604" y="105000"/>
                  </a:lnTo>
                  <a:lnTo>
                    <a:pt x="58604" y="105000"/>
                  </a:lnTo>
                  <a:lnTo>
                    <a:pt x="58604" y="105000"/>
                  </a:lnTo>
                  <a:lnTo>
                    <a:pt x="47441" y="105000"/>
                  </a:lnTo>
                  <a:lnTo>
                    <a:pt x="47441" y="105000"/>
                  </a:lnTo>
                  <a:lnTo>
                    <a:pt x="47441" y="105000"/>
                  </a:lnTo>
                  <a:lnTo>
                    <a:pt x="47441" y="86250"/>
                  </a:lnTo>
                  <a:lnTo>
                    <a:pt x="33488" y="86250"/>
                  </a:lnTo>
                  <a:lnTo>
                    <a:pt x="33488" y="86250"/>
                  </a:lnTo>
                  <a:lnTo>
                    <a:pt x="33488" y="86250"/>
                  </a:lnTo>
                  <a:lnTo>
                    <a:pt x="33488" y="86250"/>
                  </a:lnTo>
                  <a:lnTo>
                    <a:pt x="33488" y="71250"/>
                  </a:lnTo>
                  <a:lnTo>
                    <a:pt x="33488" y="71250"/>
                  </a:lnTo>
                  <a:lnTo>
                    <a:pt x="22325" y="71250"/>
                  </a:lnTo>
                  <a:lnTo>
                    <a:pt x="22325" y="71250"/>
                  </a:lnTo>
                  <a:lnTo>
                    <a:pt x="22325" y="52500"/>
                  </a:lnTo>
                  <a:lnTo>
                    <a:pt x="22325" y="52500"/>
                  </a:lnTo>
                  <a:lnTo>
                    <a:pt x="11162" y="37500"/>
                  </a:lnTo>
                  <a:lnTo>
                    <a:pt x="11162" y="18750"/>
                  </a:lnTo>
                  <a:lnTo>
                    <a:pt x="0" y="0"/>
                  </a:lnTo>
                  <a:lnTo>
                    <a:pt x="11162" y="0"/>
                  </a:lnTo>
                  <a:lnTo>
                    <a:pt x="11162" y="0"/>
                  </a:lnTo>
                  <a:lnTo>
                    <a:pt x="11162" y="0"/>
                  </a:lnTo>
                  <a:lnTo>
                    <a:pt x="22325" y="0"/>
                  </a:lnTo>
                  <a:lnTo>
                    <a:pt x="22325" y="0"/>
                  </a:lnTo>
                  <a:lnTo>
                    <a:pt x="33488" y="0"/>
                  </a:lnTo>
                  <a:lnTo>
                    <a:pt x="47441" y="0"/>
                  </a:lnTo>
                  <a:lnTo>
                    <a:pt x="47441" y="0"/>
                  </a:lnTo>
                  <a:lnTo>
                    <a:pt x="58604" y="0"/>
                  </a:lnTo>
                  <a:lnTo>
                    <a:pt x="58604" y="0"/>
                  </a:lnTo>
                  <a:lnTo>
                    <a:pt x="69767" y="0"/>
                  </a:lnTo>
                  <a:lnTo>
                    <a:pt x="69767" y="18750"/>
                  </a:lnTo>
                  <a:lnTo>
                    <a:pt x="83720" y="18750"/>
                  </a:lnTo>
                  <a:lnTo>
                    <a:pt x="83720" y="18750"/>
                  </a:lnTo>
                  <a:lnTo>
                    <a:pt x="83720" y="18750"/>
                  </a:lnTo>
                  <a:lnTo>
                    <a:pt x="83720" y="18750"/>
                  </a:lnTo>
                  <a:lnTo>
                    <a:pt x="94883" y="18750"/>
                  </a:lnTo>
                  <a:lnTo>
                    <a:pt x="94883" y="18750"/>
                  </a:lnTo>
                  <a:lnTo>
                    <a:pt x="94883" y="18750"/>
                  </a:lnTo>
                  <a:lnTo>
                    <a:pt x="106046" y="37500"/>
                  </a:lnTo>
                  <a:lnTo>
                    <a:pt x="106046" y="37500"/>
                  </a:lnTo>
                  <a:lnTo>
                    <a:pt x="106046" y="37500"/>
                  </a:lnTo>
                  <a:lnTo>
                    <a:pt x="106046" y="37500"/>
                  </a:lnTo>
                  <a:lnTo>
                    <a:pt x="106046" y="37500"/>
                  </a:lnTo>
                  <a:lnTo>
                    <a:pt x="106046" y="37500"/>
                  </a:lnTo>
                  <a:lnTo>
                    <a:pt x="106046" y="37500"/>
                  </a:lnTo>
                  <a:lnTo>
                    <a:pt x="106046" y="37500"/>
                  </a:lnTo>
                  <a:lnTo>
                    <a:pt x="106046" y="37500"/>
                  </a:lnTo>
                  <a:lnTo>
                    <a:pt x="106046" y="52500"/>
                  </a:lnTo>
                  <a:lnTo>
                    <a:pt x="120000" y="52500"/>
                  </a:lnTo>
                  <a:lnTo>
                    <a:pt x="120000" y="52500"/>
                  </a:lnTo>
                  <a:lnTo>
                    <a:pt x="120000" y="52500"/>
                  </a:lnTo>
                  <a:lnTo>
                    <a:pt x="120000" y="71250"/>
                  </a:lnTo>
                  <a:lnTo>
                    <a:pt x="120000" y="7125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775" name="Shape 1775"/>
            <p:cNvSpPr/>
            <p:nvPr/>
          </p:nvSpPr>
          <p:spPr>
            <a:xfrm>
              <a:off x="5371" y="3929"/>
              <a:ext cx="43" cy="54"/>
            </a:xfrm>
            <a:custGeom>
              <a:avLst/>
              <a:gdLst/>
              <a:ahLst/>
              <a:cxnLst/>
              <a:rect l="0" t="0" r="0" b="0"/>
              <a:pathLst>
                <a:path w="120000" h="120000" extrusionOk="0">
                  <a:moveTo>
                    <a:pt x="61395" y="120000"/>
                  </a:moveTo>
                  <a:lnTo>
                    <a:pt x="61395" y="120000"/>
                  </a:lnTo>
                  <a:lnTo>
                    <a:pt x="61395" y="120000"/>
                  </a:lnTo>
                  <a:lnTo>
                    <a:pt x="61395" y="120000"/>
                  </a:lnTo>
                  <a:lnTo>
                    <a:pt x="61395" y="120000"/>
                  </a:lnTo>
                  <a:lnTo>
                    <a:pt x="50232" y="120000"/>
                  </a:lnTo>
                  <a:lnTo>
                    <a:pt x="50232" y="120000"/>
                  </a:lnTo>
                  <a:lnTo>
                    <a:pt x="50232" y="120000"/>
                  </a:lnTo>
                  <a:lnTo>
                    <a:pt x="50232" y="120000"/>
                  </a:lnTo>
                  <a:lnTo>
                    <a:pt x="36279" y="120000"/>
                  </a:lnTo>
                  <a:lnTo>
                    <a:pt x="36279" y="120000"/>
                  </a:lnTo>
                  <a:lnTo>
                    <a:pt x="36279" y="111111"/>
                  </a:lnTo>
                  <a:lnTo>
                    <a:pt x="25116" y="111111"/>
                  </a:lnTo>
                  <a:lnTo>
                    <a:pt x="25116" y="111111"/>
                  </a:lnTo>
                  <a:lnTo>
                    <a:pt x="25116" y="111111"/>
                  </a:lnTo>
                  <a:lnTo>
                    <a:pt x="25116" y="111111"/>
                  </a:lnTo>
                  <a:lnTo>
                    <a:pt x="13953" y="111111"/>
                  </a:lnTo>
                  <a:lnTo>
                    <a:pt x="13953" y="100000"/>
                  </a:lnTo>
                  <a:lnTo>
                    <a:pt x="13953" y="100000"/>
                  </a:lnTo>
                  <a:lnTo>
                    <a:pt x="13953" y="100000"/>
                  </a:lnTo>
                  <a:lnTo>
                    <a:pt x="13953" y="100000"/>
                  </a:lnTo>
                  <a:lnTo>
                    <a:pt x="13953" y="100000"/>
                  </a:lnTo>
                  <a:lnTo>
                    <a:pt x="0" y="91111"/>
                  </a:lnTo>
                  <a:lnTo>
                    <a:pt x="0" y="91111"/>
                  </a:lnTo>
                  <a:lnTo>
                    <a:pt x="0" y="91111"/>
                  </a:lnTo>
                  <a:lnTo>
                    <a:pt x="0" y="91111"/>
                  </a:lnTo>
                  <a:lnTo>
                    <a:pt x="0" y="80000"/>
                  </a:lnTo>
                  <a:lnTo>
                    <a:pt x="0" y="80000"/>
                  </a:lnTo>
                  <a:lnTo>
                    <a:pt x="0" y="80000"/>
                  </a:lnTo>
                  <a:lnTo>
                    <a:pt x="0" y="80000"/>
                  </a:lnTo>
                  <a:lnTo>
                    <a:pt x="0" y="71111"/>
                  </a:lnTo>
                  <a:lnTo>
                    <a:pt x="0" y="71111"/>
                  </a:lnTo>
                  <a:lnTo>
                    <a:pt x="0" y="71111"/>
                  </a:lnTo>
                  <a:lnTo>
                    <a:pt x="0" y="71111"/>
                  </a:lnTo>
                  <a:lnTo>
                    <a:pt x="0" y="60000"/>
                  </a:lnTo>
                  <a:lnTo>
                    <a:pt x="0" y="60000"/>
                  </a:lnTo>
                  <a:lnTo>
                    <a:pt x="0" y="60000"/>
                  </a:lnTo>
                  <a:lnTo>
                    <a:pt x="0" y="60000"/>
                  </a:lnTo>
                  <a:lnTo>
                    <a:pt x="0" y="60000"/>
                  </a:lnTo>
                  <a:lnTo>
                    <a:pt x="0" y="51111"/>
                  </a:lnTo>
                  <a:lnTo>
                    <a:pt x="0" y="51111"/>
                  </a:lnTo>
                  <a:lnTo>
                    <a:pt x="0" y="51111"/>
                  </a:lnTo>
                  <a:lnTo>
                    <a:pt x="13953" y="51111"/>
                  </a:lnTo>
                  <a:lnTo>
                    <a:pt x="13953" y="40000"/>
                  </a:lnTo>
                  <a:lnTo>
                    <a:pt x="13953" y="40000"/>
                  </a:lnTo>
                  <a:lnTo>
                    <a:pt x="13953" y="40000"/>
                  </a:lnTo>
                  <a:lnTo>
                    <a:pt x="25116" y="31111"/>
                  </a:lnTo>
                  <a:lnTo>
                    <a:pt x="50232" y="11111"/>
                  </a:lnTo>
                  <a:lnTo>
                    <a:pt x="61395" y="0"/>
                  </a:lnTo>
                  <a:lnTo>
                    <a:pt x="61395" y="0"/>
                  </a:lnTo>
                  <a:lnTo>
                    <a:pt x="61395" y="0"/>
                  </a:lnTo>
                  <a:lnTo>
                    <a:pt x="72558" y="11111"/>
                  </a:lnTo>
                  <a:lnTo>
                    <a:pt x="72558" y="20000"/>
                  </a:lnTo>
                  <a:lnTo>
                    <a:pt x="83720" y="20000"/>
                  </a:lnTo>
                  <a:lnTo>
                    <a:pt x="83720" y="31111"/>
                  </a:lnTo>
                  <a:lnTo>
                    <a:pt x="97674" y="40000"/>
                  </a:lnTo>
                  <a:lnTo>
                    <a:pt x="97674" y="40000"/>
                  </a:lnTo>
                  <a:lnTo>
                    <a:pt x="97674" y="51111"/>
                  </a:lnTo>
                  <a:lnTo>
                    <a:pt x="97674" y="51111"/>
                  </a:lnTo>
                  <a:lnTo>
                    <a:pt x="108837" y="51111"/>
                  </a:lnTo>
                  <a:lnTo>
                    <a:pt x="108837" y="60000"/>
                  </a:lnTo>
                  <a:lnTo>
                    <a:pt x="108837" y="60000"/>
                  </a:lnTo>
                  <a:lnTo>
                    <a:pt x="108837" y="71111"/>
                  </a:lnTo>
                  <a:lnTo>
                    <a:pt x="120000" y="71111"/>
                  </a:lnTo>
                  <a:lnTo>
                    <a:pt x="120000" y="80000"/>
                  </a:lnTo>
                  <a:lnTo>
                    <a:pt x="120000" y="80000"/>
                  </a:lnTo>
                  <a:lnTo>
                    <a:pt x="120000" y="80000"/>
                  </a:lnTo>
                  <a:lnTo>
                    <a:pt x="120000" y="80000"/>
                  </a:lnTo>
                  <a:lnTo>
                    <a:pt x="120000" y="80000"/>
                  </a:lnTo>
                  <a:lnTo>
                    <a:pt x="120000" y="91111"/>
                  </a:lnTo>
                  <a:lnTo>
                    <a:pt x="120000" y="91111"/>
                  </a:lnTo>
                  <a:lnTo>
                    <a:pt x="120000" y="91111"/>
                  </a:lnTo>
                  <a:lnTo>
                    <a:pt x="120000" y="100000"/>
                  </a:lnTo>
                  <a:lnTo>
                    <a:pt x="120000" y="100000"/>
                  </a:lnTo>
                  <a:lnTo>
                    <a:pt x="108837" y="100000"/>
                  </a:lnTo>
                  <a:lnTo>
                    <a:pt x="108837" y="100000"/>
                  </a:lnTo>
                  <a:lnTo>
                    <a:pt x="108837" y="100000"/>
                  </a:lnTo>
                  <a:lnTo>
                    <a:pt x="108837" y="111111"/>
                  </a:lnTo>
                  <a:lnTo>
                    <a:pt x="108837" y="111111"/>
                  </a:lnTo>
                  <a:lnTo>
                    <a:pt x="108837" y="111111"/>
                  </a:lnTo>
                  <a:lnTo>
                    <a:pt x="108837" y="111111"/>
                  </a:lnTo>
                  <a:lnTo>
                    <a:pt x="108837" y="111111"/>
                  </a:lnTo>
                  <a:lnTo>
                    <a:pt x="97674" y="111111"/>
                  </a:lnTo>
                  <a:lnTo>
                    <a:pt x="97674" y="111111"/>
                  </a:lnTo>
                  <a:lnTo>
                    <a:pt x="97674" y="120000"/>
                  </a:lnTo>
                  <a:lnTo>
                    <a:pt x="97674" y="120000"/>
                  </a:lnTo>
                  <a:lnTo>
                    <a:pt x="97674" y="120000"/>
                  </a:lnTo>
                  <a:lnTo>
                    <a:pt x="83720" y="120000"/>
                  </a:lnTo>
                  <a:lnTo>
                    <a:pt x="83720" y="120000"/>
                  </a:lnTo>
                  <a:lnTo>
                    <a:pt x="83720" y="120000"/>
                  </a:lnTo>
                  <a:lnTo>
                    <a:pt x="83720" y="120000"/>
                  </a:lnTo>
                  <a:lnTo>
                    <a:pt x="72558" y="120000"/>
                  </a:lnTo>
                  <a:lnTo>
                    <a:pt x="72558" y="120000"/>
                  </a:lnTo>
                  <a:lnTo>
                    <a:pt x="72558" y="120000"/>
                  </a:lnTo>
                  <a:lnTo>
                    <a:pt x="61395" y="12000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776" name="Shape 1776"/>
            <p:cNvSpPr/>
            <p:nvPr/>
          </p:nvSpPr>
          <p:spPr>
            <a:xfrm>
              <a:off x="5414" y="3956"/>
              <a:ext cx="35" cy="46"/>
            </a:xfrm>
            <a:custGeom>
              <a:avLst/>
              <a:gdLst/>
              <a:ahLst/>
              <a:cxnLst/>
              <a:rect l="0" t="0" r="0" b="0"/>
              <a:pathLst>
                <a:path w="120000" h="120000" extrusionOk="0">
                  <a:moveTo>
                    <a:pt x="17142" y="106956"/>
                  </a:moveTo>
                  <a:lnTo>
                    <a:pt x="17142" y="106956"/>
                  </a:lnTo>
                  <a:lnTo>
                    <a:pt x="17142" y="106956"/>
                  </a:lnTo>
                  <a:lnTo>
                    <a:pt x="17142" y="96521"/>
                  </a:lnTo>
                  <a:lnTo>
                    <a:pt x="17142" y="96521"/>
                  </a:lnTo>
                  <a:lnTo>
                    <a:pt x="17142" y="96521"/>
                  </a:lnTo>
                  <a:lnTo>
                    <a:pt x="17142" y="96521"/>
                  </a:lnTo>
                  <a:lnTo>
                    <a:pt x="17142" y="83478"/>
                  </a:lnTo>
                  <a:lnTo>
                    <a:pt x="17142" y="83478"/>
                  </a:lnTo>
                  <a:lnTo>
                    <a:pt x="17142" y="83478"/>
                  </a:lnTo>
                  <a:lnTo>
                    <a:pt x="0" y="83478"/>
                  </a:lnTo>
                  <a:lnTo>
                    <a:pt x="0" y="83478"/>
                  </a:lnTo>
                  <a:lnTo>
                    <a:pt x="0" y="70434"/>
                  </a:lnTo>
                  <a:lnTo>
                    <a:pt x="17142" y="70434"/>
                  </a:lnTo>
                  <a:lnTo>
                    <a:pt x="17142" y="70434"/>
                  </a:lnTo>
                  <a:lnTo>
                    <a:pt x="17142" y="70434"/>
                  </a:lnTo>
                  <a:lnTo>
                    <a:pt x="17142" y="60000"/>
                  </a:lnTo>
                  <a:lnTo>
                    <a:pt x="17142" y="60000"/>
                  </a:lnTo>
                  <a:lnTo>
                    <a:pt x="17142" y="60000"/>
                  </a:lnTo>
                  <a:lnTo>
                    <a:pt x="17142" y="60000"/>
                  </a:lnTo>
                  <a:lnTo>
                    <a:pt x="17142" y="46956"/>
                  </a:lnTo>
                  <a:lnTo>
                    <a:pt x="17142" y="46956"/>
                  </a:lnTo>
                  <a:lnTo>
                    <a:pt x="17142" y="46956"/>
                  </a:lnTo>
                  <a:lnTo>
                    <a:pt x="30857" y="46956"/>
                  </a:lnTo>
                  <a:lnTo>
                    <a:pt x="30857" y="46956"/>
                  </a:lnTo>
                  <a:lnTo>
                    <a:pt x="30857" y="46956"/>
                  </a:lnTo>
                  <a:lnTo>
                    <a:pt x="30857" y="46956"/>
                  </a:lnTo>
                  <a:lnTo>
                    <a:pt x="30857" y="36521"/>
                  </a:lnTo>
                  <a:lnTo>
                    <a:pt x="30857" y="36521"/>
                  </a:lnTo>
                  <a:lnTo>
                    <a:pt x="44571" y="36521"/>
                  </a:lnTo>
                  <a:lnTo>
                    <a:pt x="44571" y="36521"/>
                  </a:lnTo>
                  <a:lnTo>
                    <a:pt x="44571" y="36521"/>
                  </a:lnTo>
                  <a:lnTo>
                    <a:pt x="58285" y="23478"/>
                  </a:lnTo>
                  <a:lnTo>
                    <a:pt x="75428" y="23478"/>
                  </a:lnTo>
                  <a:lnTo>
                    <a:pt x="89142" y="13043"/>
                  </a:lnTo>
                  <a:lnTo>
                    <a:pt x="102857" y="13043"/>
                  </a:lnTo>
                  <a:lnTo>
                    <a:pt x="102857" y="13043"/>
                  </a:lnTo>
                  <a:lnTo>
                    <a:pt x="120000" y="0"/>
                  </a:lnTo>
                  <a:lnTo>
                    <a:pt x="120000" y="13043"/>
                  </a:lnTo>
                  <a:lnTo>
                    <a:pt x="120000" y="23478"/>
                  </a:lnTo>
                  <a:lnTo>
                    <a:pt x="120000" y="36521"/>
                  </a:lnTo>
                  <a:lnTo>
                    <a:pt x="120000" y="46956"/>
                  </a:lnTo>
                  <a:lnTo>
                    <a:pt x="120000" y="60000"/>
                  </a:lnTo>
                  <a:lnTo>
                    <a:pt x="120000" y="60000"/>
                  </a:lnTo>
                  <a:lnTo>
                    <a:pt x="102857" y="70434"/>
                  </a:lnTo>
                  <a:lnTo>
                    <a:pt x="102857" y="70434"/>
                  </a:lnTo>
                  <a:lnTo>
                    <a:pt x="102857" y="83478"/>
                  </a:lnTo>
                  <a:lnTo>
                    <a:pt x="102857" y="83478"/>
                  </a:lnTo>
                  <a:lnTo>
                    <a:pt x="102857" y="83478"/>
                  </a:lnTo>
                  <a:lnTo>
                    <a:pt x="102857" y="96521"/>
                  </a:lnTo>
                  <a:lnTo>
                    <a:pt x="102857" y="96521"/>
                  </a:lnTo>
                  <a:lnTo>
                    <a:pt x="102857" y="96521"/>
                  </a:lnTo>
                  <a:lnTo>
                    <a:pt x="102857" y="96521"/>
                  </a:lnTo>
                  <a:lnTo>
                    <a:pt x="89142" y="106956"/>
                  </a:lnTo>
                  <a:lnTo>
                    <a:pt x="89142" y="106956"/>
                  </a:lnTo>
                  <a:lnTo>
                    <a:pt x="89142" y="106956"/>
                  </a:lnTo>
                  <a:lnTo>
                    <a:pt x="89142" y="106956"/>
                  </a:lnTo>
                  <a:lnTo>
                    <a:pt x="89142" y="106956"/>
                  </a:lnTo>
                  <a:lnTo>
                    <a:pt x="89142" y="106956"/>
                  </a:lnTo>
                  <a:lnTo>
                    <a:pt x="89142" y="120000"/>
                  </a:lnTo>
                  <a:lnTo>
                    <a:pt x="75428" y="120000"/>
                  </a:lnTo>
                  <a:lnTo>
                    <a:pt x="75428" y="120000"/>
                  </a:lnTo>
                  <a:lnTo>
                    <a:pt x="75428" y="120000"/>
                  </a:lnTo>
                  <a:lnTo>
                    <a:pt x="75428" y="120000"/>
                  </a:lnTo>
                  <a:lnTo>
                    <a:pt x="58285" y="120000"/>
                  </a:lnTo>
                  <a:lnTo>
                    <a:pt x="58285" y="120000"/>
                  </a:lnTo>
                  <a:lnTo>
                    <a:pt x="58285" y="120000"/>
                  </a:lnTo>
                  <a:lnTo>
                    <a:pt x="58285" y="120000"/>
                  </a:lnTo>
                  <a:lnTo>
                    <a:pt x="44571" y="120000"/>
                  </a:lnTo>
                  <a:lnTo>
                    <a:pt x="44571" y="120000"/>
                  </a:lnTo>
                  <a:lnTo>
                    <a:pt x="44571" y="120000"/>
                  </a:lnTo>
                  <a:lnTo>
                    <a:pt x="44571" y="120000"/>
                  </a:lnTo>
                  <a:lnTo>
                    <a:pt x="44571" y="120000"/>
                  </a:lnTo>
                  <a:lnTo>
                    <a:pt x="44571" y="120000"/>
                  </a:lnTo>
                  <a:lnTo>
                    <a:pt x="30857" y="120000"/>
                  </a:lnTo>
                  <a:lnTo>
                    <a:pt x="30857" y="120000"/>
                  </a:lnTo>
                  <a:lnTo>
                    <a:pt x="30857" y="120000"/>
                  </a:lnTo>
                  <a:lnTo>
                    <a:pt x="30857" y="120000"/>
                  </a:lnTo>
                  <a:lnTo>
                    <a:pt x="30857" y="120000"/>
                  </a:lnTo>
                  <a:lnTo>
                    <a:pt x="30857" y="106956"/>
                  </a:lnTo>
                  <a:lnTo>
                    <a:pt x="17142" y="106956"/>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777" name="Shape 1777"/>
            <p:cNvSpPr/>
            <p:nvPr/>
          </p:nvSpPr>
          <p:spPr>
            <a:xfrm>
              <a:off x="5470" y="3970"/>
              <a:ext cx="30" cy="41"/>
            </a:xfrm>
            <a:custGeom>
              <a:avLst/>
              <a:gdLst/>
              <a:ahLst/>
              <a:cxnLst/>
              <a:rect l="0" t="0" r="0" b="0"/>
              <a:pathLst>
                <a:path w="120000" h="120000" extrusionOk="0">
                  <a:moveTo>
                    <a:pt x="68000" y="105365"/>
                  </a:moveTo>
                  <a:lnTo>
                    <a:pt x="68000" y="120000"/>
                  </a:lnTo>
                  <a:lnTo>
                    <a:pt x="68000" y="120000"/>
                  </a:lnTo>
                  <a:lnTo>
                    <a:pt x="52000" y="120000"/>
                  </a:lnTo>
                  <a:lnTo>
                    <a:pt x="52000" y="120000"/>
                  </a:lnTo>
                  <a:lnTo>
                    <a:pt x="52000" y="120000"/>
                  </a:lnTo>
                  <a:lnTo>
                    <a:pt x="52000" y="120000"/>
                  </a:lnTo>
                  <a:lnTo>
                    <a:pt x="36000" y="120000"/>
                  </a:lnTo>
                  <a:lnTo>
                    <a:pt x="36000" y="120000"/>
                  </a:lnTo>
                  <a:lnTo>
                    <a:pt x="36000" y="120000"/>
                  </a:lnTo>
                  <a:lnTo>
                    <a:pt x="36000" y="120000"/>
                  </a:lnTo>
                  <a:lnTo>
                    <a:pt x="36000" y="105365"/>
                  </a:lnTo>
                  <a:lnTo>
                    <a:pt x="16000" y="105365"/>
                  </a:lnTo>
                  <a:lnTo>
                    <a:pt x="16000" y="105365"/>
                  </a:lnTo>
                  <a:lnTo>
                    <a:pt x="16000" y="105365"/>
                  </a:lnTo>
                  <a:lnTo>
                    <a:pt x="16000" y="105365"/>
                  </a:lnTo>
                  <a:lnTo>
                    <a:pt x="16000" y="105365"/>
                  </a:lnTo>
                  <a:lnTo>
                    <a:pt x="16000" y="105365"/>
                  </a:lnTo>
                  <a:lnTo>
                    <a:pt x="16000" y="105365"/>
                  </a:lnTo>
                  <a:lnTo>
                    <a:pt x="16000" y="93658"/>
                  </a:lnTo>
                  <a:lnTo>
                    <a:pt x="16000" y="93658"/>
                  </a:lnTo>
                  <a:lnTo>
                    <a:pt x="0" y="93658"/>
                  </a:lnTo>
                  <a:lnTo>
                    <a:pt x="0" y="93658"/>
                  </a:lnTo>
                  <a:lnTo>
                    <a:pt x="0" y="93658"/>
                  </a:lnTo>
                  <a:lnTo>
                    <a:pt x="0" y="79024"/>
                  </a:lnTo>
                  <a:lnTo>
                    <a:pt x="0" y="79024"/>
                  </a:lnTo>
                  <a:lnTo>
                    <a:pt x="0" y="79024"/>
                  </a:lnTo>
                  <a:lnTo>
                    <a:pt x="0" y="67317"/>
                  </a:lnTo>
                  <a:lnTo>
                    <a:pt x="0" y="67317"/>
                  </a:lnTo>
                  <a:lnTo>
                    <a:pt x="0" y="67317"/>
                  </a:lnTo>
                  <a:lnTo>
                    <a:pt x="0" y="67317"/>
                  </a:lnTo>
                  <a:lnTo>
                    <a:pt x="0" y="67317"/>
                  </a:lnTo>
                  <a:lnTo>
                    <a:pt x="0" y="52682"/>
                  </a:lnTo>
                  <a:lnTo>
                    <a:pt x="0" y="52682"/>
                  </a:lnTo>
                  <a:lnTo>
                    <a:pt x="16000" y="52682"/>
                  </a:lnTo>
                  <a:lnTo>
                    <a:pt x="16000" y="52682"/>
                  </a:lnTo>
                  <a:lnTo>
                    <a:pt x="16000" y="52682"/>
                  </a:lnTo>
                  <a:lnTo>
                    <a:pt x="16000" y="38048"/>
                  </a:lnTo>
                  <a:lnTo>
                    <a:pt x="16000" y="38048"/>
                  </a:lnTo>
                  <a:lnTo>
                    <a:pt x="36000" y="38048"/>
                  </a:lnTo>
                  <a:lnTo>
                    <a:pt x="36000" y="38048"/>
                  </a:lnTo>
                  <a:lnTo>
                    <a:pt x="36000" y="38048"/>
                  </a:lnTo>
                  <a:lnTo>
                    <a:pt x="52000" y="26341"/>
                  </a:lnTo>
                  <a:lnTo>
                    <a:pt x="52000" y="26341"/>
                  </a:lnTo>
                  <a:lnTo>
                    <a:pt x="52000" y="26341"/>
                  </a:lnTo>
                  <a:lnTo>
                    <a:pt x="68000" y="26341"/>
                  </a:lnTo>
                  <a:lnTo>
                    <a:pt x="88000" y="11707"/>
                  </a:lnTo>
                  <a:lnTo>
                    <a:pt x="88000" y="11707"/>
                  </a:lnTo>
                  <a:lnTo>
                    <a:pt x="88000" y="11707"/>
                  </a:lnTo>
                  <a:lnTo>
                    <a:pt x="104000" y="0"/>
                  </a:lnTo>
                  <a:lnTo>
                    <a:pt x="120000" y="0"/>
                  </a:lnTo>
                  <a:lnTo>
                    <a:pt x="120000" y="11707"/>
                  </a:lnTo>
                  <a:lnTo>
                    <a:pt x="120000" y="11707"/>
                  </a:lnTo>
                  <a:lnTo>
                    <a:pt x="120000" y="26341"/>
                  </a:lnTo>
                  <a:lnTo>
                    <a:pt x="120000" y="26341"/>
                  </a:lnTo>
                  <a:lnTo>
                    <a:pt x="120000" y="26341"/>
                  </a:lnTo>
                  <a:lnTo>
                    <a:pt x="120000" y="26341"/>
                  </a:lnTo>
                  <a:lnTo>
                    <a:pt x="120000" y="38048"/>
                  </a:lnTo>
                  <a:lnTo>
                    <a:pt x="120000" y="38048"/>
                  </a:lnTo>
                  <a:lnTo>
                    <a:pt x="120000" y="52682"/>
                  </a:lnTo>
                  <a:lnTo>
                    <a:pt x="120000" y="52682"/>
                  </a:lnTo>
                  <a:lnTo>
                    <a:pt x="120000" y="67317"/>
                  </a:lnTo>
                  <a:lnTo>
                    <a:pt x="120000" y="67317"/>
                  </a:lnTo>
                  <a:lnTo>
                    <a:pt x="120000" y="79024"/>
                  </a:lnTo>
                  <a:lnTo>
                    <a:pt x="120000" y="79024"/>
                  </a:lnTo>
                  <a:lnTo>
                    <a:pt x="120000" y="79024"/>
                  </a:lnTo>
                  <a:lnTo>
                    <a:pt x="104000" y="79024"/>
                  </a:lnTo>
                  <a:lnTo>
                    <a:pt x="104000" y="93658"/>
                  </a:lnTo>
                  <a:lnTo>
                    <a:pt x="104000" y="93658"/>
                  </a:lnTo>
                  <a:lnTo>
                    <a:pt x="104000" y="93658"/>
                  </a:lnTo>
                  <a:lnTo>
                    <a:pt x="104000" y="93658"/>
                  </a:lnTo>
                  <a:lnTo>
                    <a:pt x="104000" y="93658"/>
                  </a:lnTo>
                  <a:lnTo>
                    <a:pt x="104000" y="105365"/>
                  </a:lnTo>
                  <a:lnTo>
                    <a:pt x="104000" y="105365"/>
                  </a:lnTo>
                  <a:lnTo>
                    <a:pt x="88000" y="105365"/>
                  </a:lnTo>
                  <a:lnTo>
                    <a:pt x="88000" y="105365"/>
                  </a:lnTo>
                  <a:lnTo>
                    <a:pt x="88000" y="105365"/>
                  </a:lnTo>
                  <a:lnTo>
                    <a:pt x="88000" y="105365"/>
                  </a:lnTo>
                  <a:lnTo>
                    <a:pt x="68000" y="105365"/>
                  </a:lnTo>
                  <a:lnTo>
                    <a:pt x="68000" y="105365"/>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778" name="Shape 1778"/>
            <p:cNvSpPr/>
            <p:nvPr/>
          </p:nvSpPr>
          <p:spPr>
            <a:xfrm>
              <a:off x="5483" y="4024"/>
              <a:ext cx="26" cy="23"/>
            </a:xfrm>
            <a:custGeom>
              <a:avLst/>
              <a:gdLst/>
              <a:ahLst/>
              <a:cxnLst/>
              <a:rect l="0" t="0" r="0" b="0"/>
              <a:pathLst>
                <a:path w="120000" h="120000" extrusionOk="0">
                  <a:moveTo>
                    <a:pt x="60000" y="0"/>
                  </a:moveTo>
                  <a:lnTo>
                    <a:pt x="60000" y="0"/>
                  </a:lnTo>
                  <a:lnTo>
                    <a:pt x="60000" y="0"/>
                  </a:lnTo>
                  <a:lnTo>
                    <a:pt x="60000" y="0"/>
                  </a:lnTo>
                  <a:lnTo>
                    <a:pt x="78461" y="0"/>
                  </a:lnTo>
                  <a:lnTo>
                    <a:pt x="78461" y="0"/>
                  </a:lnTo>
                  <a:lnTo>
                    <a:pt x="78461" y="0"/>
                  </a:lnTo>
                  <a:lnTo>
                    <a:pt x="78461" y="0"/>
                  </a:lnTo>
                  <a:lnTo>
                    <a:pt x="78461" y="0"/>
                  </a:lnTo>
                  <a:lnTo>
                    <a:pt x="78461" y="0"/>
                  </a:lnTo>
                  <a:lnTo>
                    <a:pt x="96923" y="0"/>
                  </a:lnTo>
                  <a:lnTo>
                    <a:pt x="96923" y="0"/>
                  </a:lnTo>
                  <a:lnTo>
                    <a:pt x="96923" y="26086"/>
                  </a:lnTo>
                  <a:lnTo>
                    <a:pt x="96923" y="26086"/>
                  </a:lnTo>
                  <a:lnTo>
                    <a:pt x="96923" y="26086"/>
                  </a:lnTo>
                  <a:lnTo>
                    <a:pt x="96923" y="26086"/>
                  </a:lnTo>
                  <a:lnTo>
                    <a:pt x="96923" y="26086"/>
                  </a:lnTo>
                  <a:lnTo>
                    <a:pt x="120000" y="26086"/>
                  </a:lnTo>
                  <a:lnTo>
                    <a:pt x="120000" y="46956"/>
                  </a:lnTo>
                  <a:lnTo>
                    <a:pt x="120000" y="46956"/>
                  </a:lnTo>
                  <a:lnTo>
                    <a:pt x="120000" y="46956"/>
                  </a:lnTo>
                  <a:lnTo>
                    <a:pt x="120000" y="46956"/>
                  </a:lnTo>
                  <a:lnTo>
                    <a:pt x="120000" y="46956"/>
                  </a:lnTo>
                  <a:lnTo>
                    <a:pt x="120000" y="46956"/>
                  </a:lnTo>
                  <a:lnTo>
                    <a:pt x="120000" y="73043"/>
                  </a:lnTo>
                  <a:lnTo>
                    <a:pt x="120000" y="73043"/>
                  </a:lnTo>
                  <a:lnTo>
                    <a:pt x="120000" y="73043"/>
                  </a:lnTo>
                  <a:lnTo>
                    <a:pt x="120000" y="73043"/>
                  </a:lnTo>
                  <a:lnTo>
                    <a:pt x="120000" y="93913"/>
                  </a:lnTo>
                  <a:lnTo>
                    <a:pt x="120000" y="93913"/>
                  </a:lnTo>
                  <a:lnTo>
                    <a:pt x="120000" y="93913"/>
                  </a:lnTo>
                  <a:lnTo>
                    <a:pt x="120000" y="120000"/>
                  </a:lnTo>
                  <a:lnTo>
                    <a:pt x="120000" y="120000"/>
                  </a:lnTo>
                  <a:lnTo>
                    <a:pt x="120000" y="120000"/>
                  </a:lnTo>
                  <a:lnTo>
                    <a:pt x="96923" y="120000"/>
                  </a:lnTo>
                  <a:lnTo>
                    <a:pt x="96923" y="120000"/>
                  </a:lnTo>
                  <a:lnTo>
                    <a:pt x="96923" y="120000"/>
                  </a:lnTo>
                  <a:lnTo>
                    <a:pt x="78461" y="120000"/>
                  </a:lnTo>
                  <a:lnTo>
                    <a:pt x="78461" y="120000"/>
                  </a:lnTo>
                  <a:lnTo>
                    <a:pt x="78461" y="120000"/>
                  </a:lnTo>
                  <a:lnTo>
                    <a:pt x="60000" y="120000"/>
                  </a:lnTo>
                  <a:lnTo>
                    <a:pt x="60000" y="120000"/>
                  </a:lnTo>
                  <a:lnTo>
                    <a:pt x="60000" y="120000"/>
                  </a:lnTo>
                  <a:lnTo>
                    <a:pt x="41538" y="120000"/>
                  </a:lnTo>
                  <a:lnTo>
                    <a:pt x="41538" y="93913"/>
                  </a:lnTo>
                  <a:lnTo>
                    <a:pt x="41538" y="93913"/>
                  </a:lnTo>
                  <a:lnTo>
                    <a:pt x="41538" y="93913"/>
                  </a:lnTo>
                  <a:lnTo>
                    <a:pt x="18461" y="93913"/>
                  </a:lnTo>
                  <a:lnTo>
                    <a:pt x="18461" y="93913"/>
                  </a:lnTo>
                  <a:lnTo>
                    <a:pt x="18461" y="93913"/>
                  </a:lnTo>
                  <a:lnTo>
                    <a:pt x="18461" y="93913"/>
                  </a:lnTo>
                  <a:lnTo>
                    <a:pt x="18461" y="73043"/>
                  </a:lnTo>
                  <a:lnTo>
                    <a:pt x="18461" y="73043"/>
                  </a:lnTo>
                  <a:lnTo>
                    <a:pt x="18461" y="73043"/>
                  </a:lnTo>
                  <a:lnTo>
                    <a:pt x="18461" y="73043"/>
                  </a:lnTo>
                  <a:lnTo>
                    <a:pt x="18461" y="73043"/>
                  </a:lnTo>
                  <a:lnTo>
                    <a:pt x="0" y="73043"/>
                  </a:lnTo>
                  <a:lnTo>
                    <a:pt x="0" y="46956"/>
                  </a:lnTo>
                  <a:lnTo>
                    <a:pt x="0" y="46956"/>
                  </a:lnTo>
                  <a:lnTo>
                    <a:pt x="0" y="46956"/>
                  </a:lnTo>
                  <a:lnTo>
                    <a:pt x="0" y="46956"/>
                  </a:lnTo>
                  <a:lnTo>
                    <a:pt x="0" y="46956"/>
                  </a:lnTo>
                  <a:lnTo>
                    <a:pt x="0" y="26086"/>
                  </a:lnTo>
                  <a:lnTo>
                    <a:pt x="0" y="26086"/>
                  </a:lnTo>
                  <a:lnTo>
                    <a:pt x="0" y="26086"/>
                  </a:lnTo>
                  <a:lnTo>
                    <a:pt x="0" y="26086"/>
                  </a:lnTo>
                  <a:lnTo>
                    <a:pt x="0" y="26086"/>
                  </a:lnTo>
                  <a:lnTo>
                    <a:pt x="0" y="26086"/>
                  </a:lnTo>
                  <a:lnTo>
                    <a:pt x="18461" y="26086"/>
                  </a:lnTo>
                  <a:lnTo>
                    <a:pt x="18461" y="26086"/>
                  </a:lnTo>
                  <a:lnTo>
                    <a:pt x="18461" y="0"/>
                  </a:lnTo>
                  <a:lnTo>
                    <a:pt x="18461" y="0"/>
                  </a:lnTo>
                  <a:lnTo>
                    <a:pt x="18461" y="0"/>
                  </a:lnTo>
                  <a:lnTo>
                    <a:pt x="18461" y="0"/>
                  </a:lnTo>
                  <a:lnTo>
                    <a:pt x="18461" y="0"/>
                  </a:lnTo>
                  <a:lnTo>
                    <a:pt x="18461" y="0"/>
                  </a:lnTo>
                  <a:lnTo>
                    <a:pt x="41538" y="0"/>
                  </a:lnTo>
                  <a:lnTo>
                    <a:pt x="41538" y="0"/>
                  </a:lnTo>
                  <a:lnTo>
                    <a:pt x="41538" y="0"/>
                  </a:lnTo>
                  <a:lnTo>
                    <a:pt x="41538" y="0"/>
                  </a:lnTo>
                  <a:lnTo>
                    <a:pt x="6000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779" name="Shape 1779"/>
            <p:cNvSpPr/>
            <p:nvPr/>
          </p:nvSpPr>
          <p:spPr>
            <a:xfrm>
              <a:off x="5277" y="4142"/>
              <a:ext cx="34" cy="46"/>
            </a:xfrm>
            <a:custGeom>
              <a:avLst/>
              <a:gdLst/>
              <a:ahLst/>
              <a:cxnLst/>
              <a:rect l="0" t="0" r="0" b="0"/>
              <a:pathLst>
                <a:path w="120000" h="120000" extrusionOk="0">
                  <a:moveTo>
                    <a:pt x="120000" y="13043"/>
                  </a:moveTo>
                  <a:lnTo>
                    <a:pt x="120000" y="0"/>
                  </a:lnTo>
                  <a:lnTo>
                    <a:pt x="105882" y="0"/>
                  </a:lnTo>
                  <a:lnTo>
                    <a:pt x="105882" y="0"/>
                  </a:lnTo>
                  <a:lnTo>
                    <a:pt x="105882" y="0"/>
                  </a:lnTo>
                  <a:lnTo>
                    <a:pt x="91764" y="0"/>
                  </a:lnTo>
                  <a:lnTo>
                    <a:pt x="91764" y="0"/>
                  </a:lnTo>
                  <a:lnTo>
                    <a:pt x="91764" y="0"/>
                  </a:lnTo>
                  <a:lnTo>
                    <a:pt x="74117" y="0"/>
                  </a:lnTo>
                  <a:lnTo>
                    <a:pt x="74117" y="0"/>
                  </a:lnTo>
                  <a:lnTo>
                    <a:pt x="74117" y="0"/>
                  </a:lnTo>
                  <a:lnTo>
                    <a:pt x="60000" y="0"/>
                  </a:lnTo>
                  <a:lnTo>
                    <a:pt x="60000" y="0"/>
                  </a:lnTo>
                  <a:lnTo>
                    <a:pt x="60000" y="0"/>
                  </a:lnTo>
                  <a:lnTo>
                    <a:pt x="60000" y="0"/>
                  </a:lnTo>
                  <a:lnTo>
                    <a:pt x="45882" y="0"/>
                  </a:lnTo>
                  <a:lnTo>
                    <a:pt x="45882" y="0"/>
                  </a:lnTo>
                  <a:lnTo>
                    <a:pt x="45882" y="0"/>
                  </a:lnTo>
                  <a:lnTo>
                    <a:pt x="45882" y="13043"/>
                  </a:lnTo>
                  <a:lnTo>
                    <a:pt x="28235" y="13043"/>
                  </a:lnTo>
                  <a:lnTo>
                    <a:pt x="28235" y="13043"/>
                  </a:lnTo>
                  <a:lnTo>
                    <a:pt x="28235" y="13043"/>
                  </a:lnTo>
                  <a:lnTo>
                    <a:pt x="28235" y="13043"/>
                  </a:lnTo>
                  <a:lnTo>
                    <a:pt x="28235" y="13043"/>
                  </a:lnTo>
                  <a:lnTo>
                    <a:pt x="14117" y="13043"/>
                  </a:lnTo>
                  <a:lnTo>
                    <a:pt x="14117" y="13043"/>
                  </a:lnTo>
                  <a:lnTo>
                    <a:pt x="14117" y="23478"/>
                  </a:lnTo>
                  <a:lnTo>
                    <a:pt x="14117" y="23478"/>
                  </a:lnTo>
                  <a:lnTo>
                    <a:pt x="14117" y="23478"/>
                  </a:lnTo>
                  <a:lnTo>
                    <a:pt x="14117" y="23478"/>
                  </a:lnTo>
                  <a:lnTo>
                    <a:pt x="0" y="23478"/>
                  </a:lnTo>
                  <a:lnTo>
                    <a:pt x="0" y="36521"/>
                  </a:lnTo>
                  <a:lnTo>
                    <a:pt x="0" y="36521"/>
                  </a:lnTo>
                  <a:lnTo>
                    <a:pt x="0" y="36521"/>
                  </a:lnTo>
                  <a:lnTo>
                    <a:pt x="0" y="36521"/>
                  </a:lnTo>
                  <a:lnTo>
                    <a:pt x="0" y="46956"/>
                  </a:lnTo>
                  <a:lnTo>
                    <a:pt x="0" y="46956"/>
                  </a:lnTo>
                  <a:lnTo>
                    <a:pt x="0" y="46956"/>
                  </a:lnTo>
                  <a:lnTo>
                    <a:pt x="0" y="46956"/>
                  </a:lnTo>
                  <a:lnTo>
                    <a:pt x="0" y="60000"/>
                  </a:lnTo>
                  <a:lnTo>
                    <a:pt x="0" y="60000"/>
                  </a:lnTo>
                  <a:lnTo>
                    <a:pt x="0" y="60000"/>
                  </a:lnTo>
                  <a:lnTo>
                    <a:pt x="0" y="60000"/>
                  </a:lnTo>
                  <a:lnTo>
                    <a:pt x="0" y="70434"/>
                  </a:lnTo>
                  <a:lnTo>
                    <a:pt x="0" y="70434"/>
                  </a:lnTo>
                  <a:lnTo>
                    <a:pt x="0" y="70434"/>
                  </a:lnTo>
                  <a:lnTo>
                    <a:pt x="0" y="70434"/>
                  </a:lnTo>
                  <a:lnTo>
                    <a:pt x="0" y="83478"/>
                  </a:lnTo>
                  <a:lnTo>
                    <a:pt x="0" y="83478"/>
                  </a:lnTo>
                  <a:lnTo>
                    <a:pt x="0" y="83478"/>
                  </a:lnTo>
                  <a:lnTo>
                    <a:pt x="0" y="83478"/>
                  </a:lnTo>
                  <a:lnTo>
                    <a:pt x="14117" y="83478"/>
                  </a:lnTo>
                  <a:lnTo>
                    <a:pt x="14117" y="96521"/>
                  </a:lnTo>
                  <a:lnTo>
                    <a:pt x="14117" y="96521"/>
                  </a:lnTo>
                  <a:lnTo>
                    <a:pt x="14117" y="96521"/>
                  </a:lnTo>
                  <a:lnTo>
                    <a:pt x="14117" y="96521"/>
                  </a:lnTo>
                  <a:lnTo>
                    <a:pt x="14117" y="96521"/>
                  </a:lnTo>
                  <a:lnTo>
                    <a:pt x="28235" y="106956"/>
                  </a:lnTo>
                  <a:lnTo>
                    <a:pt x="28235" y="106956"/>
                  </a:lnTo>
                  <a:lnTo>
                    <a:pt x="28235" y="106956"/>
                  </a:lnTo>
                  <a:lnTo>
                    <a:pt x="28235" y="106956"/>
                  </a:lnTo>
                  <a:lnTo>
                    <a:pt x="28235" y="106956"/>
                  </a:lnTo>
                  <a:lnTo>
                    <a:pt x="28235" y="106956"/>
                  </a:lnTo>
                  <a:lnTo>
                    <a:pt x="45882" y="106956"/>
                  </a:lnTo>
                  <a:lnTo>
                    <a:pt x="45882" y="106956"/>
                  </a:lnTo>
                  <a:lnTo>
                    <a:pt x="45882" y="106956"/>
                  </a:lnTo>
                  <a:lnTo>
                    <a:pt x="45882" y="106956"/>
                  </a:lnTo>
                  <a:lnTo>
                    <a:pt x="60000" y="106956"/>
                  </a:lnTo>
                  <a:lnTo>
                    <a:pt x="60000" y="120000"/>
                  </a:lnTo>
                  <a:lnTo>
                    <a:pt x="60000" y="120000"/>
                  </a:lnTo>
                  <a:lnTo>
                    <a:pt x="60000" y="120000"/>
                  </a:lnTo>
                  <a:lnTo>
                    <a:pt x="74117" y="120000"/>
                  </a:lnTo>
                  <a:lnTo>
                    <a:pt x="74117" y="120000"/>
                  </a:lnTo>
                  <a:lnTo>
                    <a:pt x="74117" y="120000"/>
                  </a:lnTo>
                  <a:lnTo>
                    <a:pt x="91764" y="120000"/>
                  </a:lnTo>
                  <a:lnTo>
                    <a:pt x="91764" y="120000"/>
                  </a:lnTo>
                  <a:lnTo>
                    <a:pt x="91764" y="120000"/>
                  </a:lnTo>
                  <a:lnTo>
                    <a:pt x="105882" y="120000"/>
                  </a:lnTo>
                  <a:lnTo>
                    <a:pt x="105882" y="106956"/>
                  </a:lnTo>
                  <a:lnTo>
                    <a:pt x="105882" y="106956"/>
                  </a:lnTo>
                  <a:lnTo>
                    <a:pt x="120000" y="106956"/>
                  </a:lnTo>
                  <a:lnTo>
                    <a:pt x="120000" y="106956"/>
                  </a:lnTo>
                  <a:lnTo>
                    <a:pt x="120000" y="106956"/>
                  </a:lnTo>
                  <a:lnTo>
                    <a:pt x="120000" y="83478"/>
                  </a:lnTo>
                  <a:lnTo>
                    <a:pt x="120000" y="83478"/>
                  </a:lnTo>
                  <a:lnTo>
                    <a:pt x="120000" y="83478"/>
                  </a:lnTo>
                  <a:lnTo>
                    <a:pt x="105882" y="83478"/>
                  </a:lnTo>
                  <a:lnTo>
                    <a:pt x="105882" y="83478"/>
                  </a:lnTo>
                  <a:lnTo>
                    <a:pt x="105882" y="83478"/>
                  </a:lnTo>
                  <a:lnTo>
                    <a:pt x="105882" y="83478"/>
                  </a:lnTo>
                  <a:lnTo>
                    <a:pt x="91764" y="83478"/>
                  </a:lnTo>
                  <a:lnTo>
                    <a:pt x="91764" y="83478"/>
                  </a:lnTo>
                  <a:lnTo>
                    <a:pt x="91764" y="83478"/>
                  </a:lnTo>
                  <a:lnTo>
                    <a:pt x="91764" y="83478"/>
                  </a:lnTo>
                  <a:lnTo>
                    <a:pt x="74117" y="83478"/>
                  </a:lnTo>
                  <a:lnTo>
                    <a:pt x="74117" y="83478"/>
                  </a:lnTo>
                  <a:lnTo>
                    <a:pt x="74117" y="83478"/>
                  </a:lnTo>
                  <a:lnTo>
                    <a:pt x="74117" y="83478"/>
                  </a:lnTo>
                  <a:lnTo>
                    <a:pt x="60000" y="83478"/>
                  </a:lnTo>
                  <a:lnTo>
                    <a:pt x="60000" y="83478"/>
                  </a:lnTo>
                  <a:lnTo>
                    <a:pt x="60000" y="83478"/>
                  </a:lnTo>
                  <a:lnTo>
                    <a:pt x="60000" y="83478"/>
                  </a:lnTo>
                  <a:lnTo>
                    <a:pt x="60000" y="83478"/>
                  </a:lnTo>
                  <a:lnTo>
                    <a:pt x="60000" y="70434"/>
                  </a:lnTo>
                  <a:lnTo>
                    <a:pt x="60000" y="70434"/>
                  </a:lnTo>
                  <a:lnTo>
                    <a:pt x="60000" y="70434"/>
                  </a:lnTo>
                  <a:lnTo>
                    <a:pt x="60000" y="70434"/>
                  </a:lnTo>
                  <a:lnTo>
                    <a:pt x="60000" y="70434"/>
                  </a:lnTo>
                  <a:lnTo>
                    <a:pt x="45882" y="70434"/>
                  </a:lnTo>
                  <a:lnTo>
                    <a:pt x="45882" y="70434"/>
                  </a:lnTo>
                  <a:lnTo>
                    <a:pt x="45882" y="70434"/>
                  </a:lnTo>
                  <a:lnTo>
                    <a:pt x="45882" y="70434"/>
                  </a:lnTo>
                  <a:lnTo>
                    <a:pt x="45882" y="60000"/>
                  </a:lnTo>
                  <a:lnTo>
                    <a:pt x="45882" y="60000"/>
                  </a:lnTo>
                  <a:lnTo>
                    <a:pt x="45882" y="60000"/>
                  </a:lnTo>
                  <a:lnTo>
                    <a:pt x="45882" y="60000"/>
                  </a:lnTo>
                  <a:lnTo>
                    <a:pt x="45882" y="60000"/>
                  </a:lnTo>
                  <a:lnTo>
                    <a:pt x="45882" y="60000"/>
                  </a:lnTo>
                  <a:lnTo>
                    <a:pt x="45882" y="46956"/>
                  </a:lnTo>
                  <a:lnTo>
                    <a:pt x="45882" y="46956"/>
                  </a:lnTo>
                  <a:lnTo>
                    <a:pt x="45882" y="46956"/>
                  </a:lnTo>
                  <a:lnTo>
                    <a:pt x="45882" y="46956"/>
                  </a:lnTo>
                  <a:lnTo>
                    <a:pt x="45882" y="46956"/>
                  </a:lnTo>
                  <a:lnTo>
                    <a:pt x="45882" y="46956"/>
                  </a:lnTo>
                  <a:lnTo>
                    <a:pt x="60000" y="36521"/>
                  </a:lnTo>
                  <a:lnTo>
                    <a:pt x="60000" y="36521"/>
                  </a:lnTo>
                  <a:lnTo>
                    <a:pt x="60000" y="36521"/>
                  </a:lnTo>
                  <a:lnTo>
                    <a:pt x="60000" y="36521"/>
                  </a:lnTo>
                  <a:lnTo>
                    <a:pt x="60000" y="36521"/>
                  </a:lnTo>
                  <a:lnTo>
                    <a:pt x="60000" y="36521"/>
                  </a:lnTo>
                  <a:lnTo>
                    <a:pt x="60000" y="36521"/>
                  </a:lnTo>
                  <a:lnTo>
                    <a:pt x="74117" y="36521"/>
                  </a:lnTo>
                  <a:lnTo>
                    <a:pt x="74117" y="36521"/>
                  </a:lnTo>
                  <a:lnTo>
                    <a:pt x="74117" y="23478"/>
                  </a:lnTo>
                  <a:lnTo>
                    <a:pt x="74117" y="23478"/>
                  </a:lnTo>
                  <a:lnTo>
                    <a:pt x="74117" y="23478"/>
                  </a:lnTo>
                  <a:lnTo>
                    <a:pt x="74117" y="23478"/>
                  </a:lnTo>
                  <a:lnTo>
                    <a:pt x="91764" y="23478"/>
                  </a:lnTo>
                  <a:lnTo>
                    <a:pt x="91764" y="23478"/>
                  </a:lnTo>
                  <a:lnTo>
                    <a:pt x="91764" y="23478"/>
                  </a:lnTo>
                  <a:lnTo>
                    <a:pt x="105882" y="23478"/>
                  </a:lnTo>
                  <a:lnTo>
                    <a:pt x="105882" y="36521"/>
                  </a:lnTo>
                  <a:lnTo>
                    <a:pt x="105882" y="36521"/>
                  </a:lnTo>
                  <a:lnTo>
                    <a:pt x="105882" y="36521"/>
                  </a:lnTo>
                  <a:lnTo>
                    <a:pt x="120000" y="36521"/>
                  </a:lnTo>
                  <a:lnTo>
                    <a:pt x="120000" y="36521"/>
                  </a:lnTo>
                  <a:lnTo>
                    <a:pt x="120000" y="13043"/>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780" name="Shape 1780"/>
            <p:cNvSpPr/>
            <p:nvPr/>
          </p:nvSpPr>
          <p:spPr>
            <a:xfrm>
              <a:off x="5316" y="4142"/>
              <a:ext cx="42" cy="46"/>
            </a:xfrm>
            <a:custGeom>
              <a:avLst/>
              <a:gdLst/>
              <a:ahLst/>
              <a:cxnLst/>
              <a:rect l="0" t="0" r="0" b="0"/>
              <a:pathLst>
                <a:path w="120000" h="120000" extrusionOk="0">
                  <a:moveTo>
                    <a:pt x="120000" y="106956"/>
                  </a:moveTo>
                  <a:lnTo>
                    <a:pt x="120000" y="106956"/>
                  </a:lnTo>
                  <a:lnTo>
                    <a:pt x="120000" y="96521"/>
                  </a:lnTo>
                  <a:lnTo>
                    <a:pt x="120000" y="96521"/>
                  </a:lnTo>
                  <a:lnTo>
                    <a:pt x="120000" y="83478"/>
                  </a:lnTo>
                  <a:lnTo>
                    <a:pt x="120000" y="46956"/>
                  </a:lnTo>
                  <a:lnTo>
                    <a:pt x="120000" y="46956"/>
                  </a:lnTo>
                  <a:lnTo>
                    <a:pt x="120000" y="36521"/>
                  </a:lnTo>
                  <a:lnTo>
                    <a:pt x="120000" y="36521"/>
                  </a:lnTo>
                  <a:lnTo>
                    <a:pt x="120000" y="36521"/>
                  </a:lnTo>
                  <a:lnTo>
                    <a:pt x="120000" y="36521"/>
                  </a:lnTo>
                  <a:lnTo>
                    <a:pt x="108571" y="23478"/>
                  </a:lnTo>
                  <a:lnTo>
                    <a:pt x="108571" y="23478"/>
                  </a:lnTo>
                  <a:lnTo>
                    <a:pt x="108571" y="23478"/>
                  </a:lnTo>
                  <a:lnTo>
                    <a:pt x="108571" y="23478"/>
                  </a:lnTo>
                  <a:lnTo>
                    <a:pt x="108571" y="23478"/>
                  </a:lnTo>
                  <a:lnTo>
                    <a:pt x="108571" y="23478"/>
                  </a:lnTo>
                  <a:lnTo>
                    <a:pt x="108571" y="13043"/>
                  </a:lnTo>
                  <a:lnTo>
                    <a:pt x="108571" y="13043"/>
                  </a:lnTo>
                  <a:lnTo>
                    <a:pt x="108571" y="13043"/>
                  </a:lnTo>
                  <a:lnTo>
                    <a:pt x="97142" y="13043"/>
                  </a:lnTo>
                  <a:lnTo>
                    <a:pt x="97142" y="13043"/>
                  </a:lnTo>
                  <a:lnTo>
                    <a:pt x="97142" y="13043"/>
                  </a:lnTo>
                  <a:lnTo>
                    <a:pt x="97142" y="13043"/>
                  </a:lnTo>
                  <a:lnTo>
                    <a:pt x="97142" y="13043"/>
                  </a:lnTo>
                  <a:lnTo>
                    <a:pt x="85714" y="0"/>
                  </a:lnTo>
                  <a:lnTo>
                    <a:pt x="85714" y="0"/>
                  </a:lnTo>
                  <a:lnTo>
                    <a:pt x="85714" y="0"/>
                  </a:lnTo>
                  <a:lnTo>
                    <a:pt x="85714" y="0"/>
                  </a:lnTo>
                  <a:lnTo>
                    <a:pt x="71428" y="0"/>
                  </a:lnTo>
                  <a:lnTo>
                    <a:pt x="71428" y="0"/>
                  </a:lnTo>
                  <a:lnTo>
                    <a:pt x="71428" y="0"/>
                  </a:lnTo>
                  <a:lnTo>
                    <a:pt x="71428" y="0"/>
                  </a:lnTo>
                  <a:lnTo>
                    <a:pt x="60000" y="0"/>
                  </a:lnTo>
                  <a:lnTo>
                    <a:pt x="60000" y="0"/>
                  </a:lnTo>
                  <a:lnTo>
                    <a:pt x="48571" y="0"/>
                  </a:lnTo>
                  <a:lnTo>
                    <a:pt x="48571" y="0"/>
                  </a:lnTo>
                  <a:lnTo>
                    <a:pt x="34285" y="0"/>
                  </a:lnTo>
                  <a:lnTo>
                    <a:pt x="34285" y="0"/>
                  </a:lnTo>
                  <a:lnTo>
                    <a:pt x="34285" y="0"/>
                  </a:lnTo>
                  <a:lnTo>
                    <a:pt x="22857" y="0"/>
                  </a:lnTo>
                  <a:lnTo>
                    <a:pt x="22857" y="13043"/>
                  </a:lnTo>
                  <a:lnTo>
                    <a:pt x="11428" y="13043"/>
                  </a:lnTo>
                  <a:lnTo>
                    <a:pt x="11428" y="36521"/>
                  </a:lnTo>
                  <a:lnTo>
                    <a:pt x="22857" y="36521"/>
                  </a:lnTo>
                  <a:lnTo>
                    <a:pt x="22857" y="36521"/>
                  </a:lnTo>
                  <a:lnTo>
                    <a:pt x="22857" y="23478"/>
                  </a:lnTo>
                  <a:lnTo>
                    <a:pt x="22857" y="23478"/>
                  </a:lnTo>
                  <a:lnTo>
                    <a:pt x="34285" y="23478"/>
                  </a:lnTo>
                  <a:lnTo>
                    <a:pt x="34285" y="23478"/>
                  </a:lnTo>
                  <a:lnTo>
                    <a:pt x="48571" y="23478"/>
                  </a:lnTo>
                  <a:lnTo>
                    <a:pt x="48571" y="23478"/>
                  </a:lnTo>
                  <a:lnTo>
                    <a:pt x="48571" y="23478"/>
                  </a:lnTo>
                  <a:lnTo>
                    <a:pt x="60000" y="23478"/>
                  </a:lnTo>
                  <a:lnTo>
                    <a:pt x="60000" y="23478"/>
                  </a:lnTo>
                  <a:lnTo>
                    <a:pt x="60000" y="23478"/>
                  </a:lnTo>
                  <a:lnTo>
                    <a:pt x="60000" y="23478"/>
                  </a:lnTo>
                  <a:lnTo>
                    <a:pt x="71428" y="23478"/>
                  </a:lnTo>
                  <a:lnTo>
                    <a:pt x="71428" y="23478"/>
                  </a:lnTo>
                  <a:lnTo>
                    <a:pt x="71428" y="23478"/>
                  </a:lnTo>
                  <a:lnTo>
                    <a:pt x="71428" y="36521"/>
                  </a:lnTo>
                  <a:lnTo>
                    <a:pt x="71428" y="36521"/>
                  </a:lnTo>
                  <a:lnTo>
                    <a:pt x="71428" y="36521"/>
                  </a:lnTo>
                  <a:lnTo>
                    <a:pt x="71428" y="36521"/>
                  </a:lnTo>
                  <a:lnTo>
                    <a:pt x="71428" y="36521"/>
                  </a:lnTo>
                  <a:lnTo>
                    <a:pt x="71428" y="36521"/>
                  </a:lnTo>
                  <a:lnTo>
                    <a:pt x="85714" y="36521"/>
                  </a:lnTo>
                  <a:lnTo>
                    <a:pt x="85714" y="36521"/>
                  </a:lnTo>
                  <a:lnTo>
                    <a:pt x="85714" y="46956"/>
                  </a:lnTo>
                  <a:lnTo>
                    <a:pt x="85714" y="46956"/>
                  </a:lnTo>
                  <a:lnTo>
                    <a:pt x="71428" y="46956"/>
                  </a:lnTo>
                  <a:lnTo>
                    <a:pt x="71428" y="46956"/>
                  </a:lnTo>
                  <a:lnTo>
                    <a:pt x="60000" y="46956"/>
                  </a:lnTo>
                  <a:lnTo>
                    <a:pt x="60000" y="46956"/>
                  </a:lnTo>
                  <a:lnTo>
                    <a:pt x="60000" y="46956"/>
                  </a:lnTo>
                  <a:lnTo>
                    <a:pt x="48571" y="46956"/>
                  </a:lnTo>
                  <a:lnTo>
                    <a:pt x="48571" y="46956"/>
                  </a:lnTo>
                  <a:lnTo>
                    <a:pt x="34285" y="46956"/>
                  </a:lnTo>
                  <a:lnTo>
                    <a:pt x="34285" y="46956"/>
                  </a:lnTo>
                  <a:lnTo>
                    <a:pt x="34285" y="46956"/>
                  </a:lnTo>
                  <a:lnTo>
                    <a:pt x="22857" y="46956"/>
                  </a:lnTo>
                  <a:lnTo>
                    <a:pt x="22857" y="46956"/>
                  </a:lnTo>
                  <a:lnTo>
                    <a:pt x="22857" y="46956"/>
                  </a:lnTo>
                  <a:lnTo>
                    <a:pt x="22857" y="46956"/>
                  </a:lnTo>
                  <a:lnTo>
                    <a:pt x="11428" y="46956"/>
                  </a:lnTo>
                  <a:lnTo>
                    <a:pt x="11428" y="46956"/>
                  </a:lnTo>
                  <a:lnTo>
                    <a:pt x="11428" y="60000"/>
                  </a:lnTo>
                  <a:lnTo>
                    <a:pt x="11428" y="60000"/>
                  </a:lnTo>
                  <a:lnTo>
                    <a:pt x="11428" y="60000"/>
                  </a:lnTo>
                  <a:lnTo>
                    <a:pt x="11428" y="60000"/>
                  </a:lnTo>
                  <a:lnTo>
                    <a:pt x="11428" y="60000"/>
                  </a:lnTo>
                  <a:lnTo>
                    <a:pt x="0" y="60000"/>
                  </a:lnTo>
                  <a:lnTo>
                    <a:pt x="0" y="60000"/>
                  </a:lnTo>
                  <a:lnTo>
                    <a:pt x="0" y="70434"/>
                  </a:lnTo>
                  <a:lnTo>
                    <a:pt x="0" y="70434"/>
                  </a:lnTo>
                  <a:lnTo>
                    <a:pt x="0" y="70434"/>
                  </a:lnTo>
                  <a:lnTo>
                    <a:pt x="0" y="70434"/>
                  </a:lnTo>
                  <a:lnTo>
                    <a:pt x="0" y="70434"/>
                  </a:lnTo>
                  <a:lnTo>
                    <a:pt x="0" y="83478"/>
                  </a:lnTo>
                  <a:lnTo>
                    <a:pt x="0" y="83478"/>
                  </a:lnTo>
                  <a:lnTo>
                    <a:pt x="0" y="83478"/>
                  </a:lnTo>
                  <a:lnTo>
                    <a:pt x="0" y="83478"/>
                  </a:lnTo>
                  <a:lnTo>
                    <a:pt x="0" y="83478"/>
                  </a:lnTo>
                  <a:lnTo>
                    <a:pt x="0" y="83478"/>
                  </a:lnTo>
                  <a:lnTo>
                    <a:pt x="0" y="96521"/>
                  </a:lnTo>
                  <a:lnTo>
                    <a:pt x="0" y="96521"/>
                  </a:lnTo>
                  <a:lnTo>
                    <a:pt x="0" y="96521"/>
                  </a:lnTo>
                  <a:lnTo>
                    <a:pt x="0" y="96521"/>
                  </a:lnTo>
                  <a:lnTo>
                    <a:pt x="0" y="96521"/>
                  </a:lnTo>
                  <a:lnTo>
                    <a:pt x="0" y="96521"/>
                  </a:lnTo>
                  <a:lnTo>
                    <a:pt x="11428" y="96521"/>
                  </a:lnTo>
                  <a:lnTo>
                    <a:pt x="11428" y="106956"/>
                  </a:lnTo>
                  <a:lnTo>
                    <a:pt x="11428" y="106956"/>
                  </a:lnTo>
                  <a:lnTo>
                    <a:pt x="11428" y="106956"/>
                  </a:lnTo>
                  <a:lnTo>
                    <a:pt x="11428" y="106956"/>
                  </a:lnTo>
                  <a:lnTo>
                    <a:pt x="11428" y="106956"/>
                  </a:lnTo>
                  <a:lnTo>
                    <a:pt x="11428" y="106956"/>
                  </a:lnTo>
                  <a:lnTo>
                    <a:pt x="11428" y="106956"/>
                  </a:lnTo>
                  <a:lnTo>
                    <a:pt x="22857" y="106956"/>
                  </a:lnTo>
                  <a:lnTo>
                    <a:pt x="22857" y="106956"/>
                  </a:lnTo>
                  <a:lnTo>
                    <a:pt x="22857" y="106956"/>
                  </a:lnTo>
                  <a:lnTo>
                    <a:pt x="22857" y="106956"/>
                  </a:lnTo>
                  <a:lnTo>
                    <a:pt x="22857" y="120000"/>
                  </a:lnTo>
                  <a:lnTo>
                    <a:pt x="34285" y="120000"/>
                  </a:lnTo>
                  <a:lnTo>
                    <a:pt x="34285" y="120000"/>
                  </a:lnTo>
                  <a:lnTo>
                    <a:pt x="34285" y="120000"/>
                  </a:lnTo>
                  <a:lnTo>
                    <a:pt x="34285" y="120000"/>
                  </a:lnTo>
                  <a:lnTo>
                    <a:pt x="48571" y="120000"/>
                  </a:lnTo>
                  <a:lnTo>
                    <a:pt x="48571" y="120000"/>
                  </a:lnTo>
                  <a:lnTo>
                    <a:pt x="48571" y="120000"/>
                  </a:lnTo>
                  <a:lnTo>
                    <a:pt x="48571" y="120000"/>
                  </a:lnTo>
                  <a:lnTo>
                    <a:pt x="60000" y="120000"/>
                  </a:lnTo>
                  <a:lnTo>
                    <a:pt x="60000" y="106956"/>
                  </a:lnTo>
                  <a:lnTo>
                    <a:pt x="60000" y="106956"/>
                  </a:lnTo>
                  <a:lnTo>
                    <a:pt x="60000" y="106956"/>
                  </a:lnTo>
                  <a:lnTo>
                    <a:pt x="60000" y="106956"/>
                  </a:lnTo>
                  <a:lnTo>
                    <a:pt x="71428" y="106956"/>
                  </a:lnTo>
                  <a:lnTo>
                    <a:pt x="71428" y="106956"/>
                  </a:lnTo>
                  <a:lnTo>
                    <a:pt x="71428" y="106956"/>
                  </a:lnTo>
                  <a:lnTo>
                    <a:pt x="71428" y="106956"/>
                  </a:lnTo>
                  <a:lnTo>
                    <a:pt x="71428" y="106956"/>
                  </a:lnTo>
                  <a:lnTo>
                    <a:pt x="71428" y="96521"/>
                  </a:lnTo>
                  <a:lnTo>
                    <a:pt x="85714" y="96521"/>
                  </a:lnTo>
                  <a:lnTo>
                    <a:pt x="85714" y="96521"/>
                  </a:lnTo>
                  <a:lnTo>
                    <a:pt x="85714" y="96521"/>
                  </a:lnTo>
                  <a:lnTo>
                    <a:pt x="85714" y="96521"/>
                  </a:lnTo>
                  <a:lnTo>
                    <a:pt x="85714" y="106956"/>
                  </a:lnTo>
                  <a:lnTo>
                    <a:pt x="85714" y="106956"/>
                  </a:lnTo>
                  <a:lnTo>
                    <a:pt x="85714" y="106956"/>
                  </a:lnTo>
                  <a:lnTo>
                    <a:pt x="120000" y="106956"/>
                  </a:lnTo>
                  <a:close/>
                  <a:moveTo>
                    <a:pt x="34285" y="83478"/>
                  </a:moveTo>
                  <a:lnTo>
                    <a:pt x="34285" y="70434"/>
                  </a:lnTo>
                  <a:lnTo>
                    <a:pt x="34285" y="70434"/>
                  </a:lnTo>
                  <a:lnTo>
                    <a:pt x="34285" y="70434"/>
                  </a:lnTo>
                  <a:lnTo>
                    <a:pt x="34285" y="70434"/>
                  </a:lnTo>
                  <a:lnTo>
                    <a:pt x="34285" y="70434"/>
                  </a:lnTo>
                  <a:lnTo>
                    <a:pt x="34285" y="70434"/>
                  </a:lnTo>
                  <a:lnTo>
                    <a:pt x="48571" y="70434"/>
                  </a:lnTo>
                  <a:lnTo>
                    <a:pt x="48571" y="70434"/>
                  </a:lnTo>
                  <a:lnTo>
                    <a:pt x="48571" y="70434"/>
                  </a:lnTo>
                  <a:lnTo>
                    <a:pt x="48571" y="60000"/>
                  </a:lnTo>
                  <a:lnTo>
                    <a:pt x="48571" y="60000"/>
                  </a:lnTo>
                  <a:lnTo>
                    <a:pt x="48571" y="60000"/>
                  </a:lnTo>
                  <a:lnTo>
                    <a:pt x="60000" y="60000"/>
                  </a:lnTo>
                  <a:lnTo>
                    <a:pt x="60000" y="60000"/>
                  </a:lnTo>
                  <a:lnTo>
                    <a:pt x="60000" y="60000"/>
                  </a:lnTo>
                  <a:lnTo>
                    <a:pt x="60000" y="60000"/>
                  </a:lnTo>
                  <a:lnTo>
                    <a:pt x="71428" y="60000"/>
                  </a:lnTo>
                  <a:lnTo>
                    <a:pt x="71428" y="60000"/>
                  </a:lnTo>
                  <a:lnTo>
                    <a:pt x="85714" y="60000"/>
                  </a:lnTo>
                  <a:lnTo>
                    <a:pt x="85714" y="70434"/>
                  </a:lnTo>
                  <a:lnTo>
                    <a:pt x="85714" y="70434"/>
                  </a:lnTo>
                  <a:lnTo>
                    <a:pt x="85714" y="70434"/>
                  </a:lnTo>
                  <a:lnTo>
                    <a:pt x="71428" y="70434"/>
                  </a:lnTo>
                  <a:lnTo>
                    <a:pt x="71428" y="70434"/>
                  </a:lnTo>
                  <a:lnTo>
                    <a:pt x="71428" y="83478"/>
                  </a:lnTo>
                  <a:lnTo>
                    <a:pt x="71428" y="83478"/>
                  </a:lnTo>
                  <a:lnTo>
                    <a:pt x="71428" y="83478"/>
                  </a:lnTo>
                  <a:lnTo>
                    <a:pt x="71428" y="83478"/>
                  </a:lnTo>
                  <a:lnTo>
                    <a:pt x="71428" y="83478"/>
                  </a:lnTo>
                  <a:lnTo>
                    <a:pt x="71428" y="83478"/>
                  </a:lnTo>
                  <a:lnTo>
                    <a:pt x="60000" y="83478"/>
                  </a:lnTo>
                  <a:lnTo>
                    <a:pt x="60000" y="83478"/>
                  </a:lnTo>
                  <a:lnTo>
                    <a:pt x="60000" y="83478"/>
                  </a:lnTo>
                  <a:lnTo>
                    <a:pt x="60000" y="83478"/>
                  </a:lnTo>
                  <a:lnTo>
                    <a:pt x="60000" y="83478"/>
                  </a:lnTo>
                  <a:lnTo>
                    <a:pt x="60000" y="96521"/>
                  </a:lnTo>
                  <a:lnTo>
                    <a:pt x="60000" y="96521"/>
                  </a:lnTo>
                  <a:lnTo>
                    <a:pt x="48571" y="96521"/>
                  </a:lnTo>
                  <a:lnTo>
                    <a:pt x="48571" y="83478"/>
                  </a:lnTo>
                  <a:lnTo>
                    <a:pt x="48571" y="83478"/>
                  </a:lnTo>
                  <a:lnTo>
                    <a:pt x="48571" y="83478"/>
                  </a:lnTo>
                  <a:lnTo>
                    <a:pt x="48571" y="83478"/>
                  </a:lnTo>
                  <a:lnTo>
                    <a:pt x="48571" y="83478"/>
                  </a:lnTo>
                  <a:lnTo>
                    <a:pt x="34285" y="83478"/>
                  </a:lnTo>
                  <a:lnTo>
                    <a:pt x="34285" y="83478"/>
                  </a:lnTo>
                  <a:lnTo>
                    <a:pt x="34285" y="83478"/>
                  </a:lnTo>
                  <a:lnTo>
                    <a:pt x="34285" y="83478"/>
                  </a:lnTo>
                  <a:lnTo>
                    <a:pt x="34285" y="83478"/>
                  </a:lnTo>
                  <a:lnTo>
                    <a:pt x="34285" y="83478"/>
                  </a:lnTo>
                  <a:lnTo>
                    <a:pt x="34285" y="83478"/>
                  </a:lnTo>
                  <a:lnTo>
                    <a:pt x="34285" y="83478"/>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781" name="Shape 1781"/>
            <p:cNvSpPr/>
            <p:nvPr/>
          </p:nvSpPr>
          <p:spPr>
            <a:xfrm>
              <a:off x="5367" y="4142"/>
              <a:ext cx="69" cy="41"/>
            </a:xfrm>
            <a:custGeom>
              <a:avLst/>
              <a:gdLst/>
              <a:ahLst/>
              <a:cxnLst/>
              <a:rect l="0" t="0" r="0" b="0"/>
              <a:pathLst>
                <a:path w="120000" h="120000" extrusionOk="0">
                  <a:moveTo>
                    <a:pt x="0" y="120000"/>
                  </a:moveTo>
                  <a:lnTo>
                    <a:pt x="22608" y="120000"/>
                  </a:lnTo>
                  <a:lnTo>
                    <a:pt x="22608" y="79024"/>
                  </a:lnTo>
                  <a:lnTo>
                    <a:pt x="22608" y="67317"/>
                  </a:lnTo>
                  <a:lnTo>
                    <a:pt x="22608" y="67317"/>
                  </a:lnTo>
                  <a:lnTo>
                    <a:pt x="22608" y="67317"/>
                  </a:lnTo>
                  <a:lnTo>
                    <a:pt x="22608" y="52682"/>
                  </a:lnTo>
                  <a:lnTo>
                    <a:pt x="22608" y="52682"/>
                  </a:lnTo>
                  <a:lnTo>
                    <a:pt x="22608" y="52682"/>
                  </a:lnTo>
                  <a:lnTo>
                    <a:pt x="22608" y="52682"/>
                  </a:lnTo>
                  <a:lnTo>
                    <a:pt x="29565" y="52682"/>
                  </a:lnTo>
                  <a:lnTo>
                    <a:pt x="29565" y="40975"/>
                  </a:lnTo>
                  <a:lnTo>
                    <a:pt x="29565" y="40975"/>
                  </a:lnTo>
                  <a:lnTo>
                    <a:pt x="29565" y="40975"/>
                  </a:lnTo>
                  <a:lnTo>
                    <a:pt x="29565" y="40975"/>
                  </a:lnTo>
                  <a:lnTo>
                    <a:pt x="29565" y="40975"/>
                  </a:lnTo>
                  <a:lnTo>
                    <a:pt x="29565" y="40975"/>
                  </a:lnTo>
                  <a:lnTo>
                    <a:pt x="29565" y="40975"/>
                  </a:lnTo>
                  <a:lnTo>
                    <a:pt x="29565" y="40975"/>
                  </a:lnTo>
                  <a:lnTo>
                    <a:pt x="38260" y="40975"/>
                  </a:lnTo>
                  <a:lnTo>
                    <a:pt x="38260" y="40975"/>
                  </a:lnTo>
                  <a:lnTo>
                    <a:pt x="38260" y="40975"/>
                  </a:lnTo>
                  <a:lnTo>
                    <a:pt x="38260" y="40975"/>
                  </a:lnTo>
                  <a:lnTo>
                    <a:pt x="38260" y="40975"/>
                  </a:lnTo>
                  <a:lnTo>
                    <a:pt x="38260" y="40975"/>
                  </a:lnTo>
                  <a:lnTo>
                    <a:pt x="45217" y="40975"/>
                  </a:lnTo>
                  <a:lnTo>
                    <a:pt x="45217" y="40975"/>
                  </a:lnTo>
                  <a:lnTo>
                    <a:pt x="45217" y="40975"/>
                  </a:lnTo>
                  <a:lnTo>
                    <a:pt x="45217" y="40975"/>
                  </a:lnTo>
                  <a:lnTo>
                    <a:pt x="45217" y="40975"/>
                  </a:lnTo>
                  <a:lnTo>
                    <a:pt x="45217" y="40975"/>
                  </a:lnTo>
                  <a:lnTo>
                    <a:pt x="45217" y="40975"/>
                  </a:lnTo>
                  <a:lnTo>
                    <a:pt x="45217" y="40975"/>
                  </a:lnTo>
                  <a:lnTo>
                    <a:pt x="45217" y="40975"/>
                  </a:lnTo>
                  <a:lnTo>
                    <a:pt x="45217" y="52682"/>
                  </a:lnTo>
                  <a:lnTo>
                    <a:pt x="45217" y="52682"/>
                  </a:lnTo>
                  <a:lnTo>
                    <a:pt x="45217" y="52682"/>
                  </a:lnTo>
                  <a:lnTo>
                    <a:pt x="45217" y="52682"/>
                  </a:lnTo>
                  <a:lnTo>
                    <a:pt x="45217" y="52682"/>
                  </a:lnTo>
                  <a:lnTo>
                    <a:pt x="45217" y="67317"/>
                  </a:lnTo>
                  <a:lnTo>
                    <a:pt x="45217" y="120000"/>
                  </a:lnTo>
                  <a:lnTo>
                    <a:pt x="74782" y="120000"/>
                  </a:lnTo>
                  <a:lnTo>
                    <a:pt x="74782" y="79024"/>
                  </a:lnTo>
                  <a:lnTo>
                    <a:pt x="74782" y="67317"/>
                  </a:lnTo>
                  <a:lnTo>
                    <a:pt x="74782" y="67317"/>
                  </a:lnTo>
                  <a:lnTo>
                    <a:pt x="74782" y="67317"/>
                  </a:lnTo>
                  <a:lnTo>
                    <a:pt x="74782" y="52682"/>
                  </a:lnTo>
                  <a:lnTo>
                    <a:pt x="74782" y="52682"/>
                  </a:lnTo>
                  <a:lnTo>
                    <a:pt x="74782" y="52682"/>
                  </a:lnTo>
                  <a:lnTo>
                    <a:pt x="74782" y="52682"/>
                  </a:lnTo>
                  <a:lnTo>
                    <a:pt x="74782" y="52682"/>
                  </a:lnTo>
                  <a:lnTo>
                    <a:pt x="74782" y="40975"/>
                  </a:lnTo>
                  <a:lnTo>
                    <a:pt x="74782" y="40975"/>
                  </a:lnTo>
                  <a:lnTo>
                    <a:pt x="81739" y="40975"/>
                  </a:lnTo>
                  <a:lnTo>
                    <a:pt x="81739" y="40975"/>
                  </a:lnTo>
                  <a:lnTo>
                    <a:pt x="81739" y="40975"/>
                  </a:lnTo>
                  <a:lnTo>
                    <a:pt x="81739" y="40975"/>
                  </a:lnTo>
                  <a:lnTo>
                    <a:pt x="81739" y="40975"/>
                  </a:lnTo>
                  <a:lnTo>
                    <a:pt x="81739" y="40975"/>
                  </a:lnTo>
                  <a:lnTo>
                    <a:pt x="81739" y="40975"/>
                  </a:lnTo>
                  <a:lnTo>
                    <a:pt x="81739" y="40975"/>
                  </a:lnTo>
                  <a:lnTo>
                    <a:pt x="81739" y="40975"/>
                  </a:lnTo>
                  <a:lnTo>
                    <a:pt x="90434" y="40975"/>
                  </a:lnTo>
                  <a:lnTo>
                    <a:pt x="90434" y="40975"/>
                  </a:lnTo>
                  <a:lnTo>
                    <a:pt x="90434" y="40975"/>
                  </a:lnTo>
                  <a:lnTo>
                    <a:pt x="90434" y="40975"/>
                  </a:lnTo>
                  <a:lnTo>
                    <a:pt x="90434" y="40975"/>
                  </a:lnTo>
                  <a:lnTo>
                    <a:pt x="90434" y="40975"/>
                  </a:lnTo>
                  <a:lnTo>
                    <a:pt x="90434" y="40975"/>
                  </a:lnTo>
                  <a:lnTo>
                    <a:pt x="97391" y="40975"/>
                  </a:lnTo>
                  <a:lnTo>
                    <a:pt x="97391" y="40975"/>
                  </a:lnTo>
                  <a:lnTo>
                    <a:pt x="97391" y="40975"/>
                  </a:lnTo>
                  <a:lnTo>
                    <a:pt x="97391" y="40975"/>
                  </a:lnTo>
                  <a:lnTo>
                    <a:pt x="97391" y="40975"/>
                  </a:lnTo>
                  <a:lnTo>
                    <a:pt x="97391" y="52682"/>
                  </a:lnTo>
                  <a:lnTo>
                    <a:pt x="97391" y="52682"/>
                  </a:lnTo>
                  <a:lnTo>
                    <a:pt x="97391" y="52682"/>
                  </a:lnTo>
                  <a:lnTo>
                    <a:pt x="97391" y="52682"/>
                  </a:lnTo>
                  <a:lnTo>
                    <a:pt x="97391" y="52682"/>
                  </a:lnTo>
                  <a:lnTo>
                    <a:pt x="97391" y="67317"/>
                  </a:lnTo>
                  <a:lnTo>
                    <a:pt x="97391" y="120000"/>
                  </a:lnTo>
                  <a:lnTo>
                    <a:pt x="120000" y="120000"/>
                  </a:lnTo>
                  <a:lnTo>
                    <a:pt x="120000" y="52682"/>
                  </a:lnTo>
                  <a:lnTo>
                    <a:pt x="120000" y="52682"/>
                  </a:lnTo>
                  <a:lnTo>
                    <a:pt x="120000" y="40975"/>
                  </a:lnTo>
                  <a:lnTo>
                    <a:pt x="120000" y="40975"/>
                  </a:lnTo>
                  <a:lnTo>
                    <a:pt x="120000" y="26341"/>
                  </a:lnTo>
                  <a:lnTo>
                    <a:pt x="120000" y="26341"/>
                  </a:lnTo>
                  <a:lnTo>
                    <a:pt x="120000" y="26341"/>
                  </a:lnTo>
                  <a:lnTo>
                    <a:pt x="120000" y="26341"/>
                  </a:lnTo>
                  <a:lnTo>
                    <a:pt x="120000" y="26341"/>
                  </a:lnTo>
                  <a:lnTo>
                    <a:pt x="120000" y="14634"/>
                  </a:lnTo>
                  <a:lnTo>
                    <a:pt x="120000" y="14634"/>
                  </a:lnTo>
                  <a:lnTo>
                    <a:pt x="120000" y="14634"/>
                  </a:lnTo>
                  <a:lnTo>
                    <a:pt x="111304" y="14634"/>
                  </a:lnTo>
                  <a:lnTo>
                    <a:pt x="111304" y="14634"/>
                  </a:lnTo>
                  <a:lnTo>
                    <a:pt x="111304" y="14634"/>
                  </a:lnTo>
                  <a:lnTo>
                    <a:pt x="111304" y="14634"/>
                  </a:lnTo>
                  <a:lnTo>
                    <a:pt x="111304" y="0"/>
                  </a:lnTo>
                  <a:lnTo>
                    <a:pt x="111304" y="0"/>
                  </a:lnTo>
                  <a:lnTo>
                    <a:pt x="111304" y="0"/>
                  </a:lnTo>
                  <a:lnTo>
                    <a:pt x="104347" y="0"/>
                  </a:lnTo>
                  <a:lnTo>
                    <a:pt x="104347" y="0"/>
                  </a:lnTo>
                  <a:lnTo>
                    <a:pt x="104347" y="0"/>
                  </a:lnTo>
                  <a:lnTo>
                    <a:pt x="104347" y="0"/>
                  </a:lnTo>
                  <a:lnTo>
                    <a:pt x="104347" y="0"/>
                  </a:lnTo>
                  <a:lnTo>
                    <a:pt x="97391" y="0"/>
                  </a:lnTo>
                  <a:lnTo>
                    <a:pt x="97391" y="0"/>
                  </a:lnTo>
                  <a:lnTo>
                    <a:pt x="97391" y="0"/>
                  </a:lnTo>
                  <a:lnTo>
                    <a:pt x="97391" y="0"/>
                  </a:lnTo>
                  <a:lnTo>
                    <a:pt x="90434" y="0"/>
                  </a:lnTo>
                  <a:lnTo>
                    <a:pt x="90434" y="0"/>
                  </a:lnTo>
                  <a:lnTo>
                    <a:pt x="90434" y="0"/>
                  </a:lnTo>
                  <a:lnTo>
                    <a:pt x="90434" y="0"/>
                  </a:lnTo>
                  <a:lnTo>
                    <a:pt x="81739" y="0"/>
                  </a:lnTo>
                  <a:lnTo>
                    <a:pt x="81739" y="0"/>
                  </a:lnTo>
                  <a:lnTo>
                    <a:pt x="81739" y="0"/>
                  </a:lnTo>
                  <a:lnTo>
                    <a:pt x="81739" y="14634"/>
                  </a:lnTo>
                  <a:lnTo>
                    <a:pt x="81739" y="14634"/>
                  </a:lnTo>
                  <a:lnTo>
                    <a:pt x="74782" y="14634"/>
                  </a:lnTo>
                  <a:lnTo>
                    <a:pt x="74782" y="14634"/>
                  </a:lnTo>
                  <a:lnTo>
                    <a:pt x="74782" y="14634"/>
                  </a:lnTo>
                  <a:lnTo>
                    <a:pt x="74782" y="14634"/>
                  </a:lnTo>
                  <a:lnTo>
                    <a:pt x="74782" y="26341"/>
                  </a:lnTo>
                  <a:lnTo>
                    <a:pt x="74782" y="26341"/>
                  </a:lnTo>
                  <a:lnTo>
                    <a:pt x="67826" y="26341"/>
                  </a:lnTo>
                  <a:lnTo>
                    <a:pt x="67826" y="14634"/>
                  </a:lnTo>
                  <a:lnTo>
                    <a:pt x="67826" y="14634"/>
                  </a:lnTo>
                  <a:lnTo>
                    <a:pt x="67826" y="14634"/>
                  </a:lnTo>
                  <a:lnTo>
                    <a:pt x="67826" y="14634"/>
                  </a:lnTo>
                  <a:lnTo>
                    <a:pt x="67826" y="14634"/>
                  </a:lnTo>
                  <a:lnTo>
                    <a:pt x="59130" y="14634"/>
                  </a:lnTo>
                  <a:lnTo>
                    <a:pt x="59130" y="0"/>
                  </a:lnTo>
                  <a:lnTo>
                    <a:pt x="59130" y="0"/>
                  </a:lnTo>
                  <a:lnTo>
                    <a:pt x="59130" y="0"/>
                  </a:lnTo>
                  <a:lnTo>
                    <a:pt x="59130" y="0"/>
                  </a:lnTo>
                  <a:lnTo>
                    <a:pt x="59130" y="0"/>
                  </a:lnTo>
                  <a:lnTo>
                    <a:pt x="52173" y="0"/>
                  </a:lnTo>
                  <a:lnTo>
                    <a:pt x="52173" y="0"/>
                  </a:lnTo>
                  <a:lnTo>
                    <a:pt x="52173" y="0"/>
                  </a:lnTo>
                  <a:lnTo>
                    <a:pt x="52173" y="0"/>
                  </a:lnTo>
                  <a:lnTo>
                    <a:pt x="45217" y="0"/>
                  </a:lnTo>
                  <a:lnTo>
                    <a:pt x="45217" y="0"/>
                  </a:lnTo>
                  <a:lnTo>
                    <a:pt x="45217" y="0"/>
                  </a:lnTo>
                  <a:lnTo>
                    <a:pt x="45217" y="0"/>
                  </a:lnTo>
                  <a:lnTo>
                    <a:pt x="38260" y="0"/>
                  </a:lnTo>
                  <a:lnTo>
                    <a:pt x="38260" y="0"/>
                  </a:lnTo>
                  <a:lnTo>
                    <a:pt x="38260" y="0"/>
                  </a:lnTo>
                  <a:lnTo>
                    <a:pt x="38260" y="0"/>
                  </a:lnTo>
                  <a:lnTo>
                    <a:pt x="29565" y="14634"/>
                  </a:lnTo>
                  <a:lnTo>
                    <a:pt x="29565" y="14634"/>
                  </a:lnTo>
                  <a:lnTo>
                    <a:pt x="29565" y="14634"/>
                  </a:lnTo>
                  <a:lnTo>
                    <a:pt x="29565" y="14634"/>
                  </a:lnTo>
                  <a:lnTo>
                    <a:pt x="29565" y="14634"/>
                  </a:lnTo>
                  <a:lnTo>
                    <a:pt x="22608" y="14634"/>
                  </a:lnTo>
                  <a:lnTo>
                    <a:pt x="22608" y="14634"/>
                  </a:lnTo>
                  <a:lnTo>
                    <a:pt x="22608" y="14634"/>
                  </a:lnTo>
                  <a:lnTo>
                    <a:pt x="22608" y="26341"/>
                  </a:lnTo>
                  <a:lnTo>
                    <a:pt x="22608" y="26341"/>
                  </a:lnTo>
                  <a:lnTo>
                    <a:pt x="22608" y="26341"/>
                  </a:lnTo>
                  <a:lnTo>
                    <a:pt x="22608" y="0"/>
                  </a:lnTo>
                  <a:lnTo>
                    <a:pt x="0" y="0"/>
                  </a:lnTo>
                  <a:lnTo>
                    <a:pt x="0" y="12000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782" name="Shape 1782"/>
            <p:cNvSpPr/>
            <p:nvPr/>
          </p:nvSpPr>
          <p:spPr>
            <a:xfrm>
              <a:off x="5444" y="4124"/>
              <a:ext cx="30" cy="59"/>
            </a:xfrm>
            <a:custGeom>
              <a:avLst/>
              <a:gdLst/>
              <a:ahLst/>
              <a:cxnLst/>
              <a:rect l="0" t="0" r="0" b="0"/>
              <a:pathLst>
                <a:path w="120000" h="120000" extrusionOk="0">
                  <a:moveTo>
                    <a:pt x="36000" y="120000"/>
                  </a:moveTo>
                  <a:lnTo>
                    <a:pt x="88000" y="120000"/>
                  </a:lnTo>
                  <a:lnTo>
                    <a:pt x="88000" y="54915"/>
                  </a:lnTo>
                  <a:lnTo>
                    <a:pt x="120000" y="54915"/>
                  </a:lnTo>
                  <a:lnTo>
                    <a:pt x="120000" y="36610"/>
                  </a:lnTo>
                  <a:lnTo>
                    <a:pt x="88000" y="36610"/>
                  </a:lnTo>
                  <a:lnTo>
                    <a:pt x="88000" y="36610"/>
                  </a:lnTo>
                  <a:lnTo>
                    <a:pt x="88000" y="36610"/>
                  </a:lnTo>
                  <a:lnTo>
                    <a:pt x="88000" y="28474"/>
                  </a:lnTo>
                  <a:lnTo>
                    <a:pt x="88000" y="28474"/>
                  </a:lnTo>
                  <a:lnTo>
                    <a:pt x="88000" y="28474"/>
                  </a:lnTo>
                  <a:lnTo>
                    <a:pt x="88000" y="28474"/>
                  </a:lnTo>
                  <a:lnTo>
                    <a:pt x="88000" y="28474"/>
                  </a:lnTo>
                  <a:lnTo>
                    <a:pt x="88000" y="28474"/>
                  </a:lnTo>
                  <a:lnTo>
                    <a:pt x="88000" y="28474"/>
                  </a:lnTo>
                  <a:lnTo>
                    <a:pt x="88000" y="18305"/>
                  </a:lnTo>
                  <a:lnTo>
                    <a:pt x="104000" y="18305"/>
                  </a:lnTo>
                  <a:lnTo>
                    <a:pt x="104000" y="18305"/>
                  </a:lnTo>
                  <a:lnTo>
                    <a:pt x="104000" y="18305"/>
                  </a:lnTo>
                  <a:lnTo>
                    <a:pt x="104000" y="18305"/>
                  </a:lnTo>
                  <a:lnTo>
                    <a:pt x="104000" y="18305"/>
                  </a:lnTo>
                  <a:lnTo>
                    <a:pt x="104000" y="18305"/>
                  </a:lnTo>
                  <a:lnTo>
                    <a:pt x="120000" y="18305"/>
                  </a:lnTo>
                  <a:lnTo>
                    <a:pt x="120000" y="18305"/>
                  </a:lnTo>
                  <a:lnTo>
                    <a:pt x="120000" y="18305"/>
                  </a:lnTo>
                  <a:lnTo>
                    <a:pt x="120000" y="18305"/>
                  </a:lnTo>
                  <a:lnTo>
                    <a:pt x="120000" y="0"/>
                  </a:lnTo>
                  <a:lnTo>
                    <a:pt x="120000" y="0"/>
                  </a:lnTo>
                  <a:lnTo>
                    <a:pt x="120000" y="0"/>
                  </a:lnTo>
                  <a:lnTo>
                    <a:pt x="104000" y="0"/>
                  </a:lnTo>
                  <a:lnTo>
                    <a:pt x="104000" y="0"/>
                  </a:lnTo>
                  <a:lnTo>
                    <a:pt x="104000" y="0"/>
                  </a:lnTo>
                  <a:lnTo>
                    <a:pt x="88000" y="0"/>
                  </a:lnTo>
                  <a:lnTo>
                    <a:pt x="88000" y="0"/>
                  </a:lnTo>
                  <a:lnTo>
                    <a:pt x="88000" y="0"/>
                  </a:lnTo>
                  <a:lnTo>
                    <a:pt x="88000" y="0"/>
                  </a:lnTo>
                  <a:lnTo>
                    <a:pt x="72000" y="0"/>
                  </a:lnTo>
                  <a:lnTo>
                    <a:pt x="72000" y="0"/>
                  </a:lnTo>
                  <a:lnTo>
                    <a:pt x="72000" y="0"/>
                  </a:lnTo>
                  <a:lnTo>
                    <a:pt x="72000" y="0"/>
                  </a:lnTo>
                  <a:lnTo>
                    <a:pt x="52000" y="0"/>
                  </a:lnTo>
                  <a:lnTo>
                    <a:pt x="52000" y="10169"/>
                  </a:lnTo>
                  <a:lnTo>
                    <a:pt x="52000" y="10169"/>
                  </a:lnTo>
                  <a:lnTo>
                    <a:pt x="52000" y="10169"/>
                  </a:lnTo>
                  <a:lnTo>
                    <a:pt x="52000" y="10169"/>
                  </a:lnTo>
                  <a:lnTo>
                    <a:pt x="52000" y="10169"/>
                  </a:lnTo>
                  <a:lnTo>
                    <a:pt x="52000" y="10169"/>
                  </a:lnTo>
                  <a:lnTo>
                    <a:pt x="36000" y="10169"/>
                  </a:lnTo>
                  <a:lnTo>
                    <a:pt x="36000" y="10169"/>
                  </a:lnTo>
                  <a:lnTo>
                    <a:pt x="36000" y="18305"/>
                  </a:lnTo>
                  <a:lnTo>
                    <a:pt x="36000" y="18305"/>
                  </a:lnTo>
                  <a:lnTo>
                    <a:pt x="36000" y="18305"/>
                  </a:lnTo>
                  <a:lnTo>
                    <a:pt x="36000" y="18305"/>
                  </a:lnTo>
                  <a:lnTo>
                    <a:pt x="36000" y="18305"/>
                  </a:lnTo>
                  <a:lnTo>
                    <a:pt x="36000" y="28474"/>
                  </a:lnTo>
                  <a:lnTo>
                    <a:pt x="36000" y="28474"/>
                  </a:lnTo>
                  <a:lnTo>
                    <a:pt x="36000" y="28474"/>
                  </a:lnTo>
                  <a:lnTo>
                    <a:pt x="36000" y="28474"/>
                  </a:lnTo>
                  <a:lnTo>
                    <a:pt x="36000" y="28474"/>
                  </a:lnTo>
                  <a:lnTo>
                    <a:pt x="36000" y="36610"/>
                  </a:lnTo>
                  <a:lnTo>
                    <a:pt x="36000" y="36610"/>
                  </a:lnTo>
                  <a:lnTo>
                    <a:pt x="0" y="36610"/>
                  </a:lnTo>
                  <a:lnTo>
                    <a:pt x="0" y="54915"/>
                  </a:lnTo>
                  <a:lnTo>
                    <a:pt x="36000" y="54915"/>
                  </a:lnTo>
                  <a:lnTo>
                    <a:pt x="36000" y="12000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783" name="Shape 1783"/>
            <p:cNvSpPr/>
            <p:nvPr/>
          </p:nvSpPr>
          <p:spPr>
            <a:xfrm>
              <a:off x="5483" y="4124"/>
              <a:ext cx="13" cy="59"/>
            </a:xfrm>
            <a:custGeom>
              <a:avLst/>
              <a:gdLst/>
              <a:ahLst/>
              <a:cxnLst/>
              <a:rect l="0" t="0" r="0" b="0"/>
              <a:pathLst>
                <a:path w="120000" h="120000" extrusionOk="0">
                  <a:moveTo>
                    <a:pt x="0" y="120000"/>
                  </a:moveTo>
                  <a:lnTo>
                    <a:pt x="120000" y="120000"/>
                  </a:lnTo>
                  <a:lnTo>
                    <a:pt x="120000" y="36610"/>
                  </a:lnTo>
                  <a:lnTo>
                    <a:pt x="0" y="36610"/>
                  </a:lnTo>
                  <a:lnTo>
                    <a:pt x="0" y="120000"/>
                  </a:lnTo>
                  <a:close/>
                  <a:moveTo>
                    <a:pt x="120000" y="0"/>
                  </a:moveTo>
                  <a:lnTo>
                    <a:pt x="0" y="0"/>
                  </a:lnTo>
                  <a:lnTo>
                    <a:pt x="0" y="28474"/>
                  </a:lnTo>
                  <a:lnTo>
                    <a:pt x="120000" y="28474"/>
                  </a:lnTo>
                  <a:lnTo>
                    <a:pt x="12000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784" name="Shape 1784"/>
            <p:cNvSpPr/>
            <p:nvPr/>
          </p:nvSpPr>
          <p:spPr>
            <a:xfrm>
              <a:off x="5504" y="4142"/>
              <a:ext cx="39" cy="46"/>
            </a:xfrm>
            <a:custGeom>
              <a:avLst/>
              <a:gdLst/>
              <a:ahLst/>
              <a:cxnLst/>
              <a:rect l="0" t="0" r="0" b="0"/>
              <a:pathLst>
                <a:path w="120000" h="120000" extrusionOk="0">
                  <a:moveTo>
                    <a:pt x="120000" y="13043"/>
                  </a:moveTo>
                  <a:lnTo>
                    <a:pt x="107692" y="0"/>
                  </a:lnTo>
                  <a:lnTo>
                    <a:pt x="107692" y="0"/>
                  </a:lnTo>
                  <a:lnTo>
                    <a:pt x="107692" y="0"/>
                  </a:lnTo>
                  <a:lnTo>
                    <a:pt x="107692" y="0"/>
                  </a:lnTo>
                  <a:lnTo>
                    <a:pt x="95384" y="0"/>
                  </a:lnTo>
                  <a:lnTo>
                    <a:pt x="95384" y="0"/>
                  </a:lnTo>
                  <a:lnTo>
                    <a:pt x="80000" y="0"/>
                  </a:lnTo>
                  <a:lnTo>
                    <a:pt x="80000" y="0"/>
                  </a:lnTo>
                  <a:lnTo>
                    <a:pt x="80000" y="0"/>
                  </a:lnTo>
                  <a:lnTo>
                    <a:pt x="80000" y="0"/>
                  </a:lnTo>
                  <a:lnTo>
                    <a:pt x="67692" y="0"/>
                  </a:lnTo>
                  <a:lnTo>
                    <a:pt x="67692" y="0"/>
                  </a:lnTo>
                  <a:lnTo>
                    <a:pt x="67692" y="0"/>
                  </a:lnTo>
                  <a:lnTo>
                    <a:pt x="55384" y="0"/>
                  </a:lnTo>
                  <a:lnTo>
                    <a:pt x="55384" y="0"/>
                  </a:lnTo>
                  <a:lnTo>
                    <a:pt x="55384" y="0"/>
                  </a:lnTo>
                  <a:lnTo>
                    <a:pt x="55384" y="0"/>
                  </a:lnTo>
                  <a:lnTo>
                    <a:pt x="40000" y="13043"/>
                  </a:lnTo>
                  <a:lnTo>
                    <a:pt x="40000" y="13043"/>
                  </a:lnTo>
                  <a:lnTo>
                    <a:pt x="40000" y="13043"/>
                  </a:lnTo>
                  <a:lnTo>
                    <a:pt x="40000" y="13043"/>
                  </a:lnTo>
                  <a:lnTo>
                    <a:pt x="27692" y="13043"/>
                  </a:lnTo>
                  <a:lnTo>
                    <a:pt x="27692" y="13043"/>
                  </a:lnTo>
                  <a:lnTo>
                    <a:pt x="27692" y="13043"/>
                  </a:lnTo>
                  <a:lnTo>
                    <a:pt x="27692" y="13043"/>
                  </a:lnTo>
                  <a:lnTo>
                    <a:pt x="27692" y="23478"/>
                  </a:lnTo>
                  <a:lnTo>
                    <a:pt x="27692" y="23478"/>
                  </a:lnTo>
                  <a:lnTo>
                    <a:pt x="15384" y="23478"/>
                  </a:lnTo>
                  <a:lnTo>
                    <a:pt x="15384" y="23478"/>
                  </a:lnTo>
                  <a:lnTo>
                    <a:pt x="15384" y="23478"/>
                  </a:lnTo>
                  <a:lnTo>
                    <a:pt x="15384" y="36521"/>
                  </a:lnTo>
                  <a:lnTo>
                    <a:pt x="15384" y="36521"/>
                  </a:lnTo>
                  <a:lnTo>
                    <a:pt x="15384" y="36521"/>
                  </a:lnTo>
                  <a:lnTo>
                    <a:pt x="15384" y="36521"/>
                  </a:lnTo>
                  <a:lnTo>
                    <a:pt x="15384" y="46956"/>
                  </a:lnTo>
                  <a:lnTo>
                    <a:pt x="15384" y="46956"/>
                  </a:lnTo>
                  <a:lnTo>
                    <a:pt x="15384" y="46956"/>
                  </a:lnTo>
                  <a:lnTo>
                    <a:pt x="0" y="46956"/>
                  </a:lnTo>
                  <a:lnTo>
                    <a:pt x="0" y="60000"/>
                  </a:lnTo>
                  <a:lnTo>
                    <a:pt x="0" y="60000"/>
                  </a:lnTo>
                  <a:lnTo>
                    <a:pt x="0" y="60000"/>
                  </a:lnTo>
                  <a:lnTo>
                    <a:pt x="0" y="60000"/>
                  </a:lnTo>
                  <a:lnTo>
                    <a:pt x="15384" y="70434"/>
                  </a:lnTo>
                  <a:lnTo>
                    <a:pt x="15384" y="70434"/>
                  </a:lnTo>
                  <a:lnTo>
                    <a:pt x="15384" y="70434"/>
                  </a:lnTo>
                  <a:lnTo>
                    <a:pt x="15384" y="70434"/>
                  </a:lnTo>
                  <a:lnTo>
                    <a:pt x="15384" y="83478"/>
                  </a:lnTo>
                  <a:lnTo>
                    <a:pt x="15384" y="83478"/>
                  </a:lnTo>
                  <a:lnTo>
                    <a:pt x="15384" y="83478"/>
                  </a:lnTo>
                  <a:lnTo>
                    <a:pt x="15384" y="83478"/>
                  </a:lnTo>
                  <a:lnTo>
                    <a:pt x="15384" y="83478"/>
                  </a:lnTo>
                  <a:lnTo>
                    <a:pt x="15384" y="96521"/>
                  </a:lnTo>
                  <a:lnTo>
                    <a:pt x="27692" y="96521"/>
                  </a:lnTo>
                  <a:lnTo>
                    <a:pt x="27692" y="96521"/>
                  </a:lnTo>
                  <a:lnTo>
                    <a:pt x="27692" y="96521"/>
                  </a:lnTo>
                  <a:lnTo>
                    <a:pt x="27692" y="96521"/>
                  </a:lnTo>
                  <a:lnTo>
                    <a:pt x="27692" y="106956"/>
                  </a:lnTo>
                  <a:lnTo>
                    <a:pt x="27692" y="106956"/>
                  </a:lnTo>
                  <a:lnTo>
                    <a:pt x="40000" y="106956"/>
                  </a:lnTo>
                  <a:lnTo>
                    <a:pt x="40000" y="106956"/>
                  </a:lnTo>
                  <a:lnTo>
                    <a:pt x="40000" y="106956"/>
                  </a:lnTo>
                  <a:lnTo>
                    <a:pt x="40000" y="106956"/>
                  </a:lnTo>
                  <a:lnTo>
                    <a:pt x="40000" y="106956"/>
                  </a:lnTo>
                  <a:lnTo>
                    <a:pt x="55384" y="106956"/>
                  </a:lnTo>
                  <a:lnTo>
                    <a:pt x="55384" y="106956"/>
                  </a:lnTo>
                  <a:lnTo>
                    <a:pt x="55384" y="106956"/>
                  </a:lnTo>
                  <a:lnTo>
                    <a:pt x="55384" y="106956"/>
                  </a:lnTo>
                  <a:lnTo>
                    <a:pt x="67692" y="120000"/>
                  </a:lnTo>
                  <a:lnTo>
                    <a:pt x="67692" y="120000"/>
                  </a:lnTo>
                  <a:lnTo>
                    <a:pt x="67692" y="120000"/>
                  </a:lnTo>
                  <a:lnTo>
                    <a:pt x="80000" y="120000"/>
                  </a:lnTo>
                  <a:lnTo>
                    <a:pt x="80000" y="120000"/>
                  </a:lnTo>
                  <a:lnTo>
                    <a:pt x="80000" y="120000"/>
                  </a:lnTo>
                  <a:lnTo>
                    <a:pt x="80000" y="120000"/>
                  </a:lnTo>
                  <a:lnTo>
                    <a:pt x="95384" y="120000"/>
                  </a:lnTo>
                  <a:lnTo>
                    <a:pt x="95384" y="120000"/>
                  </a:lnTo>
                  <a:lnTo>
                    <a:pt x="95384" y="120000"/>
                  </a:lnTo>
                  <a:lnTo>
                    <a:pt x="107692" y="106956"/>
                  </a:lnTo>
                  <a:lnTo>
                    <a:pt x="107692" y="106956"/>
                  </a:lnTo>
                  <a:lnTo>
                    <a:pt x="107692" y="106956"/>
                  </a:lnTo>
                  <a:lnTo>
                    <a:pt x="120000" y="106956"/>
                  </a:lnTo>
                  <a:lnTo>
                    <a:pt x="120000" y="106956"/>
                  </a:lnTo>
                  <a:lnTo>
                    <a:pt x="120000" y="83478"/>
                  </a:lnTo>
                  <a:lnTo>
                    <a:pt x="120000" y="83478"/>
                  </a:lnTo>
                  <a:lnTo>
                    <a:pt x="107692" y="83478"/>
                  </a:lnTo>
                  <a:lnTo>
                    <a:pt x="107692" y="83478"/>
                  </a:lnTo>
                  <a:lnTo>
                    <a:pt x="107692" y="83478"/>
                  </a:lnTo>
                  <a:lnTo>
                    <a:pt x="107692" y="83478"/>
                  </a:lnTo>
                  <a:lnTo>
                    <a:pt x="95384" y="83478"/>
                  </a:lnTo>
                  <a:lnTo>
                    <a:pt x="95384" y="83478"/>
                  </a:lnTo>
                  <a:lnTo>
                    <a:pt x="95384" y="83478"/>
                  </a:lnTo>
                  <a:lnTo>
                    <a:pt x="95384" y="83478"/>
                  </a:lnTo>
                  <a:lnTo>
                    <a:pt x="80000" y="83478"/>
                  </a:lnTo>
                  <a:lnTo>
                    <a:pt x="80000" y="83478"/>
                  </a:lnTo>
                  <a:lnTo>
                    <a:pt x="80000" y="83478"/>
                  </a:lnTo>
                  <a:lnTo>
                    <a:pt x="80000" y="83478"/>
                  </a:lnTo>
                  <a:lnTo>
                    <a:pt x="67692" y="83478"/>
                  </a:lnTo>
                  <a:lnTo>
                    <a:pt x="67692" y="83478"/>
                  </a:lnTo>
                  <a:lnTo>
                    <a:pt x="67692" y="83478"/>
                  </a:lnTo>
                  <a:lnTo>
                    <a:pt x="67692" y="83478"/>
                  </a:lnTo>
                  <a:lnTo>
                    <a:pt x="67692" y="83478"/>
                  </a:lnTo>
                  <a:lnTo>
                    <a:pt x="67692" y="83478"/>
                  </a:lnTo>
                  <a:lnTo>
                    <a:pt x="67692" y="70434"/>
                  </a:lnTo>
                  <a:lnTo>
                    <a:pt x="67692" y="70434"/>
                  </a:lnTo>
                  <a:lnTo>
                    <a:pt x="55384" y="70434"/>
                  </a:lnTo>
                  <a:lnTo>
                    <a:pt x="55384" y="70434"/>
                  </a:lnTo>
                  <a:lnTo>
                    <a:pt x="55384" y="70434"/>
                  </a:lnTo>
                  <a:lnTo>
                    <a:pt x="55384" y="70434"/>
                  </a:lnTo>
                  <a:lnTo>
                    <a:pt x="55384" y="70434"/>
                  </a:lnTo>
                  <a:lnTo>
                    <a:pt x="55384" y="70434"/>
                  </a:lnTo>
                  <a:lnTo>
                    <a:pt x="55384" y="70434"/>
                  </a:lnTo>
                  <a:lnTo>
                    <a:pt x="55384" y="60000"/>
                  </a:lnTo>
                  <a:lnTo>
                    <a:pt x="55384" y="60000"/>
                  </a:lnTo>
                  <a:lnTo>
                    <a:pt x="55384" y="60000"/>
                  </a:lnTo>
                  <a:lnTo>
                    <a:pt x="55384" y="60000"/>
                  </a:lnTo>
                  <a:lnTo>
                    <a:pt x="55384" y="60000"/>
                  </a:lnTo>
                  <a:lnTo>
                    <a:pt x="55384" y="60000"/>
                  </a:lnTo>
                  <a:lnTo>
                    <a:pt x="55384" y="46956"/>
                  </a:lnTo>
                  <a:lnTo>
                    <a:pt x="55384" y="46956"/>
                  </a:lnTo>
                  <a:lnTo>
                    <a:pt x="55384" y="46956"/>
                  </a:lnTo>
                  <a:lnTo>
                    <a:pt x="55384" y="46956"/>
                  </a:lnTo>
                  <a:lnTo>
                    <a:pt x="55384" y="46956"/>
                  </a:lnTo>
                  <a:lnTo>
                    <a:pt x="55384" y="46956"/>
                  </a:lnTo>
                  <a:lnTo>
                    <a:pt x="55384" y="36521"/>
                  </a:lnTo>
                  <a:lnTo>
                    <a:pt x="67692" y="36521"/>
                  </a:lnTo>
                  <a:lnTo>
                    <a:pt x="67692" y="36521"/>
                  </a:lnTo>
                  <a:lnTo>
                    <a:pt x="67692" y="36521"/>
                  </a:lnTo>
                  <a:lnTo>
                    <a:pt x="67692" y="36521"/>
                  </a:lnTo>
                  <a:lnTo>
                    <a:pt x="67692" y="36521"/>
                  </a:lnTo>
                  <a:lnTo>
                    <a:pt x="67692" y="36521"/>
                  </a:lnTo>
                  <a:lnTo>
                    <a:pt x="67692" y="36521"/>
                  </a:lnTo>
                  <a:lnTo>
                    <a:pt x="80000" y="36521"/>
                  </a:lnTo>
                  <a:lnTo>
                    <a:pt x="80000" y="23478"/>
                  </a:lnTo>
                  <a:lnTo>
                    <a:pt x="80000" y="23478"/>
                  </a:lnTo>
                  <a:lnTo>
                    <a:pt x="80000" y="23478"/>
                  </a:lnTo>
                  <a:lnTo>
                    <a:pt x="80000" y="23478"/>
                  </a:lnTo>
                  <a:lnTo>
                    <a:pt x="80000" y="23478"/>
                  </a:lnTo>
                  <a:lnTo>
                    <a:pt x="95384" y="23478"/>
                  </a:lnTo>
                  <a:lnTo>
                    <a:pt x="95384" y="23478"/>
                  </a:lnTo>
                  <a:lnTo>
                    <a:pt x="95384" y="23478"/>
                  </a:lnTo>
                  <a:lnTo>
                    <a:pt x="107692" y="36521"/>
                  </a:lnTo>
                  <a:lnTo>
                    <a:pt x="107692" y="36521"/>
                  </a:lnTo>
                  <a:lnTo>
                    <a:pt x="107692" y="36521"/>
                  </a:lnTo>
                  <a:lnTo>
                    <a:pt x="107692" y="36521"/>
                  </a:lnTo>
                  <a:lnTo>
                    <a:pt x="120000" y="36521"/>
                  </a:lnTo>
                  <a:lnTo>
                    <a:pt x="120000" y="13043"/>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cxnSp>
        <p:nvCxnSpPr>
          <p:cNvPr id="1785" name="Shape 1785"/>
          <p:cNvCxnSpPr/>
          <p:nvPr/>
        </p:nvCxnSpPr>
        <p:spPr>
          <a:xfrm>
            <a:off x="6326187" y="4844878"/>
            <a:ext cx="1" cy="358948"/>
          </a:xfrm>
          <a:prstGeom prst="straightConnector1">
            <a:avLst/>
          </a:prstGeom>
          <a:noFill/>
          <a:ln w="25400" cap="flat" cmpd="sng">
            <a:solidFill>
              <a:schemeClr val="dk1"/>
            </a:solidFill>
            <a:prstDash val="solid"/>
            <a:round/>
            <a:headEnd type="none" w="sm" len="sm"/>
            <a:tailEnd type="triangle" w="med" len="med"/>
          </a:ln>
        </p:spPr>
      </p:cxn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1789"/>
        <p:cNvGrpSpPr/>
        <p:nvPr/>
      </p:nvGrpSpPr>
      <p:grpSpPr>
        <a:xfrm>
          <a:off x="0" y="0"/>
          <a:ext cx="0" cy="0"/>
          <a:chOff x="0" y="0"/>
          <a:chExt cx="0" cy="0"/>
        </a:xfrm>
      </p:grpSpPr>
      <p:sp>
        <p:nvSpPr>
          <p:cNvPr id="1790" name="Shape 1790"/>
          <p:cNvSpPr txBox="1">
            <a:spLocks noGrp="1"/>
          </p:cNvSpPr>
          <p:nvPr>
            <p:ph type="title"/>
          </p:nvPr>
        </p:nvSpPr>
        <p:spPr>
          <a:xfrm>
            <a:off x="914400" y="736600"/>
            <a:ext cx="7772400" cy="6843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ca-ES" sz="4200" b="0" i="0" u="none" strike="noStrike" cap="none" dirty="0">
                <a:solidFill>
                  <a:schemeClr val="dk2"/>
                </a:solidFill>
                <a:latin typeface="Verdana"/>
                <a:ea typeface="Verdana"/>
                <a:cs typeface="Verdana"/>
                <a:sym typeface="Verdana"/>
              </a:rPr>
              <a:t>Recurrències</a:t>
            </a:r>
            <a:endParaRPr dirty="0"/>
          </a:p>
        </p:txBody>
      </p:sp>
      <p:sp>
        <p:nvSpPr>
          <p:cNvPr id="1791" name="Shape 1791"/>
          <p:cNvSpPr txBox="1">
            <a:spLocks noGrp="1"/>
          </p:cNvSpPr>
          <p:nvPr>
            <p:ph type="body" idx="1"/>
          </p:nvPr>
        </p:nvSpPr>
        <p:spPr>
          <a:xfrm>
            <a:off x="1129500" y="1412776"/>
            <a:ext cx="8014500" cy="45306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folHlink"/>
              </a:buClr>
              <a:buFont typeface="Noto Sans Symbols"/>
              <a:buNone/>
            </a:pPr>
            <a:endParaRPr sz="2800" b="0" i="0" u="none" strike="noStrike" cap="none" dirty="0">
              <a:solidFill>
                <a:schemeClr val="dk1"/>
              </a:solidFill>
              <a:latin typeface="Arial"/>
              <a:ea typeface="Arial"/>
              <a:cs typeface="Arial"/>
              <a:sym typeface="Arial"/>
            </a:endParaRPr>
          </a:p>
          <a:p>
            <a:pPr marL="342900" lvl="0" indent="-182880">
              <a:buNone/>
            </a:pPr>
            <a:r>
              <a:rPr lang="ca-ES" sz="2400" dirty="0" smtClean="0">
                <a:latin typeface="Verdana" pitchFamily="34" charset="0"/>
                <a:ea typeface="Verdana" pitchFamily="34" charset="0"/>
              </a:rPr>
              <a:t>Tractament: </a:t>
            </a:r>
            <a:r>
              <a:rPr lang="ca-ES" sz="2400" b="1" dirty="0" err="1" smtClean="0">
                <a:latin typeface="Verdana" pitchFamily="34" charset="0"/>
                <a:ea typeface="Verdana" pitchFamily="34" charset="0"/>
              </a:rPr>
              <a:t>monodosi</a:t>
            </a:r>
            <a:r>
              <a:rPr lang="ca-ES" sz="2400" b="1" dirty="0" smtClean="0">
                <a:latin typeface="Verdana" pitchFamily="34" charset="0"/>
                <a:ea typeface="Verdana" pitchFamily="34" charset="0"/>
              </a:rPr>
              <a:t> o pauta curta</a:t>
            </a:r>
            <a:endParaRPr sz="2400" b="1" dirty="0">
              <a:latin typeface="Verdana" pitchFamily="34" charset="0"/>
              <a:ea typeface="Verdana" pitchFamily="34" charset="0"/>
            </a:endParaRPr>
          </a:p>
          <a:p>
            <a:pPr marL="342900" marR="0" lvl="0" indent="-182880" algn="l" rtl="0">
              <a:spcBef>
                <a:spcPts val="560"/>
              </a:spcBef>
              <a:spcAft>
                <a:spcPts val="0"/>
              </a:spcAft>
              <a:buClr>
                <a:schemeClr val="folHlink"/>
              </a:buClr>
              <a:buSzPts val="2520"/>
              <a:buFont typeface="Noto Sans Symbols"/>
              <a:buNone/>
            </a:pPr>
            <a:endParaRPr sz="2400" dirty="0">
              <a:latin typeface="Verdana" pitchFamily="34" charset="0"/>
              <a:ea typeface="Verdana" pitchFamily="34" charset="0"/>
            </a:endParaRPr>
          </a:p>
          <a:p>
            <a:pPr marL="0" lvl="0" indent="0" rtl="0">
              <a:spcBef>
                <a:spcPts val="0"/>
              </a:spcBef>
              <a:spcAft>
                <a:spcPts val="0"/>
              </a:spcAft>
              <a:buClr>
                <a:schemeClr val="dk1"/>
              </a:buClr>
              <a:buFont typeface="Arial"/>
              <a:buNone/>
            </a:pPr>
            <a:r>
              <a:rPr lang="ca-ES" sz="1200" dirty="0">
                <a:latin typeface="Verdana" pitchFamily="34" charset="0"/>
                <a:ea typeface="Verdana" pitchFamily="34" charset="0"/>
              </a:rPr>
              <a:t>   </a:t>
            </a:r>
            <a:r>
              <a:rPr lang="ca-ES" sz="1200" dirty="0" smtClean="0">
                <a:latin typeface="Verdana" pitchFamily="34" charset="0"/>
                <a:ea typeface="Verdana" pitchFamily="34" charset="0"/>
              </a:rPr>
              <a:t> </a:t>
            </a:r>
            <a:r>
              <a:rPr lang="ca-ES" sz="2400" dirty="0">
                <a:latin typeface="Verdana" pitchFamily="34" charset="0"/>
                <a:ea typeface="Verdana" pitchFamily="34" charset="0"/>
              </a:rPr>
              <a:t>Només farem </a:t>
            </a:r>
            <a:r>
              <a:rPr lang="ca-ES" sz="2400" b="1" dirty="0">
                <a:latin typeface="Verdana" pitchFamily="34" charset="0"/>
                <a:ea typeface="Verdana" pitchFamily="34" charset="0"/>
              </a:rPr>
              <a:t>pauta llarga</a:t>
            </a:r>
            <a:r>
              <a:rPr lang="ca-ES" sz="2400" dirty="0">
                <a:latin typeface="Verdana" pitchFamily="34" charset="0"/>
                <a:ea typeface="Verdana" pitchFamily="34" charset="0"/>
              </a:rPr>
              <a:t> en:</a:t>
            </a:r>
            <a:endParaRPr sz="2400" dirty="0">
              <a:latin typeface="Verdana" pitchFamily="34" charset="0"/>
              <a:ea typeface="Verdana" pitchFamily="34" charset="0"/>
            </a:endParaRPr>
          </a:p>
          <a:p>
            <a:pPr marL="0" lvl="0" indent="0" rtl="0">
              <a:spcBef>
                <a:spcPts val="0"/>
              </a:spcBef>
              <a:spcAft>
                <a:spcPts val="0"/>
              </a:spcAft>
              <a:buClr>
                <a:schemeClr val="dk1"/>
              </a:buClr>
              <a:buFont typeface="Arial"/>
              <a:buNone/>
            </a:pPr>
            <a:r>
              <a:rPr lang="ca-ES" sz="2400" dirty="0" smtClean="0">
                <a:latin typeface="Verdana" pitchFamily="34" charset="0"/>
                <a:ea typeface="Verdana" pitchFamily="34" charset="0"/>
              </a:rPr>
              <a:t>- recaiguda</a:t>
            </a:r>
          </a:p>
          <a:p>
            <a:pPr marL="0" lvl="0" indent="0" rtl="0">
              <a:spcBef>
                <a:spcPts val="0"/>
              </a:spcBef>
              <a:spcAft>
                <a:spcPts val="0"/>
              </a:spcAft>
              <a:buClr>
                <a:schemeClr val="dk1"/>
              </a:buClr>
              <a:buFont typeface="Arial"/>
              <a:buNone/>
            </a:pPr>
            <a:r>
              <a:rPr lang="ca-ES" sz="2400" dirty="0" smtClean="0">
                <a:latin typeface="Verdana" pitchFamily="34" charset="0"/>
                <a:ea typeface="Verdana" pitchFamily="34" charset="0"/>
              </a:rPr>
              <a:t>- </a:t>
            </a:r>
            <a:r>
              <a:rPr lang="ca-ES" sz="2400" dirty="0">
                <a:latin typeface="Verdana" pitchFamily="34" charset="0"/>
                <a:ea typeface="Verdana" pitchFamily="34" charset="0"/>
              </a:rPr>
              <a:t>nens&lt;5 anys</a:t>
            </a:r>
            <a:endParaRPr sz="2400" dirty="0">
              <a:latin typeface="Verdana" pitchFamily="34" charset="0"/>
              <a:ea typeface="Verdana" pitchFamily="34" charset="0"/>
            </a:endParaRPr>
          </a:p>
          <a:p>
            <a:pPr marL="0" lvl="0" indent="0" rtl="0">
              <a:spcBef>
                <a:spcPts val="0"/>
              </a:spcBef>
              <a:spcAft>
                <a:spcPts val="0"/>
              </a:spcAft>
              <a:buClr>
                <a:schemeClr val="dk1"/>
              </a:buClr>
              <a:buFont typeface="Arial"/>
              <a:buNone/>
            </a:pPr>
            <a:r>
              <a:rPr lang="ca-ES" sz="2400" dirty="0">
                <a:latin typeface="Verdana" pitchFamily="34" charset="0"/>
                <a:ea typeface="Verdana" pitchFamily="34" charset="0"/>
              </a:rPr>
              <a:t>- embarassades</a:t>
            </a:r>
            <a:endParaRPr sz="2400" dirty="0">
              <a:latin typeface="Verdana" pitchFamily="34" charset="0"/>
              <a:ea typeface="Verdana" pitchFamily="34" charset="0"/>
            </a:endParaRPr>
          </a:p>
          <a:p>
            <a:pPr marL="0" lvl="0" indent="0" rtl="0">
              <a:spcBef>
                <a:spcPts val="0"/>
              </a:spcBef>
              <a:spcAft>
                <a:spcPts val="0"/>
              </a:spcAft>
              <a:buClr>
                <a:schemeClr val="dk1"/>
              </a:buClr>
              <a:buFont typeface="Arial"/>
              <a:buNone/>
            </a:pPr>
            <a:r>
              <a:rPr lang="ca-ES" sz="2400" dirty="0">
                <a:latin typeface="Verdana" pitchFamily="34" charset="0"/>
                <a:ea typeface="Verdana" pitchFamily="34" charset="0"/>
              </a:rPr>
              <a:t>- DM, </a:t>
            </a:r>
            <a:r>
              <a:rPr lang="ca-ES" sz="2400" dirty="0" err="1" smtClean="0">
                <a:latin typeface="Verdana" pitchFamily="34" charset="0"/>
                <a:ea typeface="Verdana" pitchFamily="34" charset="0"/>
              </a:rPr>
              <a:t>Immunodeprimits</a:t>
            </a:r>
            <a:r>
              <a:rPr lang="ca-ES" sz="2400" dirty="0" smtClean="0">
                <a:latin typeface="Verdana" pitchFamily="34" charset="0"/>
                <a:ea typeface="Verdana" pitchFamily="34" charset="0"/>
              </a:rPr>
              <a:t>, </a:t>
            </a:r>
            <a:r>
              <a:rPr lang="ca-ES" sz="2400" dirty="0" err="1" smtClean="0">
                <a:latin typeface="Verdana" pitchFamily="34" charset="0"/>
                <a:ea typeface="Verdana" pitchFamily="34" charset="0"/>
              </a:rPr>
              <a:t>I.Renal</a:t>
            </a:r>
            <a:endParaRPr sz="2400" dirty="0">
              <a:latin typeface="Verdana" pitchFamily="34" charset="0"/>
              <a:ea typeface="Verdana" pitchFamily="34" charset="0"/>
            </a:endParaRPr>
          </a:p>
          <a:p>
            <a:pPr marL="0" lvl="0" indent="0" rtl="0">
              <a:spcBef>
                <a:spcPts val="0"/>
              </a:spcBef>
              <a:spcAft>
                <a:spcPts val="0"/>
              </a:spcAft>
              <a:buClr>
                <a:schemeClr val="dk1"/>
              </a:buClr>
              <a:buFont typeface="Arial"/>
              <a:buNone/>
            </a:pPr>
            <a:r>
              <a:rPr lang="ca-ES" sz="2400" dirty="0">
                <a:latin typeface="Verdana" pitchFamily="34" charset="0"/>
                <a:ea typeface="Verdana" pitchFamily="34" charset="0"/>
              </a:rPr>
              <a:t>- </a:t>
            </a:r>
            <a:r>
              <a:rPr lang="ca-ES" sz="2400" dirty="0" smtClean="0">
                <a:latin typeface="Verdana" pitchFamily="34" charset="0"/>
                <a:ea typeface="Verdana" pitchFamily="34" charset="0"/>
              </a:rPr>
              <a:t>ITU </a:t>
            </a:r>
            <a:r>
              <a:rPr lang="ca-ES" sz="2400" dirty="0">
                <a:latin typeface="Verdana" pitchFamily="34" charset="0"/>
                <a:ea typeface="Verdana" pitchFamily="34" charset="0"/>
              </a:rPr>
              <a:t>en </a:t>
            </a:r>
            <a:r>
              <a:rPr lang="ca-ES" sz="2400" dirty="0" smtClean="0">
                <a:latin typeface="Verdana" pitchFamily="34" charset="0"/>
                <a:ea typeface="Verdana" pitchFamily="34" charset="0"/>
              </a:rPr>
              <a:t>l’últim </a:t>
            </a:r>
            <a:r>
              <a:rPr lang="ca-ES" sz="2400" dirty="0">
                <a:latin typeface="Verdana" pitchFamily="34" charset="0"/>
                <a:ea typeface="Verdana" pitchFamily="34" charset="0"/>
              </a:rPr>
              <a:t>mes</a:t>
            </a:r>
            <a:endParaRPr sz="2400" dirty="0">
              <a:latin typeface="Verdana" pitchFamily="34" charset="0"/>
              <a:ea typeface="Verdana" pitchFamily="34" charset="0"/>
            </a:endParaRPr>
          </a:p>
          <a:p>
            <a:pPr marL="0" lvl="0" indent="0" rtl="0">
              <a:spcBef>
                <a:spcPts val="0"/>
              </a:spcBef>
              <a:spcAft>
                <a:spcPts val="0"/>
              </a:spcAft>
              <a:buClr>
                <a:schemeClr val="dk1"/>
              </a:buClr>
              <a:buFont typeface="Arial"/>
              <a:buNone/>
            </a:pPr>
            <a:r>
              <a:rPr lang="ca-ES" sz="2400" dirty="0">
                <a:latin typeface="Verdana" pitchFamily="34" charset="0"/>
                <a:ea typeface="Verdana" pitchFamily="34" charset="0"/>
              </a:rPr>
              <a:t>- més d’1 setmana d’evolució</a:t>
            </a:r>
            <a:endParaRPr sz="2400" dirty="0">
              <a:latin typeface="Verdana" pitchFamily="34" charset="0"/>
              <a:ea typeface="Verdana" pitchFamily="34" charset="0"/>
            </a:endParaRPr>
          </a:p>
          <a:p>
            <a:pPr marL="0" lvl="0" indent="0" rtl="0">
              <a:spcBef>
                <a:spcPts val="0"/>
              </a:spcBef>
              <a:spcAft>
                <a:spcPts val="0"/>
              </a:spcAft>
              <a:buClr>
                <a:schemeClr val="dk1"/>
              </a:buClr>
              <a:buFont typeface="Arial"/>
              <a:buNone/>
            </a:pPr>
            <a:r>
              <a:rPr lang="ca-ES" sz="2400" dirty="0">
                <a:latin typeface="Verdana" pitchFamily="34" charset="0"/>
                <a:ea typeface="Verdana" pitchFamily="34" charset="0"/>
              </a:rPr>
              <a:t>- </a:t>
            </a:r>
            <a:r>
              <a:rPr lang="ca-ES" sz="2400" dirty="0" smtClean="0">
                <a:latin typeface="Verdana" pitchFamily="34" charset="0"/>
                <a:ea typeface="Verdana" pitchFamily="34" charset="0"/>
              </a:rPr>
              <a:t>ITU </a:t>
            </a:r>
            <a:r>
              <a:rPr lang="ca-ES" sz="2400" dirty="0">
                <a:latin typeface="Verdana" pitchFamily="34" charset="0"/>
                <a:ea typeface="Verdana" pitchFamily="34" charset="0"/>
              </a:rPr>
              <a:t>per proteus</a:t>
            </a:r>
            <a:endParaRPr sz="2400" dirty="0">
              <a:latin typeface="Verdana" pitchFamily="34" charset="0"/>
              <a:ea typeface="Verdana" pitchFamily="34" charset="0"/>
            </a:endParaRPr>
          </a:p>
          <a:p>
            <a:pPr marL="0" lvl="0" indent="0" rtl="0">
              <a:spcBef>
                <a:spcPts val="0"/>
              </a:spcBef>
              <a:spcAft>
                <a:spcPts val="0"/>
              </a:spcAft>
              <a:buClr>
                <a:schemeClr val="dk1"/>
              </a:buClr>
              <a:buFontTx/>
              <a:buChar char="-"/>
            </a:pPr>
            <a:r>
              <a:rPr lang="ca-ES" sz="2400" dirty="0" smtClean="0">
                <a:latin typeface="Verdana" pitchFamily="34" charset="0"/>
                <a:ea typeface="Verdana" pitchFamily="34" charset="0"/>
              </a:rPr>
              <a:t> anomalies </a:t>
            </a:r>
            <a:r>
              <a:rPr lang="ca-ES" sz="2400" dirty="0">
                <a:latin typeface="Verdana" pitchFamily="34" charset="0"/>
                <a:ea typeface="Verdana" pitchFamily="34" charset="0"/>
              </a:rPr>
              <a:t>anatòmiques o </a:t>
            </a:r>
            <a:r>
              <a:rPr lang="ca-ES" sz="2400" dirty="0" smtClean="0">
                <a:latin typeface="Verdana" pitchFamily="34" charset="0"/>
                <a:ea typeface="Verdana" pitchFamily="34" charset="0"/>
              </a:rPr>
              <a:t>funcionals</a:t>
            </a:r>
          </a:p>
          <a:p>
            <a:pPr marL="0" lvl="0" indent="0" rtl="0">
              <a:spcBef>
                <a:spcPts val="0"/>
              </a:spcBef>
              <a:spcAft>
                <a:spcPts val="0"/>
              </a:spcAft>
              <a:buClr>
                <a:schemeClr val="dk1"/>
              </a:buClr>
              <a:buFontTx/>
              <a:buChar char="-"/>
            </a:pPr>
            <a:r>
              <a:rPr lang="ca-ES" sz="2400" dirty="0" smtClean="0">
                <a:latin typeface="Verdana" pitchFamily="34" charset="0"/>
                <a:ea typeface="Verdana" pitchFamily="34" charset="0"/>
              </a:rPr>
              <a:t> abans d’iniciar profilaxi antibiòtica</a:t>
            </a:r>
            <a:endParaRPr sz="2400" dirty="0">
              <a:latin typeface="Verdana" pitchFamily="34" charset="0"/>
              <a:ea typeface="Verdana" pitchFamily="34" charset="0"/>
            </a:endParaRPr>
          </a:p>
          <a:p>
            <a:pPr marL="342900" marR="0" lvl="0" indent="-182880" algn="l" rtl="0">
              <a:spcBef>
                <a:spcPts val="560"/>
              </a:spcBef>
              <a:spcAft>
                <a:spcPts val="0"/>
              </a:spcAft>
              <a:buClr>
                <a:schemeClr val="folHlink"/>
              </a:buClr>
              <a:buSzPts val="2520"/>
              <a:buFont typeface="Noto Sans Symbols"/>
              <a:buNone/>
            </a:pPr>
            <a:endParaRPr sz="2400" dirty="0"/>
          </a:p>
          <a:p>
            <a:pPr marL="342900" marR="0" lvl="0" indent="-182880" algn="l" rtl="0">
              <a:spcBef>
                <a:spcPts val="560"/>
              </a:spcBef>
              <a:spcAft>
                <a:spcPts val="0"/>
              </a:spcAft>
              <a:buClr>
                <a:schemeClr val="folHlink"/>
              </a:buClr>
              <a:buSzPts val="2520"/>
              <a:buFont typeface="Noto Sans Symbols"/>
              <a:buNone/>
            </a:pPr>
            <a:endParaRPr sz="2800" b="0" i="0" u="none" strike="noStrike" cap="none" dirty="0">
              <a:solidFill>
                <a:schemeClr val="dk1"/>
              </a:solidFill>
              <a:latin typeface="Arial"/>
              <a:ea typeface="Arial"/>
              <a:cs typeface="Arial"/>
              <a:sym typeface="Arial"/>
            </a:endParaRPr>
          </a:p>
          <a:p>
            <a:pPr marL="0" marR="0" lvl="0" indent="0" algn="l" rtl="0">
              <a:spcBef>
                <a:spcPts val="800"/>
              </a:spcBef>
              <a:spcAft>
                <a:spcPts val="0"/>
              </a:spcAft>
              <a:buClr>
                <a:schemeClr val="folHlink"/>
              </a:buClr>
              <a:buFont typeface="Noto Sans Symbols"/>
              <a:buNone/>
            </a:pPr>
            <a:r>
              <a:rPr lang="ca-ES" sz="4000" b="0" i="0" u="none" strike="noStrike" cap="none" dirty="0">
                <a:solidFill>
                  <a:schemeClr val="dk1"/>
                </a:solidFill>
                <a:latin typeface="Verdana"/>
                <a:ea typeface="Verdana"/>
                <a:cs typeface="Verdana"/>
                <a:sym typeface="Verdana"/>
              </a:rPr>
              <a:t>  </a:t>
            </a:r>
            <a:endParaRPr sz="3600" b="0" i="0" u="none" strike="noStrike" cap="none" dirty="0">
              <a:solidFill>
                <a:schemeClr val="dk1"/>
              </a:solidFill>
              <a:latin typeface="Verdana"/>
              <a:ea typeface="Verdana"/>
              <a:cs typeface="Verdana"/>
              <a:sym typeface="Verdana"/>
            </a:endParaRP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1796"/>
        <p:cNvGrpSpPr/>
        <p:nvPr/>
      </p:nvGrpSpPr>
      <p:grpSpPr>
        <a:xfrm>
          <a:off x="0" y="0"/>
          <a:ext cx="0" cy="0"/>
          <a:chOff x="0" y="0"/>
          <a:chExt cx="0" cy="0"/>
        </a:xfrm>
      </p:grpSpPr>
      <p:sp>
        <p:nvSpPr>
          <p:cNvPr id="1797" name="Shape 1797"/>
          <p:cNvSpPr txBox="1">
            <a:spLocks noGrp="1"/>
          </p:cNvSpPr>
          <p:nvPr>
            <p:ph type="title"/>
          </p:nvPr>
        </p:nvSpPr>
        <p:spPr>
          <a:xfrm>
            <a:off x="914400" y="736600"/>
            <a:ext cx="7772400" cy="684213"/>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ca-ES" sz="4200" b="0" i="0" u="none" strike="noStrike" cap="none">
                <a:solidFill>
                  <a:schemeClr val="dk2"/>
                </a:solidFill>
                <a:latin typeface="Verdana"/>
                <a:ea typeface="Verdana"/>
                <a:cs typeface="Verdana"/>
                <a:sym typeface="Verdana"/>
              </a:rPr>
              <a:t>Recurrències</a:t>
            </a:r>
            <a:endParaRPr/>
          </a:p>
        </p:txBody>
      </p:sp>
      <p:sp>
        <p:nvSpPr>
          <p:cNvPr id="1798" name="Shape 1798"/>
          <p:cNvSpPr txBox="1">
            <a:spLocks noGrp="1"/>
          </p:cNvSpPr>
          <p:nvPr>
            <p:ph type="body" idx="1"/>
          </p:nvPr>
        </p:nvSpPr>
        <p:spPr>
          <a:xfrm>
            <a:off x="395536" y="1600200"/>
            <a:ext cx="8748464" cy="4530725"/>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folHlink"/>
              </a:buClr>
              <a:buFont typeface="Noto Sans Symbols"/>
              <a:buNone/>
            </a:pPr>
            <a:endParaRPr sz="2800" b="0" i="0" u="none" strike="noStrike" cap="none">
              <a:solidFill>
                <a:schemeClr val="dk1"/>
              </a:solidFill>
              <a:latin typeface="Arial"/>
              <a:ea typeface="Arial"/>
              <a:cs typeface="Arial"/>
              <a:sym typeface="Arial"/>
            </a:endParaRPr>
          </a:p>
          <a:p>
            <a:pPr marL="342900" marR="0" lvl="0" indent="-182880" algn="l" rtl="0">
              <a:spcBef>
                <a:spcPts val="560"/>
              </a:spcBef>
              <a:spcAft>
                <a:spcPts val="0"/>
              </a:spcAft>
              <a:buClr>
                <a:schemeClr val="folHlink"/>
              </a:buClr>
              <a:buSzPts val="2520"/>
              <a:buFont typeface="Noto Sans Symbols"/>
              <a:buNone/>
            </a:pPr>
            <a:endParaRPr sz="2800" b="0" i="0" u="none" strike="noStrike" cap="none">
              <a:solidFill>
                <a:schemeClr val="dk1"/>
              </a:solidFill>
              <a:latin typeface="Arial"/>
              <a:ea typeface="Arial"/>
              <a:cs typeface="Arial"/>
              <a:sym typeface="Arial"/>
            </a:endParaRPr>
          </a:p>
          <a:p>
            <a:pPr marL="342900" marR="0" lvl="0" indent="-182880" algn="l" rtl="0">
              <a:spcBef>
                <a:spcPts val="560"/>
              </a:spcBef>
              <a:spcAft>
                <a:spcPts val="0"/>
              </a:spcAft>
              <a:buClr>
                <a:schemeClr val="folHlink"/>
              </a:buClr>
              <a:buSzPts val="2520"/>
              <a:buFont typeface="Noto Sans Symbols"/>
              <a:buNone/>
            </a:pPr>
            <a:endParaRPr sz="2800" b="0" i="0" u="none" strike="noStrike" cap="none">
              <a:solidFill>
                <a:schemeClr val="dk1"/>
              </a:solidFill>
              <a:latin typeface="Arial"/>
              <a:ea typeface="Arial"/>
              <a:cs typeface="Arial"/>
              <a:sym typeface="Arial"/>
            </a:endParaRPr>
          </a:p>
          <a:p>
            <a:pPr marL="0" marR="0" lvl="0" indent="0" algn="l" rtl="0">
              <a:spcBef>
                <a:spcPts val="800"/>
              </a:spcBef>
              <a:spcAft>
                <a:spcPts val="0"/>
              </a:spcAft>
              <a:buClr>
                <a:schemeClr val="folHlink"/>
              </a:buClr>
              <a:buFont typeface="Noto Sans Symbols"/>
              <a:buNone/>
            </a:pPr>
            <a:r>
              <a:rPr lang="ca-ES" sz="4000" b="0" i="0" u="none" strike="noStrike" cap="none">
                <a:solidFill>
                  <a:schemeClr val="dk1"/>
                </a:solidFill>
                <a:latin typeface="Verdana"/>
                <a:ea typeface="Verdana"/>
                <a:cs typeface="Verdana"/>
                <a:sym typeface="Verdana"/>
              </a:rPr>
              <a:t>   </a:t>
            </a:r>
            <a:r>
              <a:rPr lang="ca-ES" sz="3600" b="0" i="0" u="none" strike="noStrike" cap="none">
                <a:solidFill>
                  <a:schemeClr val="dk1"/>
                </a:solidFill>
                <a:latin typeface="Verdana"/>
                <a:ea typeface="Verdana"/>
                <a:cs typeface="Verdana"/>
                <a:sym typeface="Verdana"/>
              </a:rPr>
              <a:t>Faries urocultiu post tractament?</a:t>
            </a:r>
            <a:endParaRPr sz="3600" b="0" i="0" u="none" strike="noStrike" cap="none">
              <a:solidFill>
                <a:schemeClr val="dk1"/>
              </a:solidFill>
              <a:latin typeface="Verdana"/>
              <a:ea typeface="Verdana"/>
              <a:cs typeface="Verdana"/>
              <a:sym typeface="Verdana"/>
            </a:endParaRPr>
          </a:p>
        </p:txBody>
      </p:sp>
      <p:pic>
        <p:nvPicPr>
          <p:cNvPr id="1799" name="Shape 1799" descr="MC900434411[1]"/>
          <p:cNvPicPr preferRelativeResize="0"/>
          <p:nvPr/>
        </p:nvPicPr>
        <p:blipFill rotWithShape="1">
          <a:blip r:embed="rId3">
            <a:alphaModFix/>
          </a:blip>
          <a:srcRect/>
          <a:stretch/>
        </p:blipFill>
        <p:spPr>
          <a:xfrm>
            <a:off x="7235825" y="0"/>
            <a:ext cx="1241425" cy="1397000"/>
          </a:xfrm>
          <a:prstGeom prst="rect">
            <a:avLst/>
          </a:prstGeom>
          <a:noFill/>
          <a:ln>
            <a:noFill/>
          </a:ln>
        </p:spPr>
      </p:pic>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1803"/>
        <p:cNvGrpSpPr/>
        <p:nvPr/>
      </p:nvGrpSpPr>
      <p:grpSpPr>
        <a:xfrm>
          <a:off x="0" y="0"/>
          <a:ext cx="0" cy="0"/>
          <a:chOff x="0" y="0"/>
          <a:chExt cx="0" cy="0"/>
        </a:xfrm>
      </p:grpSpPr>
      <p:sp>
        <p:nvSpPr>
          <p:cNvPr id="1804" name="Shape 1804"/>
          <p:cNvSpPr txBox="1">
            <a:spLocks noGrp="1"/>
          </p:cNvSpPr>
          <p:nvPr>
            <p:ph type="title"/>
          </p:nvPr>
        </p:nvSpPr>
        <p:spPr>
          <a:xfrm>
            <a:off x="914400" y="277813"/>
            <a:ext cx="7772400" cy="847725"/>
          </a:xfrm>
          <a:prstGeom prst="rect">
            <a:avLst/>
          </a:prstGeom>
          <a:noFill/>
          <a:ln>
            <a:noFill/>
          </a:ln>
        </p:spPr>
        <p:txBody>
          <a:bodyPr spcFirstLastPara="1" wrap="square" lIns="90475" tIns="44450" rIns="90475" bIns="44450" anchor="b" anchorCtr="0">
            <a:noAutofit/>
          </a:bodyPr>
          <a:lstStyle/>
          <a:p>
            <a:pPr marL="0" marR="0" lvl="0" indent="0" algn="l" rtl="0">
              <a:spcBef>
                <a:spcPts val="0"/>
              </a:spcBef>
              <a:spcAft>
                <a:spcPts val="0"/>
              </a:spcAft>
              <a:buNone/>
            </a:pPr>
            <a:r>
              <a:rPr lang="ca-ES" sz="4200" b="0" i="0" u="none" strike="noStrike" cap="none">
                <a:solidFill>
                  <a:schemeClr val="dk2"/>
                </a:solidFill>
                <a:latin typeface="Verdana"/>
                <a:ea typeface="Verdana"/>
                <a:cs typeface="Verdana"/>
                <a:sym typeface="Verdana"/>
              </a:rPr>
              <a:t>Urocultiu post-tractament</a:t>
            </a:r>
            <a:endParaRPr/>
          </a:p>
        </p:txBody>
      </p:sp>
      <p:sp>
        <p:nvSpPr>
          <p:cNvPr id="1805" name="Shape 1805"/>
          <p:cNvSpPr txBox="1">
            <a:spLocks noGrp="1"/>
          </p:cNvSpPr>
          <p:nvPr>
            <p:ph type="body" idx="1"/>
          </p:nvPr>
        </p:nvSpPr>
        <p:spPr>
          <a:xfrm>
            <a:off x="827088" y="1916113"/>
            <a:ext cx="8137525" cy="4465637"/>
          </a:xfrm>
          <a:prstGeom prst="rect">
            <a:avLst/>
          </a:prstGeom>
          <a:solidFill>
            <a:srgbClr val="C5D8F1"/>
          </a:solidFill>
          <a:ln>
            <a:noFill/>
          </a:ln>
        </p:spPr>
        <p:txBody>
          <a:bodyPr spcFirstLastPara="1" wrap="square" lIns="90475" tIns="44450" rIns="90475" bIns="44450" anchor="t" anchorCtr="0">
            <a:noAutofit/>
          </a:bodyPr>
          <a:lstStyle/>
          <a:p>
            <a:pPr marL="342900" marR="0" lvl="0" indent="-342900" algn="l" rtl="0">
              <a:lnSpc>
                <a:spcPct val="160000"/>
              </a:lnSpc>
              <a:spcBef>
                <a:spcPts val="0"/>
              </a:spcBef>
              <a:spcAft>
                <a:spcPts val="0"/>
              </a:spcAft>
              <a:buClr>
                <a:schemeClr val="folHlink"/>
              </a:buClr>
              <a:buSzPts val="2160"/>
              <a:buFont typeface="Noto Sans Symbols"/>
              <a:buChar char="■"/>
            </a:pPr>
            <a:r>
              <a:rPr lang="ca-ES" sz="2400" b="0" i="0" u="none" strike="noStrike" cap="none">
                <a:solidFill>
                  <a:schemeClr val="dk1"/>
                </a:solidFill>
                <a:latin typeface="Verdana"/>
                <a:ea typeface="Verdana"/>
                <a:cs typeface="Verdana"/>
                <a:sym typeface="Verdana"/>
              </a:rPr>
              <a:t> Pielonefritis</a:t>
            </a:r>
            <a:endParaRPr sz="2400" b="0" i="0" u="none" strike="noStrike" cap="none">
              <a:solidFill>
                <a:schemeClr val="dk1"/>
              </a:solidFill>
              <a:latin typeface="Verdana"/>
              <a:ea typeface="Verdana"/>
              <a:cs typeface="Verdana"/>
              <a:sym typeface="Verdana"/>
            </a:endParaRPr>
          </a:p>
          <a:p>
            <a:pPr marL="342900" marR="0" lvl="0" indent="-342900" algn="l" rtl="0">
              <a:lnSpc>
                <a:spcPct val="160000"/>
              </a:lnSpc>
              <a:spcBef>
                <a:spcPts val="480"/>
              </a:spcBef>
              <a:spcAft>
                <a:spcPts val="0"/>
              </a:spcAft>
              <a:buClr>
                <a:schemeClr val="folHlink"/>
              </a:buClr>
              <a:buSzPts val="2160"/>
              <a:buFont typeface="Noto Sans Symbols"/>
              <a:buChar char="■"/>
            </a:pPr>
            <a:r>
              <a:rPr lang="ca-ES" sz="2400" b="0" i="0" u="none" strike="noStrike" cap="none">
                <a:solidFill>
                  <a:schemeClr val="dk1"/>
                </a:solidFill>
                <a:latin typeface="Verdana"/>
                <a:ea typeface="Verdana"/>
                <a:cs typeface="Verdana"/>
                <a:sym typeface="Verdana"/>
              </a:rPr>
              <a:t> Factors de risc d´ITU complicada</a:t>
            </a:r>
            <a:endParaRPr/>
          </a:p>
          <a:p>
            <a:pPr marL="342900" marR="0" lvl="0" indent="-342900" algn="l" rtl="0">
              <a:lnSpc>
                <a:spcPct val="160000"/>
              </a:lnSpc>
              <a:spcBef>
                <a:spcPts val="480"/>
              </a:spcBef>
              <a:spcAft>
                <a:spcPts val="0"/>
              </a:spcAft>
              <a:buClr>
                <a:schemeClr val="folHlink"/>
              </a:buClr>
              <a:buSzPts val="2160"/>
              <a:buFont typeface="Noto Sans Symbols"/>
              <a:buChar char="■"/>
            </a:pPr>
            <a:r>
              <a:rPr lang="ca-ES" sz="2400" b="0" i="0" u="none" strike="noStrike" cap="none">
                <a:solidFill>
                  <a:schemeClr val="dk1"/>
                </a:solidFill>
                <a:latin typeface="Verdana"/>
                <a:ea typeface="Verdana"/>
                <a:cs typeface="Verdana"/>
                <a:sym typeface="Verdana"/>
              </a:rPr>
              <a:t> Simptomatologia després del tractament = fracàs</a:t>
            </a:r>
            <a:endParaRPr sz="2400" b="0" i="0" u="none" strike="noStrike" cap="none">
              <a:solidFill>
                <a:schemeClr val="dk1"/>
              </a:solidFill>
              <a:latin typeface="Verdana"/>
              <a:ea typeface="Verdana"/>
              <a:cs typeface="Verdana"/>
              <a:sym typeface="Verdana"/>
            </a:endParaRPr>
          </a:p>
          <a:p>
            <a:pPr marL="342900" marR="0" lvl="0" indent="-342900" algn="l" rtl="0">
              <a:lnSpc>
                <a:spcPct val="160000"/>
              </a:lnSpc>
              <a:spcBef>
                <a:spcPts val="480"/>
              </a:spcBef>
              <a:spcAft>
                <a:spcPts val="0"/>
              </a:spcAft>
              <a:buClr>
                <a:schemeClr val="folHlink"/>
              </a:buClr>
              <a:buSzPts val="2160"/>
              <a:buFont typeface="Noto Sans Symbols"/>
              <a:buChar char="■"/>
            </a:pPr>
            <a:r>
              <a:rPr lang="ca-ES" sz="2400" b="0" i="0" u="none" strike="noStrike" cap="none">
                <a:solidFill>
                  <a:srgbClr val="008000"/>
                </a:solidFill>
                <a:latin typeface="Verdana"/>
                <a:ea typeface="Verdana"/>
                <a:cs typeface="Verdana"/>
                <a:sym typeface="Verdana"/>
              </a:rPr>
              <a:t> </a:t>
            </a:r>
            <a:r>
              <a:rPr lang="ca-ES" sz="2400" b="1" i="0" u="none" strike="noStrike" cap="none">
                <a:solidFill>
                  <a:schemeClr val="dk2"/>
                </a:solidFill>
                <a:latin typeface="Verdana"/>
                <a:ea typeface="Verdana"/>
                <a:cs typeface="Verdana"/>
                <a:sym typeface="Verdana"/>
              </a:rPr>
              <a:t>Abans d’iniciar profilaxi antibiòtica en reinfeccions</a:t>
            </a:r>
            <a:endParaRPr sz="2400" b="1" i="0" u="none" strike="noStrike" cap="none">
              <a:solidFill>
                <a:schemeClr val="dk2"/>
              </a:solidFill>
              <a:latin typeface="Verdana"/>
              <a:ea typeface="Verdana"/>
              <a:cs typeface="Verdana"/>
              <a:sym typeface="Verdana"/>
            </a:endParaRPr>
          </a:p>
          <a:p>
            <a:pPr marL="342900" marR="0" lvl="0" indent="-342900" algn="l" rtl="0">
              <a:lnSpc>
                <a:spcPct val="160000"/>
              </a:lnSpc>
              <a:spcBef>
                <a:spcPts val="480"/>
              </a:spcBef>
              <a:spcAft>
                <a:spcPts val="0"/>
              </a:spcAft>
              <a:buClr>
                <a:schemeClr val="folHlink"/>
              </a:buClr>
              <a:buSzPts val="2160"/>
              <a:buFont typeface="Noto Sans Symbols"/>
              <a:buChar char="■"/>
            </a:pPr>
            <a:r>
              <a:rPr lang="ca-ES" sz="2400" b="1" i="0" u="none" strike="noStrike" cap="none">
                <a:solidFill>
                  <a:schemeClr val="dk2"/>
                </a:solidFill>
                <a:latin typeface="Verdana"/>
                <a:ea typeface="Verdana"/>
                <a:cs typeface="Verdana"/>
                <a:sym typeface="Verdana"/>
              </a:rPr>
              <a:t> Recaiguda</a:t>
            </a:r>
            <a:endParaRPr sz="2400" b="1" i="0" u="none" strike="noStrike" cap="none">
              <a:solidFill>
                <a:schemeClr val="dk2"/>
              </a:solidFill>
              <a:latin typeface="Verdana"/>
              <a:ea typeface="Verdana"/>
              <a:cs typeface="Verdana"/>
              <a:sym typeface="Verdana"/>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1809"/>
        <p:cNvGrpSpPr/>
        <p:nvPr/>
      </p:nvGrpSpPr>
      <p:grpSpPr>
        <a:xfrm>
          <a:off x="0" y="0"/>
          <a:ext cx="0" cy="0"/>
          <a:chOff x="0" y="0"/>
          <a:chExt cx="0" cy="0"/>
        </a:xfrm>
      </p:grpSpPr>
      <p:sp>
        <p:nvSpPr>
          <p:cNvPr id="1810" name="Shape 1810"/>
          <p:cNvSpPr txBox="1">
            <a:spLocks noGrp="1"/>
          </p:cNvSpPr>
          <p:nvPr>
            <p:ph type="title"/>
          </p:nvPr>
        </p:nvSpPr>
        <p:spPr>
          <a:xfrm>
            <a:off x="914400" y="658813"/>
            <a:ext cx="7772400" cy="762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ca-ES" sz="4200" b="0" i="0" u="none" strike="noStrike" cap="none">
                <a:solidFill>
                  <a:schemeClr val="dk2"/>
                </a:solidFill>
                <a:latin typeface="Verdana"/>
                <a:ea typeface="Verdana"/>
                <a:cs typeface="Verdana"/>
                <a:sym typeface="Verdana"/>
              </a:rPr>
              <a:t>Recurrències</a:t>
            </a:r>
            <a:endParaRPr/>
          </a:p>
        </p:txBody>
      </p:sp>
      <p:sp>
        <p:nvSpPr>
          <p:cNvPr id="1811" name="Shape 1811"/>
          <p:cNvSpPr txBox="1">
            <a:spLocks noGrp="1"/>
          </p:cNvSpPr>
          <p:nvPr>
            <p:ph type="body" idx="1"/>
          </p:nvPr>
        </p:nvSpPr>
        <p:spPr>
          <a:xfrm>
            <a:off x="539750" y="1052513"/>
            <a:ext cx="10153650" cy="4248150"/>
          </a:xfrm>
          <a:prstGeom prst="rect">
            <a:avLst/>
          </a:prstGeom>
          <a:noFill/>
          <a:ln>
            <a:noFill/>
          </a:ln>
        </p:spPr>
        <p:txBody>
          <a:bodyPr spcFirstLastPara="1" wrap="square" lIns="91425" tIns="45700" rIns="91425" bIns="45700" anchor="t" anchorCtr="0">
            <a:noAutofit/>
          </a:bodyPr>
          <a:lstStyle/>
          <a:p>
            <a:pPr marL="342900" marR="0" lvl="0" indent="-182880" algn="l" rtl="0">
              <a:spcBef>
                <a:spcPts val="0"/>
              </a:spcBef>
              <a:spcAft>
                <a:spcPts val="0"/>
              </a:spcAft>
              <a:buClr>
                <a:schemeClr val="folHlink"/>
              </a:buClr>
              <a:buSzPts val="2520"/>
              <a:buFont typeface="Noto Sans Symbols"/>
              <a:buNone/>
            </a:pPr>
            <a:endParaRPr sz="2800" b="0" i="0" u="none" strike="noStrike" cap="none">
              <a:solidFill>
                <a:schemeClr val="dk1"/>
              </a:solidFill>
              <a:latin typeface="Arial"/>
              <a:ea typeface="Arial"/>
              <a:cs typeface="Arial"/>
              <a:sym typeface="Arial"/>
            </a:endParaRPr>
          </a:p>
          <a:p>
            <a:pPr marL="342900" marR="0" lvl="0" indent="-182880" algn="l" rtl="0">
              <a:spcBef>
                <a:spcPts val="560"/>
              </a:spcBef>
              <a:spcAft>
                <a:spcPts val="0"/>
              </a:spcAft>
              <a:buClr>
                <a:schemeClr val="folHlink"/>
              </a:buClr>
              <a:buSzPts val="2520"/>
              <a:buFont typeface="Noto Sans Symbols"/>
              <a:buNone/>
            </a:pPr>
            <a:endParaRPr sz="2800" b="0" i="0" u="none" strike="noStrike" cap="none">
              <a:solidFill>
                <a:schemeClr val="dk1"/>
              </a:solidFill>
              <a:latin typeface="Arial"/>
              <a:ea typeface="Arial"/>
              <a:cs typeface="Arial"/>
              <a:sym typeface="Arial"/>
            </a:endParaRPr>
          </a:p>
          <a:p>
            <a:pPr marL="342900" marR="0" lvl="0" indent="-182880" algn="l" rtl="0">
              <a:spcBef>
                <a:spcPts val="560"/>
              </a:spcBef>
              <a:spcAft>
                <a:spcPts val="0"/>
              </a:spcAft>
              <a:buClr>
                <a:schemeClr val="folHlink"/>
              </a:buClr>
              <a:buSzPts val="2520"/>
              <a:buFont typeface="Noto Sans Symbols"/>
              <a:buNone/>
            </a:pPr>
            <a:endParaRPr sz="2800" b="0" i="0" u="none" strike="noStrike" cap="none">
              <a:solidFill>
                <a:schemeClr val="dk1"/>
              </a:solidFill>
              <a:latin typeface="Arial"/>
              <a:ea typeface="Arial"/>
              <a:cs typeface="Arial"/>
              <a:sym typeface="Arial"/>
            </a:endParaRPr>
          </a:p>
          <a:p>
            <a:pPr marL="342900" marR="0" lvl="0" indent="-342900" algn="l" rtl="0">
              <a:spcBef>
                <a:spcPts val="800"/>
              </a:spcBef>
              <a:spcAft>
                <a:spcPts val="0"/>
              </a:spcAft>
              <a:buClr>
                <a:schemeClr val="folHlink"/>
              </a:buClr>
              <a:buSzPts val="3600"/>
              <a:buFont typeface="Noto Sans Symbols"/>
              <a:buChar char="■"/>
            </a:pPr>
            <a:r>
              <a:rPr lang="ca-ES" sz="4000" b="0" i="0" u="none" strike="noStrike" cap="none">
                <a:solidFill>
                  <a:schemeClr val="dk1"/>
                </a:solidFill>
                <a:latin typeface="Arial"/>
                <a:ea typeface="Arial"/>
                <a:cs typeface="Arial"/>
                <a:sym typeface="Arial"/>
              </a:rPr>
              <a:t>   </a:t>
            </a:r>
            <a:r>
              <a:rPr lang="ca-ES" sz="3600" b="0" i="0" u="none" strike="noStrike" cap="none">
                <a:solidFill>
                  <a:schemeClr val="dk1"/>
                </a:solidFill>
                <a:latin typeface="Verdana"/>
                <a:ea typeface="Verdana"/>
                <a:cs typeface="Verdana"/>
                <a:sym typeface="Verdana"/>
              </a:rPr>
              <a:t>Aplicaries tractament profilàctic? </a:t>
            </a:r>
            <a:endParaRPr/>
          </a:p>
          <a:p>
            <a:pPr marL="342900" marR="0" lvl="0" indent="-137159" algn="l" rtl="0">
              <a:spcBef>
                <a:spcPts val="720"/>
              </a:spcBef>
              <a:spcAft>
                <a:spcPts val="0"/>
              </a:spcAft>
              <a:buClr>
                <a:schemeClr val="folHlink"/>
              </a:buClr>
              <a:buSzPts val="3240"/>
              <a:buFont typeface="Noto Sans Symbols"/>
              <a:buNone/>
            </a:pPr>
            <a:endParaRPr sz="3600" b="0" i="0" u="none" strike="noStrike" cap="none">
              <a:solidFill>
                <a:schemeClr val="dk1"/>
              </a:solidFill>
              <a:latin typeface="Verdana"/>
              <a:ea typeface="Verdana"/>
              <a:cs typeface="Verdana"/>
              <a:sym typeface="Verdana"/>
            </a:endParaRPr>
          </a:p>
          <a:p>
            <a:pPr marL="342900" marR="0" lvl="0" indent="-342900" algn="l" rtl="0">
              <a:spcBef>
                <a:spcPts val="720"/>
              </a:spcBef>
              <a:spcAft>
                <a:spcPts val="0"/>
              </a:spcAft>
              <a:buClr>
                <a:schemeClr val="folHlink"/>
              </a:buClr>
              <a:buSzPts val="3240"/>
              <a:buFont typeface="Noto Sans Symbols"/>
              <a:buChar char="■"/>
            </a:pPr>
            <a:r>
              <a:rPr lang="ca-ES" sz="3600" b="0" i="0" u="none" strike="noStrike" cap="none">
                <a:solidFill>
                  <a:schemeClr val="dk1"/>
                </a:solidFill>
                <a:latin typeface="Verdana"/>
                <a:ea typeface="Verdana"/>
                <a:cs typeface="Verdana"/>
                <a:sym typeface="Verdana"/>
              </a:rPr>
              <a:t>   Durant quant de temps?</a:t>
            </a:r>
            <a:endParaRPr/>
          </a:p>
        </p:txBody>
      </p:sp>
      <p:pic>
        <p:nvPicPr>
          <p:cNvPr id="1812" name="Shape 1812" descr="MC900434411[1]"/>
          <p:cNvPicPr preferRelativeResize="0"/>
          <p:nvPr/>
        </p:nvPicPr>
        <p:blipFill rotWithShape="1">
          <a:blip r:embed="rId3">
            <a:alphaModFix/>
          </a:blip>
          <a:srcRect/>
          <a:stretch/>
        </p:blipFill>
        <p:spPr>
          <a:xfrm>
            <a:off x="7235825" y="0"/>
            <a:ext cx="1241425" cy="1397000"/>
          </a:xfrm>
          <a:prstGeom prst="rect">
            <a:avLst/>
          </a:prstGeom>
          <a:noFill/>
          <a:ln>
            <a:noFill/>
          </a:ln>
        </p:spPr>
      </p:pic>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1817"/>
        <p:cNvGrpSpPr/>
        <p:nvPr/>
      </p:nvGrpSpPr>
      <p:grpSpPr>
        <a:xfrm>
          <a:off x="0" y="0"/>
          <a:ext cx="0" cy="0"/>
          <a:chOff x="0" y="0"/>
          <a:chExt cx="0" cy="0"/>
        </a:xfrm>
      </p:grpSpPr>
      <p:sp>
        <p:nvSpPr>
          <p:cNvPr id="1818" name="Shape 1818"/>
          <p:cNvSpPr txBox="1">
            <a:spLocks noGrp="1"/>
          </p:cNvSpPr>
          <p:nvPr>
            <p:ph type="title"/>
          </p:nvPr>
        </p:nvSpPr>
        <p:spPr>
          <a:xfrm>
            <a:off x="684213" y="260350"/>
            <a:ext cx="7772400" cy="968375"/>
          </a:xfrm>
          <a:prstGeom prst="rect">
            <a:avLst/>
          </a:prstGeom>
          <a:noFill/>
          <a:ln>
            <a:noFill/>
          </a:ln>
        </p:spPr>
        <p:txBody>
          <a:bodyPr spcFirstLastPara="1" wrap="square" lIns="90475" tIns="44450" rIns="90475" bIns="44450" anchor="b" anchorCtr="0">
            <a:noAutofit/>
          </a:bodyPr>
          <a:lstStyle/>
          <a:p>
            <a:pPr marL="0" marR="0" lvl="0" indent="0" algn="ctr" rtl="0">
              <a:spcBef>
                <a:spcPts val="0"/>
              </a:spcBef>
              <a:spcAft>
                <a:spcPts val="0"/>
              </a:spcAft>
              <a:buNone/>
            </a:pPr>
            <a:r>
              <a:rPr lang="ca-ES" sz="3600" b="0" i="0" u="none" strike="noStrike" cap="none" dirty="0" smtClean="0">
                <a:solidFill>
                  <a:schemeClr val="dk2"/>
                </a:solidFill>
                <a:latin typeface="Verdana"/>
                <a:ea typeface="Verdana"/>
                <a:cs typeface="Verdana"/>
                <a:sym typeface="Verdana"/>
              </a:rPr>
              <a:t>Recurrències</a:t>
            </a:r>
            <a:br>
              <a:rPr lang="ca-ES" sz="3600" b="0" i="0" u="none" strike="noStrike" cap="none" dirty="0" smtClean="0">
                <a:solidFill>
                  <a:schemeClr val="dk2"/>
                </a:solidFill>
                <a:latin typeface="Verdana"/>
                <a:ea typeface="Verdana"/>
                <a:cs typeface="Verdana"/>
                <a:sym typeface="Verdana"/>
              </a:rPr>
            </a:br>
            <a:r>
              <a:rPr lang="ca-ES" sz="3600" b="0" i="0" u="none" strike="noStrike" cap="none" dirty="0" smtClean="0">
                <a:solidFill>
                  <a:schemeClr val="dk2"/>
                </a:solidFill>
                <a:latin typeface="Verdana"/>
                <a:ea typeface="Verdana"/>
                <a:cs typeface="Verdana"/>
                <a:sym typeface="Verdana"/>
              </a:rPr>
              <a:t>Tractament </a:t>
            </a:r>
            <a:r>
              <a:rPr lang="ca-ES" sz="3600" b="0" i="0" u="none" strike="noStrike" cap="none" dirty="0">
                <a:solidFill>
                  <a:schemeClr val="dk2"/>
                </a:solidFill>
                <a:latin typeface="Verdana"/>
                <a:ea typeface="Verdana"/>
                <a:cs typeface="Verdana"/>
                <a:sym typeface="Verdana"/>
              </a:rPr>
              <a:t>profilàctic</a:t>
            </a:r>
            <a:endParaRPr dirty="0"/>
          </a:p>
        </p:txBody>
      </p:sp>
      <p:sp>
        <p:nvSpPr>
          <p:cNvPr id="1819" name="Shape 1819"/>
          <p:cNvSpPr txBox="1">
            <a:spLocks noGrp="1"/>
          </p:cNvSpPr>
          <p:nvPr>
            <p:ph type="body" idx="1"/>
          </p:nvPr>
        </p:nvSpPr>
        <p:spPr>
          <a:xfrm>
            <a:off x="611560" y="1556793"/>
            <a:ext cx="8352928" cy="4320479"/>
          </a:xfrm>
          <a:prstGeom prst="rect">
            <a:avLst/>
          </a:prstGeom>
          <a:solidFill>
            <a:srgbClr val="C5D8F1"/>
          </a:solidFill>
          <a:ln>
            <a:noFill/>
          </a:ln>
        </p:spPr>
        <p:txBody>
          <a:bodyPr spcFirstLastPara="1" wrap="square" lIns="90475" tIns="44450" rIns="90475" bIns="44450" anchor="t" anchorCtr="0">
            <a:noAutofit/>
          </a:bodyPr>
          <a:lstStyle/>
          <a:p>
            <a:pPr marL="342900" marR="0" lvl="0" indent="-342900" algn="l" rtl="0">
              <a:lnSpc>
                <a:spcPct val="80000"/>
              </a:lnSpc>
              <a:spcBef>
                <a:spcPts val="0"/>
              </a:spcBef>
              <a:spcAft>
                <a:spcPts val="0"/>
              </a:spcAft>
              <a:buClr>
                <a:schemeClr val="folHlink"/>
              </a:buClr>
              <a:buSzPts val="1440"/>
              <a:buFont typeface="Noto Sans Symbols"/>
              <a:buChar char="■"/>
            </a:pPr>
            <a:r>
              <a:rPr lang="ca-ES" sz="1600" b="1" i="0" u="none" strike="noStrike" cap="none" dirty="0">
                <a:solidFill>
                  <a:schemeClr val="dk1"/>
                </a:solidFill>
                <a:latin typeface="Verdana"/>
                <a:ea typeface="Verdana"/>
                <a:cs typeface="Verdana"/>
                <a:sym typeface="Verdana"/>
              </a:rPr>
              <a:t>Fosfomicina  500 mg/dia.</a:t>
            </a:r>
            <a:endParaRPr dirty="0"/>
          </a:p>
          <a:p>
            <a:pPr marL="342900" marR="0" lvl="0" indent="-342900" algn="l" rtl="0">
              <a:lnSpc>
                <a:spcPct val="80000"/>
              </a:lnSpc>
              <a:spcBef>
                <a:spcPts val="800"/>
              </a:spcBef>
              <a:spcAft>
                <a:spcPts val="0"/>
              </a:spcAft>
              <a:buClr>
                <a:schemeClr val="folHlink"/>
              </a:buClr>
              <a:buSzPts val="1440"/>
              <a:buFont typeface="Noto Sans Symbols"/>
              <a:buChar char="■"/>
            </a:pPr>
            <a:r>
              <a:rPr lang="ca-ES" sz="1600" b="1" i="0" u="none" strike="noStrike" cap="none" dirty="0" err="1">
                <a:solidFill>
                  <a:schemeClr val="dk1"/>
                </a:solidFill>
                <a:latin typeface="Verdana"/>
                <a:ea typeface="Verdana"/>
                <a:cs typeface="Verdana"/>
                <a:sym typeface="Verdana"/>
              </a:rPr>
              <a:t>Fosfomicina-Trometamol</a:t>
            </a:r>
            <a:r>
              <a:rPr lang="ca-ES" sz="1600" b="1" i="0" u="none" strike="noStrike" cap="none" dirty="0">
                <a:solidFill>
                  <a:schemeClr val="dk1"/>
                </a:solidFill>
                <a:latin typeface="Verdana"/>
                <a:ea typeface="Verdana"/>
                <a:cs typeface="Verdana"/>
                <a:sym typeface="Verdana"/>
              </a:rPr>
              <a:t> 3g/10d.</a:t>
            </a:r>
            <a:endParaRPr dirty="0"/>
          </a:p>
          <a:p>
            <a:pPr marL="342900" marR="0" lvl="0" indent="-342900" algn="l" rtl="0">
              <a:lnSpc>
                <a:spcPct val="80000"/>
              </a:lnSpc>
              <a:spcBef>
                <a:spcPts val="800"/>
              </a:spcBef>
              <a:spcAft>
                <a:spcPts val="0"/>
              </a:spcAft>
              <a:buClr>
                <a:schemeClr val="folHlink"/>
              </a:buClr>
              <a:buSzPts val="1440"/>
              <a:buFont typeface="Noto Sans Symbols"/>
              <a:buChar char="■"/>
            </a:pPr>
            <a:r>
              <a:rPr lang="ca-ES" sz="1600" b="0" i="0" u="none" strike="noStrike" cap="none" dirty="0" err="1">
                <a:solidFill>
                  <a:schemeClr val="dk1"/>
                </a:solidFill>
                <a:latin typeface="Verdana"/>
                <a:ea typeface="Verdana"/>
                <a:cs typeface="Verdana"/>
                <a:sym typeface="Verdana"/>
              </a:rPr>
              <a:t>Cotrimoxazol</a:t>
            </a:r>
            <a:r>
              <a:rPr lang="ca-ES" sz="1600" b="0" i="0" u="none" strike="noStrike" cap="none" dirty="0">
                <a:solidFill>
                  <a:schemeClr val="dk1"/>
                </a:solidFill>
                <a:latin typeface="Verdana"/>
                <a:ea typeface="Verdana"/>
                <a:cs typeface="Verdana"/>
                <a:sym typeface="Verdana"/>
              </a:rPr>
              <a:t>    80/400 (40/200</a:t>
            </a:r>
            <a:r>
              <a:rPr lang="ca-ES" sz="1600" b="0" i="0" u="none" strike="noStrike" cap="none" dirty="0" smtClean="0">
                <a:solidFill>
                  <a:schemeClr val="dk1"/>
                </a:solidFill>
                <a:latin typeface="Verdana"/>
                <a:ea typeface="Verdana"/>
                <a:cs typeface="Verdana"/>
                <a:sym typeface="Verdana"/>
              </a:rPr>
              <a:t>) </a:t>
            </a:r>
            <a:r>
              <a:rPr lang="ca-ES" sz="1600" b="0" i="0" u="none" strike="noStrike" cap="none" dirty="0">
                <a:solidFill>
                  <a:schemeClr val="dk1"/>
                </a:solidFill>
                <a:latin typeface="Verdana"/>
                <a:ea typeface="Verdana"/>
                <a:cs typeface="Verdana"/>
                <a:sym typeface="Verdana"/>
              </a:rPr>
              <a:t>mg/dia </a:t>
            </a:r>
            <a:r>
              <a:rPr lang="ca-ES" sz="1400" b="0" i="0" u="none" strike="noStrike" cap="none" dirty="0" smtClean="0">
                <a:solidFill>
                  <a:schemeClr val="dk1"/>
                </a:solidFill>
                <a:latin typeface="Verdana"/>
                <a:ea typeface="Verdana"/>
                <a:cs typeface="Verdana"/>
                <a:sym typeface="Verdana"/>
              </a:rPr>
              <a:t>                                                                                                </a:t>
            </a:r>
            <a:endParaRPr dirty="0"/>
          </a:p>
          <a:p>
            <a:pPr marL="342900" marR="0" lvl="0" indent="-342900" algn="l" rtl="0">
              <a:lnSpc>
                <a:spcPct val="80000"/>
              </a:lnSpc>
              <a:spcBef>
                <a:spcPts val="800"/>
              </a:spcBef>
              <a:spcAft>
                <a:spcPts val="0"/>
              </a:spcAft>
              <a:buClr>
                <a:schemeClr val="folHlink"/>
              </a:buClr>
              <a:buSzPts val="1440"/>
              <a:buFont typeface="Noto Sans Symbols"/>
              <a:buChar char="■"/>
            </a:pPr>
            <a:r>
              <a:rPr lang="ca-ES" sz="1600" b="1" i="0" u="none" strike="noStrike" cap="none" dirty="0">
                <a:solidFill>
                  <a:schemeClr val="dk1"/>
                </a:solidFill>
                <a:latin typeface="Verdana"/>
                <a:ea typeface="Verdana"/>
                <a:cs typeface="Verdana"/>
                <a:sym typeface="Verdana"/>
              </a:rPr>
              <a:t>Cefalexina  125 mg/dia</a:t>
            </a:r>
            <a:endParaRPr dirty="0"/>
          </a:p>
          <a:p>
            <a:pPr marL="342900" marR="0" lvl="0" indent="-342900" algn="l" rtl="0">
              <a:lnSpc>
                <a:spcPct val="80000"/>
              </a:lnSpc>
              <a:spcBef>
                <a:spcPts val="800"/>
              </a:spcBef>
              <a:spcAft>
                <a:spcPts val="0"/>
              </a:spcAft>
              <a:buClr>
                <a:schemeClr val="folHlink"/>
              </a:buClr>
              <a:buSzPts val="1440"/>
              <a:buFont typeface="Noto Sans Symbols"/>
              <a:buChar char="■"/>
            </a:pPr>
            <a:r>
              <a:rPr lang="ca-ES" sz="1600" b="1" i="0" u="none" strike="noStrike" cap="none" dirty="0" err="1">
                <a:solidFill>
                  <a:schemeClr val="dk1"/>
                </a:solidFill>
                <a:latin typeface="Verdana"/>
                <a:ea typeface="Verdana"/>
                <a:cs typeface="Verdana"/>
                <a:sym typeface="Verdana"/>
              </a:rPr>
              <a:t>Cefaclor</a:t>
            </a:r>
            <a:r>
              <a:rPr lang="ca-ES" sz="1600" b="1" i="0" u="none" strike="noStrike" cap="none" dirty="0">
                <a:solidFill>
                  <a:schemeClr val="dk1"/>
                </a:solidFill>
                <a:latin typeface="Verdana"/>
                <a:ea typeface="Verdana"/>
                <a:cs typeface="Verdana"/>
                <a:sym typeface="Verdana"/>
              </a:rPr>
              <a:t>  250mg/dia     </a:t>
            </a:r>
            <a:endParaRPr dirty="0"/>
          </a:p>
          <a:p>
            <a:pPr marL="342900" marR="0" lvl="0" indent="-342900" algn="l" rtl="0">
              <a:lnSpc>
                <a:spcPct val="80000"/>
              </a:lnSpc>
              <a:spcBef>
                <a:spcPts val="800"/>
              </a:spcBef>
              <a:spcAft>
                <a:spcPts val="0"/>
              </a:spcAft>
              <a:buClr>
                <a:schemeClr val="folHlink"/>
              </a:buClr>
              <a:buSzPts val="1440"/>
              <a:buFont typeface="Noto Sans Symbols"/>
              <a:buChar char="■"/>
            </a:pPr>
            <a:r>
              <a:rPr lang="ca-ES" sz="1600" b="0" i="0" u="none" strike="noStrike" cap="none" dirty="0" err="1">
                <a:solidFill>
                  <a:schemeClr val="dk1"/>
                </a:solidFill>
                <a:latin typeface="Verdana"/>
                <a:ea typeface="Verdana"/>
                <a:cs typeface="Verdana"/>
                <a:sym typeface="Verdana"/>
              </a:rPr>
              <a:t>Quinolones</a:t>
            </a:r>
            <a:r>
              <a:rPr lang="ca-ES" sz="1600" b="0" i="0" u="none" strike="noStrike" cap="none" dirty="0">
                <a:solidFill>
                  <a:schemeClr val="dk1"/>
                </a:solidFill>
                <a:latin typeface="Verdana"/>
                <a:ea typeface="Verdana"/>
                <a:cs typeface="Verdana"/>
                <a:sym typeface="Verdana"/>
              </a:rPr>
              <a:t>: </a:t>
            </a:r>
            <a:endParaRPr dirty="0"/>
          </a:p>
          <a:p>
            <a:pPr marL="742950" marR="0" lvl="1" indent="-285750" algn="l" rtl="0">
              <a:lnSpc>
                <a:spcPct val="80000"/>
              </a:lnSpc>
              <a:spcBef>
                <a:spcPts val="800"/>
              </a:spcBef>
              <a:spcAft>
                <a:spcPts val="0"/>
              </a:spcAft>
              <a:buClr>
                <a:schemeClr val="accent1"/>
              </a:buClr>
              <a:buSzPts val="1200"/>
              <a:buFont typeface="Courier New"/>
              <a:buChar char="o"/>
            </a:pPr>
            <a:r>
              <a:rPr lang="ca-ES" sz="1600" b="0" i="0" u="none" strike="noStrike" cap="none" dirty="0" err="1">
                <a:solidFill>
                  <a:schemeClr val="dk1"/>
                </a:solidFill>
                <a:latin typeface="Verdana"/>
                <a:ea typeface="Verdana"/>
                <a:cs typeface="Verdana"/>
                <a:sym typeface="Verdana"/>
              </a:rPr>
              <a:t>Norfloxacino</a:t>
            </a:r>
            <a:r>
              <a:rPr lang="ca-ES" sz="1600" b="0" i="0" u="none" strike="noStrike" cap="none" dirty="0">
                <a:solidFill>
                  <a:schemeClr val="dk1"/>
                </a:solidFill>
                <a:latin typeface="Verdana"/>
                <a:ea typeface="Verdana"/>
                <a:cs typeface="Verdana"/>
                <a:sym typeface="Verdana"/>
              </a:rPr>
              <a:t> 200 mg/dia </a:t>
            </a:r>
            <a:endParaRPr dirty="0"/>
          </a:p>
          <a:p>
            <a:pPr marL="742950" marR="0" lvl="1" indent="-285750" algn="l" rtl="0">
              <a:lnSpc>
                <a:spcPct val="80000"/>
              </a:lnSpc>
              <a:spcBef>
                <a:spcPts val="800"/>
              </a:spcBef>
              <a:spcAft>
                <a:spcPts val="0"/>
              </a:spcAft>
              <a:buClr>
                <a:schemeClr val="accent1"/>
              </a:buClr>
              <a:buSzPts val="1200"/>
              <a:buFont typeface="Courier New"/>
              <a:buChar char="o"/>
            </a:pPr>
            <a:r>
              <a:rPr lang="ca-ES" sz="1600" b="0" i="0" u="none" strike="noStrike" cap="none" dirty="0">
                <a:solidFill>
                  <a:schemeClr val="dk1"/>
                </a:solidFill>
                <a:latin typeface="Verdana"/>
                <a:ea typeface="Verdana"/>
                <a:cs typeface="Verdana"/>
                <a:sym typeface="Verdana"/>
              </a:rPr>
              <a:t>Alternatives: </a:t>
            </a:r>
            <a:r>
              <a:rPr lang="ca-ES" sz="1600" b="0" i="0" u="none" strike="noStrike" cap="none" dirty="0" err="1">
                <a:solidFill>
                  <a:schemeClr val="dk1"/>
                </a:solidFill>
                <a:latin typeface="Verdana"/>
                <a:ea typeface="Verdana"/>
                <a:cs typeface="Verdana"/>
                <a:sym typeface="Verdana"/>
              </a:rPr>
              <a:t>ofloxacino</a:t>
            </a:r>
            <a:r>
              <a:rPr lang="ca-ES" sz="1600" b="0" i="0" u="none" strike="noStrike" cap="none" dirty="0">
                <a:solidFill>
                  <a:schemeClr val="dk1"/>
                </a:solidFill>
                <a:latin typeface="Verdana"/>
                <a:ea typeface="Verdana"/>
                <a:cs typeface="Verdana"/>
                <a:sym typeface="Verdana"/>
              </a:rPr>
              <a:t> 200 mg/dia, </a:t>
            </a:r>
            <a:r>
              <a:rPr lang="ca-ES" sz="1600" b="0" i="0" u="none" strike="noStrike" cap="none" dirty="0" err="1">
                <a:solidFill>
                  <a:schemeClr val="dk1"/>
                </a:solidFill>
                <a:latin typeface="Verdana"/>
                <a:ea typeface="Verdana"/>
                <a:cs typeface="Verdana"/>
                <a:sym typeface="Verdana"/>
              </a:rPr>
              <a:t>ciprofloxacino</a:t>
            </a:r>
            <a:r>
              <a:rPr lang="ca-ES" sz="1600" b="0" i="0" u="none" strike="noStrike" cap="none" dirty="0">
                <a:solidFill>
                  <a:schemeClr val="dk1"/>
                </a:solidFill>
                <a:latin typeface="Verdana"/>
                <a:ea typeface="Verdana"/>
                <a:cs typeface="Verdana"/>
                <a:sym typeface="Verdana"/>
              </a:rPr>
              <a:t> 125-250 </a:t>
            </a:r>
            <a:r>
              <a:rPr lang="ca-ES" sz="1600" b="0" i="0" u="none" strike="noStrike" cap="none" dirty="0" smtClean="0">
                <a:solidFill>
                  <a:schemeClr val="dk1"/>
                </a:solidFill>
                <a:latin typeface="Verdana"/>
                <a:ea typeface="Verdana"/>
                <a:cs typeface="Verdana"/>
                <a:sym typeface="Verdana"/>
              </a:rPr>
              <a:t>mg/dia</a:t>
            </a:r>
            <a:endParaRPr dirty="0"/>
          </a:p>
          <a:p>
            <a:pPr marL="0" marR="0" lvl="0" indent="0" algn="l" rtl="0">
              <a:lnSpc>
                <a:spcPct val="80000"/>
              </a:lnSpc>
              <a:spcBef>
                <a:spcPts val="800"/>
              </a:spcBef>
              <a:spcAft>
                <a:spcPts val="0"/>
              </a:spcAft>
              <a:buClr>
                <a:schemeClr val="folHlink"/>
              </a:buClr>
              <a:buFont typeface="Noto Sans Symbols"/>
              <a:buNone/>
            </a:pPr>
            <a:r>
              <a:rPr lang="ca-ES" sz="1600" b="1" i="0" u="none" strike="noStrike" cap="none" dirty="0">
                <a:solidFill>
                  <a:schemeClr val="dk1"/>
                </a:solidFill>
                <a:latin typeface="Verdana"/>
                <a:ea typeface="Verdana"/>
                <a:cs typeface="Verdana"/>
                <a:sym typeface="Verdana"/>
              </a:rPr>
              <a:t> </a:t>
            </a:r>
            <a:r>
              <a:rPr lang="ca-ES" sz="1600" b="1" i="0" u="none" strike="noStrike" cap="none" dirty="0" smtClean="0">
                <a:solidFill>
                  <a:schemeClr val="dk1"/>
                </a:solidFill>
                <a:latin typeface="Verdana"/>
                <a:ea typeface="Verdana"/>
                <a:cs typeface="Verdana"/>
                <a:sym typeface="Verdana"/>
              </a:rPr>
              <a:t>* </a:t>
            </a:r>
            <a:r>
              <a:rPr lang="ca-ES" sz="1600" b="1" i="0" u="none" strike="sngStrike" cap="none" dirty="0" smtClean="0">
                <a:solidFill>
                  <a:schemeClr val="dk1"/>
                </a:solidFill>
                <a:latin typeface="Verdana"/>
                <a:ea typeface="Verdana"/>
                <a:cs typeface="Verdana"/>
                <a:sym typeface="Verdana"/>
              </a:rPr>
              <a:t>Nitrofurantoïna </a:t>
            </a:r>
            <a:endParaRPr strike="sngStrike" dirty="0"/>
          </a:p>
          <a:p>
            <a:pPr marL="342900" marR="0" lvl="0" indent="-251459" algn="l" rtl="0">
              <a:lnSpc>
                <a:spcPct val="80000"/>
              </a:lnSpc>
              <a:spcBef>
                <a:spcPts val="800"/>
              </a:spcBef>
              <a:spcAft>
                <a:spcPts val="0"/>
              </a:spcAft>
              <a:buClr>
                <a:schemeClr val="folHlink"/>
              </a:buClr>
              <a:buSzPts val="1440"/>
              <a:buFont typeface="Noto Sans Symbols"/>
              <a:buNone/>
            </a:pPr>
            <a:endParaRPr sz="1600" b="1" i="0" u="sng" strike="noStrike" cap="none" dirty="0">
              <a:solidFill>
                <a:srgbClr val="0070C0"/>
              </a:solidFill>
              <a:latin typeface="Verdana"/>
              <a:ea typeface="Verdana"/>
              <a:cs typeface="Verdana"/>
              <a:sym typeface="Verdana"/>
            </a:endParaRPr>
          </a:p>
          <a:p>
            <a:pPr marL="342900" marR="0" lvl="0" indent="-342900" algn="l" rtl="0">
              <a:lnSpc>
                <a:spcPct val="80000"/>
              </a:lnSpc>
              <a:spcBef>
                <a:spcPts val="900"/>
              </a:spcBef>
              <a:spcAft>
                <a:spcPts val="0"/>
              </a:spcAft>
              <a:buClr>
                <a:schemeClr val="folHlink"/>
              </a:buClr>
              <a:buFont typeface="Noto Sans Symbols"/>
              <a:buNone/>
            </a:pPr>
            <a:r>
              <a:rPr lang="ca-ES" sz="1800" b="1" i="0" u="none" strike="noStrike" cap="none" dirty="0">
                <a:solidFill>
                  <a:srgbClr val="0070C0"/>
                </a:solidFill>
                <a:latin typeface="Verdana"/>
                <a:ea typeface="Verdana"/>
                <a:cs typeface="Verdana"/>
                <a:sym typeface="Verdana"/>
              </a:rPr>
              <a:t>  Es recomana prendre</a:t>
            </a:r>
            <a:r>
              <a:rPr lang="ca-ES" sz="1800" b="1" i="0" u="none" strike="noStrike" cap="none" dirty="0">
                <a:solidFill>
                  <a:srgbClr val="0070C0"/>
                </a:solidFill>
                <a:latin typeface="Arial"/>
                <a:ea typeface="Arial"/>
                <a:cs typeface="Arial"/>
                <a:sym typeface="Arial"/>
              </a:rPr>
              <a:t>’</a:t>
            </a:r>
            <a:r>
              <a:rPr lang="ca-ES" sz="1800" b="1" i="0" u="none" strike="noStrike" cap="none" dirty="0">
                <a:solidFill>
                  <a:srgbClr val="0070C0"/>
                </a:solidFill>
                <a:latin typeface="Verdana"/>
                <a:ea typeface="Verdana"/>
                <a:cs typeface="Verdana"/>
                <a:sym typeface="Verdana"/>
              </a:rPr>
              <a:t>ls a la nit o postcoital</a:t>
            </a:r>
            <a:endParaRPr sz="1800" b="1" i="0" u="none" strike="noStrike" cap="none" dirty="0">
              <a:solidFill>
                <a:srgbClr val="0070C0"/>
              </a:solidFill>
              <a:latin typeface="Verdana"/>
              <a:ea typeface="Verdana"/>
              <a:cs typeface="Verdana"/>
              <a:sym typeface="Verdana"/>
            </a:endParaRPr>
          </a:p>
          <a:p>
            <a:pPr marL="342900" marR="0" lvl="0" indent="-342900" algn="l" rtl="0">
              <a:lnSpc>
                <a:spcPct val="80000"/>
              </a:lnSpc>
              <a:spcBef>
                <a:spcPts val="900"/>
              </a:spcBef>
              <a:spcAft>
                <a:spcPts val="0"/>
              </a:spcAft>
              <a:buClr>
                <a:schemeClr val="folHlink"/>
              </a:buClr>
              <a:buFont typeface="Noto Sans Symbols"/>
              <a:buNone/>
            </a:pPr>
            <a:r>
              <a:rPr lang="ca-ES" sz="1800" b="1" i="0" u="none" strike="noStrike" cap="none" dirty="0">
                <a:solidFill>
                  <a:schemeClr val="dk1"/>
                </a:solidFill>
                <a:latin typeface="Verdana"/>
                <a:ea typeface="Verdana"/>
                <a:cs typeface="Verdana"/>
                <a:sym typeface="Verdana"/>
              </a:rPr>
              <a:t>  </a:t>
            </a:r>
            <a:r>
              <a:rPr lang="ca-ES" sz="1800" b="1" i="0" u="none" strike="noStrike" cap="none" dirty="0">
                <a:solidFill>
                  <a:srgbClr val="0070C0"/>
                </a:solidFill>
                <a:latin typeface="Verdana"/>
                <a:ea typeface="Verdana"/>
                <a:cs typeface="Verdana"/>
                <a:sym typeface="Verdana"/>
              </a:rPr>
              <a:t>Duració: 6m – 2 anys</a:t>
            </a:r>
            <a:endParaRPr dirty="0"/>
          </a:p>
          <a:p>
            <a:pPr marL="342900" marR="0" lvl="0" indent="-342900" algn="l" rtl="0">
              <a:lnSpc>
                <a:spcPct val="80000"/>
              </a:lnSpc>
              <a:spcBef>
                <a:spcPts val="1000"/>
              </a:spcBef>
              <a:spcAft>
                <a:spcPts val="0"/>
              </a:spcAft>
              <a:buClr>
                <a:schemeClr val="folHlink"/>
              </a:buClr>
              <a:buFont typeface="Noto Sans Symbols"/>
              <a:buNone/>
            </a:pPr>
            <a:r>
              <a:rPr lang="ca-ES" sz="1600" b="1" i="0" u="none" strike="noStrike" cap="none" dirty="0">
                <a:solidFill>
                  <a:schemeClr val="dk1"/>
                </a:solidFill>
                <a:latin typeface="Verdana"/>
                <a:ea typeface="Verdana"/>
                <a:cs typeface="Verdana"/>
                <a:sym typeface="Verdana"/>
              </a:rPr>
              <a:t>                     </a:t>
            </a:r>
            <a:r>
              <a:rPr lang="ca-ES" sz="2000" b="1" i="0" u="none" strike="noStrike" cap="none" dirty="0" smtClean="0">
                <a:solidFill>
                  <a:srgbClr val="FF0000"/>
                </a:solidFill>
                <a:latin typeface="Verdana"/>
                <a:ea typeface="Verdana"/>
                <a:cs typeface="Verdana"/>
                <a:sym typeface="Verdana"/>
              </a:rPr>
              <a:t>Efectivitat </a:t>
            </a:r>
            <a:r>
              <a:rPr lang="ca-ES" sz="2000" b="1" i="0" u="none" strike="noStrike" cap="none" dirty="0">
                <a:solidFill>
                  <a:srgbClr val="FF0000"/>
                </a:solidFill>
                <a:latin typeface="Verdana"/>
                <a:ea typeface="Verdana"/>
                <a:cs typeface="Verdana"/>
                <a:sym typeface="Verdana"/>
              </a:rPr>
              <a:t>90-95%</a:t>
            </a:r>
            <a:endParaRPr dirty="0"/>
          </a:p>
          <a:p>
            <a:pPr marL="342900" marR="0" lvl="0" indent="-342900" algn="l" rtl="0">
              <a:lnSpc>
                <a:spcPct val="80000"/>
              </a:lnSpc>
              <a:spcBef>
                <a:spcPts val="280"/>
              </a:spcBef>
              <a:spcAft>
                <a:spcPts val="0"/>
              </a:spcAft>
              <a:buClr>
                <a:schemeClr val="folHlink"/>
              </a:buClr>
              <a:buFont typeface="Noto Sans Symbols"/>
              <a:buNone/>
            </a:pPr>
            <a:endParaRPr sz="1400" b="0" i="1" u="sng" strike="noStrike" cap="none" dirty="0">
              <a:solidFill>
                <a:schemeClr val="dk1"/>
              </a:solidFill>
              <a:latin typeface="Verdana"/>
              <a:ea typeface="Verdana"/>
              <a:cs typeface="Verdana"/>
              <a:sym typeface="Verdana"/>
            </a:endParaRPr>
          </a:p>
          <a:p>
            <a:pPr marL="342900" marR="0" lvl="0" indent="-342900" algn="l" rtl="0">
              <a:lnSpc>
                <a:spcPct val="80000"/>
              </a:lnSpc>
              <a:spcBef>
                <a:spcPts val="280"/>
              </a:spcBef>
              <a:spcAft>
                <a:spcPts val="0"/>
              </a:spcAft>
              <a:buClr>
                <a:schemeClr val="folHlink"/>
              </a:buClr>
              <a:buFont typeface="Noto Sans Symbols"/>
              <a:buNone/>
            </a:pPr>
            <a:endParaRPr sz="1400" b="0" i="1" u="none" strike="noStrike" cap="none" dirty="0">
              <a:solidFill>
                <a:schemeClr val="dk1"/>
              </a:solidFill>
              <a:latin typeface="Verdana"/>
              <a:ea typeface="Verdana"/>
              <a:cs typeface="Verdana"/>
              <a:sym typeface="Verdana"/>
            </a:endParaRPr>
          </a:p>
          <a:p>
            <a:pPr marL="342900" marR="0" lvl="0" indent="-342900" algn="l" rtl="0">
              <a:lnSpc>
                <a:spcPct val="80000"/>
              </a:lnSpc>
              <a:spcBef>
                <a:spcPts val="280"/>
              </a:spcBef>
              <a:spcAft>
                <a:spcPts val="0"/>
              </a:spcAft>
              <a:buClr>
                <a:schemeClr val="folHlink"/>
              </a:buClr>
              <a:buFont typeface="Noto Sans Symbols"/>
              <a:buNone/>
            </a:pPr>
            <a:endParaRPr sz="1400" b="0" i="1" u="none" strike="noStrike" cap="none" dirty="0">
              <a:solidFill>
                <a:schemeClr val="dk1"/>
              </a:solidFill>
              <a:latin typeface="Verdana"/>
              <a:ea typeface="Verdana"/>
              <a:cs typeface="Verdana"/>
              <a:sym typeface="Verdana"/>
            </a:endParaRPr>
          </a:p>
          <a:p>
            <a:pPr marL="342900" marR="0" lvl="0" indent="-342900" algn="l" rtl="0">
              <a:lnSpc>
                <a:spcPct val="80000"/>
              </a:lnSpc>
              <a:spcBef>
                <a:spcPts val="280"/>
              </a:spcBef>
              <a:spcAft>
                <a:spcPts val="0"/>
              </a:spcAft>
              <a:buClr>
                <a:schemeClr val="folHlink"/>
              </a:buClr>
              <a:buFont typeface="Noto Sans Symbols"/>
              <a:buNone/>
            </a:pPr>
            <a:r>
              <a:rPr lang="ca-ES" sz="1400" b="0" i="1" u="none" strike="noStrike" cap="none" dirty="0">
                <a:solidFill>
                  <a:schemeClr val="dk1"/>
                </a:solidFill>
                <a:latin typeface="Verdana"/>
                <a:ea typeface="Verdana"/>
                <a:cs typeface="Verdana"/>
                <a:sym typeface="Verdana"/>
              </a:rPr>
              <a:t>Albert X, Huertas I, </a:t>
            </a:r>
            <a:r>
              <a:rPr lang="ca-ES" sz="1400" b="0" i="1" u="none" strike="noStrike" cap="none" dirty="0" err="1">
                <a:solidFill>
                  <a:schemeClr val="dk1"/>
                </a:solidFill>
                <a:latin typeface="Verdana"/>
                <a:ea typeface="Verdana"/>
                <a:cs typeface="Verdana"/>
                <a:sym typeface="Verdana"/>
              </a:rPr>
              <a:t>Pereir</a:t>
            </a:r>
            <a:r>
              <a:rPr lang="ca-ES" sz="1400" b="0" i="1" u="none" strike="noStrike" cap="none" dirty="0" err="1">
                <a:solidFill>
                  <a:schemeClr val="dk1"/>
                </a:solidFill>
                <a:latin typeface="Arial"/>
                <a:ea typeface="Arial"/>
                <a:cs typeface="Arial"/>
                <a:sym typeface="Arial"/>
              </a:rPr>
              <a:t>ó</a:t>
            </a:r>
            <a:r>
              <a:rPr lang="ca-ES" sz="1400" b="0" i="1" u="none" strike="noStrike" cap="none" dirty="0">
                <a:solidFill>
                  <a:schemeClr val="dk1"/>
                </a:solidFill>
                <a:latin typeface="Verdana"/>
                <a:ea typeface="Verdana"/>
                <a:cs typeface="Verdana"/>
                <a:sym typeface="Verdana"/>
              </a:rPr>
              <a:t> I, Sanf</a:t>
            </a:r>
            <a:r>
              <a:rPr lang="ca-ES" sz="1400" b="0" i="1" u="none" strike="noStrike" cap="none" dirty="0">
                <a:solidFill>
                  <a:schemeClr val="dk1"/>
                </a:solidFill>
                <a:latin typeface="Arial"/>
                <a:ea typeface="Arial"/>
                <a:cs typeface="Arial"/>
                <a:sym typeface="Arial"/>
              </a:rPr>
              <a:t>é</a:t>
            </a:r>
            <a:r>
              <a:rPr lang="ca-ES" sz="1400" b="0" i="1" u="none" strike="noStrike" cap="none" dirty="0">
                <a:solidFill>
                  <a:schemeClr val="dk1"/>
                </a:solidFill>
                <a:latin typeface="Verdana"/>
                <a:ea typeface="Verdana"/>
                <a:cs typeface="Verdana"/>
                <a:sym typeface="Verdana"/>
              </a:rPr>
              <a:t>lix J, </a:t>
            </a:r>
            <a:r>
              <a:rPr lang="ca-ES" sz="1400" b="0" i="1" u="none" strike="noStrike" cap="none" dirty="0" err="1">
                <a:solidFill>
                  <a:schemeClr val="dk1"/>
                </a:solidFill>
                <a:latin typeface="Verdana"/>
                <a:ea typeface="Verdana"/>
                <a:cs typeface="Verdana"/>
                <a:sym typeface="Verdana"/>
              </a:rPr>
              <a:t>Gosalbes</a:t>
            </a:r>
            <a:r>
              <a:rPr lang="ca-ES" sz="1400" b="0" i="1" u="none" strike="noStrike" cap="none" dirty="0">
                <a:solidFill>
                  <a:schemeClr val="dk1"/>
                </a:solidFill>
                <a:latin typeface="Verdana"/>
                <a:ea typeface="Verdana"/>
                <a:cs typeface="Verdana"/>
                <a:sym typeface="Verdana"/>
              </a:rPr>
              <a:t> V, </a:t>
            </a:r>
            <a:r>
              <a:rPr lang="ca-ES" sz="1400" b="0" i="1" u="none" strike="noStrike" cap="none" dirty="0" err="1">
                <a:solidFill>
                  <a:schemeClr val="dk1"/>
                </a:solidFill>
                <a:latin typeface="Verdana"/>
                <a:ea typeface="Verdana"/>
                <a:cs typeface="Verdana"/>
                <a:sym typeface="Verdana"/>
              </a:rPr>
              <a:t>Perrota</a:t>
            </a:r>
            <a:r>
              <a:rPr lang="ca-ES" sz="1400" b="0" i="1" u="none" strike="noStrike" cap="none" dirty="0">
                <a:solidFill>
                  <a:schemeClr val="dk1"/>
                </a:solidFill>
                <a:latin typeface="Verdana"/>
                <a:ea typeface="Verdana"/>
                <a:cs typeface="Verdana"/>
                <a:sym typeface="Verdana"/>
              </a:rPr>
              <a:t> C.. </a:t>
            </a:r>
            <a:r>
              <a:rPr lang="ca-ES" sz="1400" b="0" i="1" u="none" strike="noStrike" cap="none" dirty="0" err="1">
                <a:solidFill>
                  <a:schemeClr val="dk1"/>
                </a:solidFill>
                <a:latin typeface="Verdana"/>
                <a:ea typeface="Verdana"/>
                <a:cs typeface="Verdana"/>
                <a:sym typeface="Verdana"/>
              </a:rPr>
              <a:t>Antibi</a:t>
            </a:r>
            <a:r>
              <a:rPr lang="ca-ES" sz="1400" b="0" i="1" u="none" strike="noStrike" cap="none" dirty="0" err="1">
                <a:solidFill>
                  <a:schemeClr val="dk1"/>
                </a:solidFill>
                <a:latin typeface="Arial"/>
                <a:ea typeface="Arial"/>
                <a:cs typeface="Arial"/>
                <a:sym typeface="Arial"/>
              </a:rPr>
              <a:t>ó</a:t>
            </a:r>
            <a:r>
              <a:rPr lang="ca-ES" sz="1400" b="0" i="1" u="none" strike="noStrike" cap="none" dirty="0" err="1">
                <a:solidFill>
                  <a:schemeClr val="dk1"/>
                </a:solidFill>
                <a:latin typeface="Verdana"/>
                <a:ea typeface="Verdana"/>
                <a:cs typeface="Verdana"/>
                <a:sym typeface="Verdana"/>
              </a:rPr>
              <a:t>ticos</a:t>
            </a:r>
            <a:r>
              <a:rPr lang="ca-ES" sz="1400" b="0" i="1" u="none" strike="noStrike" cap="none" dirty="0">
                <a:solidFill>
                  <a:schemeClr val="dk1"/>
                </a:solidFill>
                <a:latin typeface="Verdana"/>
                <a:ea typeface="Verdana"/>
                <a:cs typeface="Verdana"/>
                <a:sym typeface="Verdana"/>
              </a:rPr>
              <a:t> para la </a:t>
            </a:r>
            <a:r>
              <a:rPr lang="ca-ES" sz="1400" b="0" i="1" u="none" strike="noStrike" cap="none" dirty="0" err="1">
                <a:solidFill>
                  <a:schemeClr val="dk1"/>
                </a:solidFill>
                <a:latin typeface="Verdana"/>
                <a:ea typeface="Verdana"/>
                <a:cs typeface="Verdana"/>
                <a:sym typeface="Verdana"/>
              </a:rPr>
              <a:t>prevenci</a:t>
            </a:r>
            <a:r>
              <a:rPr lang="ca-ES" sz="1400" b="0" i="1" u="none" strike="noStrike" cap="none" dirty="0" err="1">
                <a:solidFill>
                  <a:schemeClr val="dk1"/>
                </a:solidFill>
                <a:latin typeface="Arial"/>
                <a:ea typeface="Arial"/>
                <a:cs typeface="Arial"/>
                <a:sym typeface="Arial"/>
              </a:rPr>
              <a:t>ó</a:t>
            </a:r>
            <a:r>
              <a:rPr lang="ca-ES" sz="1400" b="0" i="1" u="none" strike="noStrike" cap="none" dirty="0" err="1">
                <a:solidFill>
                  <a:schemeClr val="dk1"/>
                </a:solidFill>
                <a:latin typeface="Verdana"/>
                <a:ea typeface="Verdana"/>
                <a:cs typeface="Verdana"/>
                <a:sym typeface="Verdana"/>
              </a:rPr>
              <a:t>n</a:t>
            </a:r>
            <a:r>
              <a:rPr lang="ca-ES" sz="1400" b="0" i="1" u="none" strike="noStrike" cap="none" dirty="0">
                <a:solidFill>
                  <a:schemeClr val="dk1"/>
                </a:solidFill>
                <a:latin typeface="Verdana"/>
                <a:ea typeface="Verdana"/>
                <a:cs typeface="Verdana"/>
                <a:sym typeface="Verdana"/>
              </a:rPr>
              <a:t> de la </a:t>
            </a:r>
            <a:r>
              <a:rPr lang="ca-ES" sz="1400" b="0" i="1" u="none" strike="noStrike" cap="none" dirty="0" err="1">
                <a:solidFill>
                  <a:schemeClr val="dk1"/>
                </a:solidFill>
                <a:latin typeface="Verdana"/>
                <a:ea typeface="Verdana"/>
                <a:cs typeface="Verdana"/>
                <a:sym typeface="Verdana"/>
              </a:rPr>
              <a:t>infecci</a:t>
            </a:r>
            <a:r>
              <a:rPr lang="ca-ES" sz="1400" b="0" i="1" u="none" strike="noStrike" cap="none" dirty="0" err="1">
                <a:solidFill>
                  <a:schemeClr val="dk1"/>
                </a:solidFill>
                <a:latin typeface="Arial"/>
                <a:ea typeface="Arial"/>
                <a:cs typeface="Arial"/>
                <a:sym typeface="Arial"/>
              </a:rPr>
              <a:t>ó</a:t>
            </a:r>
            <a:r>
              <a:rPr lang="ca-ES" sz="1400" b="0" i="1" u="none" strike="noStrike" cap="none" dirty="0" err="1">
                <a:solidFill>
                  <a:schemeClr val="dk1"/>
                </a:solidFill>
                <a:latin typeface="Verdana"/>
                <a:ea typeface="Verdana"/>
                <a:cs typeface="Verdana"/>
                <a:sym typeface="Verdana"/>
              </a:rPr>
              <a:t>n</a:t>
            </a:r>
            <a:r>
              <a:rPr lang="ca-ES" sz="1400" b="0" i="1" u="none" strike="noStrike" cap="none" dirty="0">
                <a:solidFill>
                  <a:schemeClr val="dk1"/>
                </a:solidFill>
                <a:latin typeface="Verdana"/>
                <a:ea typeface="Verdana"/>
                <a:cs typeface="Verdana"/>
                <a:sym typeface="Verdana"/>
              </a:rPr>
              <a:t> </a:t>
            </a:r>
            <a:r>
              <a:rPr lang="ca-ES" sz="1400" b="0" i="1" u="none" strike="noStrike" cap="none" dirty="0" err="1">
                <a:solidFill>
                  <a:schemeClr val="dk1"/>
                </a:solidFill>
                <a:latin typeface="Verdana"/>
                <a:ea typeface="Verdana"/>
                <a:cs typeface="Verdana"/>
                <a:sym typeface="Verdana"/>
              </a:rPr>
              <a:t>urinaria</a:t>
            </a:r>
            <a:r>
              <a:rPr lang="ca-ES" sz="1400" b="0" i="1" u="none" strike="noStrike" cap="none" dirty="0">
                <a:solidFill>
                  <a:schemeClr val="dk1"/>
                </a:solidFill>
                <a:latin typeface="Verdana"/>
                <a:ea typeface="Verdana"/>
                <a:cs typeface="Verdana"/>
                <a:sym typeface="Verdana"/>
              </a:rPr>
              <a:t> </a:t>
            </a:r>
            <a:r>
              <a:rPr lang="ca-ES" sz="1400" b="0" i="1" u="none" strike="noStrike" cap="none" dirty="0" err="1">
                <a:solidFill>
                  <a:schemeClr val="dk1"/>
                </a:solidFill>
                <a:latin typeface="Verdana"/>
                <a:ea typeface="Verdana"/>
                <a:cs typeface="Verdana"/>
                <a:sym typeface="Verdana"/>
              </a:rPr>
              <a:t>recurrente</a:t>
            </a:r>
            <a:r>
              <a:rPr lang="ca-ES" sz="1400" b="0" i="1" u="none" strike="noStrike" cap="none" dirty="0">
                <a:solidFill>
                  <a:schemeClr val="dk1"/>
                </a:solidFill>
                <a:latin typeface="Verdana"/>
                <a:ea typeface="Verdana"/>
                <a:cs typeface="Verdana"/>
                <a:sym typeface="Verdana"/>
              </a:rPr>
              <a:t> en </a:t>
            </a:r>
            <a:r>
              <a:rPr lang="ca-ES" sz="1400" b="0" i="1" u="none" strike="noStrike" cap="none" dirty="0" err="1">
                <a:solidFill>
                  <a:schemeClr val="dk1"/>
                </a:solidFill>
                <a:latin typeface="Verdana"/>
                <a:ea typeface="Verdana"/>
                <a:cs typeface="Verdana"/>
                <a:sym typeface="Verdana"/>
              </a:rPr>
              <a:t>mujeres</a:t>
            </a:r>
            <a:r>
              <a:rPr lang="ca-ES" sz="1400" b="0" i="1" u="none" strike="noStrike" cap="none" dirty="0">
                <a:solidFill>
                  <a:schemeClr val="dk1"/>
                </a:solidFill>
                <a:latin typeface="Verdana"/>
                <a:ea typeface="Verdana"/>
                <a:cs typeface="Verdana"/>
                <a:sym typeface="Verdana"/>
              </a:rPr>
              <a:t> que no </a:t>
            </a:r>
            <a:r>
              <a:rPr lang="ca-ES" sz="1400" b="0" i="1" u="none" strike="noStrike" cap="none" dirty="0" err="1">
                <a:solidFill>
                  <a:schemeClr val="dk1"/>
                </a:solidFill>
                <a:latin typeface="Verdana"/>
                <a:ea typeface="Verdana"/>
                <a:cs typeface="Verdana"/>
                <a:sym typeface="Verdana"/>
              </a:rPr>
              <a:t>est</a:t>
            </a:r>
            <a:r>
              <a:rPr lang="ca-ES" sz="1400" b="0" i="1" u="none" strike="noStrike" cap="none" dirty="0" err="1">
                <a:solidFill>
                  <a:schemeClr val="dk1"/>
                </a:solidFill>
                <a:latin typeface="Arial"/>
                <a:ea typeface="Arial"/>
                <a:cs typeface="Arial"/>
                <a:sym typeface="Arial"/>
              </a:rPr>
              <a:t>á</a:t>
            </a:r>
            <a:r>
              <a:rPr lang="ca-ES" sz="1400" b="0" i="1" u="none" strike="noStrike" cap="none" dirty="0" err="1">
                <a:solidFill>
                  <a:schemeClr val="dk1"/>
                </a:solidFill>
                <a:latin typeface="Verdana"/>
                <a:ea typeface="Verdana"/>
                <a:cs typeface="Verdana"/>
                <a:sym typeface="Verdana"/>
              </a:rPr>
              <a:t>n</a:t>
            </a:r>
            <a:r>
              <a:rPr lang="ca-ES" sz="1400" b="0" i="1" u="none" strike="noStrike" cap="none" dirty="0">
                <a:solidFill>
                  <a:schemeClr val="dk1"/>
                </a:solidFill>
                <a:latin typeface="Verdana"/>
                <a:ea typeface="Verdana"/>
                <a:cs typeface="Verdana"/>
                <a:sym typeface="Verdana"/>
              </a:rPr>
              <a:t> </a:t>
            </a:r>
            <a:r>
              <a:rPr lang="ca-ES" sz="1400" b="0" i="1" u="none" strike="noStrike" cap="none" dirty="0" err="1">
                <a:solidFill>
                  <a:schemeClr val="dk1"/>
                </a:solidFill>
                <a:latin typeface="Verdana"/>
                <a:ea typeface="Verdana"/>
                <a:cs typeface="Verdana"/>
                <a:sym typeface="Verdana"/>
              </a:rPr>
              <a:t>embarazadas</a:t>
            </a:r>
            <a:r>
              <a:rPr lang="ca-ES" sz="1400" b="0" i="1" u="none" strike="noStrike" cap="none" dirty="0">
                <a:solidFill>
                  <a:schemeClr val="dk1"/>
                </a:solidFill>
                <a:latin typeface="Verdana"/>
                <a:ea typeface="Verdana"/>
                <a:cs typeface="Verdana"/>
                <a:sym typeface="Verdana"/>
              </a:rPr>
              <a:t> (</a:t>
            </a:r>
            <a:r>
              <a:rPr lang="ca-ES" sz="1400" b="0" i="1" u="none" strike="noStrike" cap="none" dirty="0" err="1">
                <a:solidFill>
                  <a:schemeClr val="dk1"/>
                </a:solidFill>
                <a:latin typeface="Verdana"/>
                <a:ea typeface="Verdana"/>
                <a:cs typeface="Verdana"/>
                <a:sym typeface="Verdana"/>
              </a:rPr>
              <a:t>Revisi</a:t>
            </a:r>
            <a:r>
              <a:rPr lang="ca-ES" sz="1400" b="0" i="1" u="none" strike="noStrike" cap="none" dirty="0" err="1">
                <a:solidFill>
                  <a:schemeClr val="dk1"/>
                </a:solidFill>
                <a:latin typeface="Arial"/>
                <a:ea typeface="Arial"/>
                <a:cs typeface="Arial"/>
                <a:sym typeface="Arial"/>
              </a:rPr>
              <a:t>ó</a:t>
            </a:r>
            <a:r>
              <a:rPr lang="ca-ES" sz="1400" b="0" i="1" u="none" strike="noStrike" cap="none" dirty="0" err="1">
                <a:solidFill>
                  <a:schemeClr val="dk1"/>
                </a:solidFill>
                <a:latin typeface="Verdana"/>
                <a:ea typeface="Verdana"/>
                <a:cs typeface="Verdana"/>
                <a:sym typeface="Verdana"/>
              </a:rPr>
              <a:t>n</a:t>
            </a:r>
            <a:r>
              <a:rPr lang="ca-ES" sz="1400" b="0" i="1" u="none" strike="noStrike" cap="none" dirty="0">
                <a:solidFill>
                  <a:schemeClr val="dk1"/>
                </a:solidFill>
                <a:latin typeface="Verdana"/>
                <a:ea typeface="Verdana"/>
                <a:cs typeface="Verdana"/>
                <a:sym typeface="Verdana"/>
              </a:rPr>
              <a:t> </a:t>
            </a:r>
            <a:r>
              <a:rPr lang="ca-ES" sz="1400" b="0" i="1" u="none" strike="noStrike" cap="none" dirty="0" err="1">
                <a:solidFill>
                  <a:schemeClr val="dk1"/>
                </a:solidFill>
                <a:latin typeface="Verdana"/>
                <a:ea typeface="Verdana"/>
                <a:cs typeface="Verdana"/>
                <a:sym typeface="Verdana"/>
              </a:rPr>
              <a:t>Cochrane</a:t>
            </a:r>
            <a:r>
              <a:rPr lang="ca-ES" sz="1400" b="0" i="1" u="none" strike="noStrike" cap="none" dirty="0">
                <a:solidFill>
                  <a:schemeClr val="dk1"/>
                </a:solidFill>
                <a:latin typeface="Verdana"/>
                <a:ea typeface="Verdana"/>
                <a:cs typeface="Verdana"/>
                <a:sym typeface="Verdana"/>
              </a:rPr>
              <a:t> </a:t>
            </a:r>
            <a:r>
              <a:rPr lang="ca-ES" sz="1400" b="0" i="1" u="none" strike="noStrike" cap="none" dirty="0" err="1">
                <a:solidFill>
                  <a:schemeClr val="dk1"/>
                </a:solidFill>
                <a:latin typeface="Verdana"/>
                <a:ea typeface="Verdana"/>
                <a:cs typeface="Verdana"/>
                <a:sym typeface="Verdana"/>
              </a:rPr>
              <a:t>traducida</a:t>
            </a:r>
            <a:r>
              <a:rPr lang="ca-ES" sz="1400" b="0" i="1" u="none" strike="noStrike" cap="none" dirty="0">
                <a:solidFill>
                  <a:schemeClr val="dk1"/>
                </a:solidFill>
                <a:latin typeface="Verdana"/>
                <a:ea typeface="Verdana"/>
                <a:cs typeface="Verdana"/>
                <a:sym typeface="Verdana"/>
              </a:rPr>
              <a:t>). En: La Biblioteca </a:t>
            </a:r>
            <a:r>
              <a:rPr lang="ca-ES" sz="1400" b="0" i="1" u="none" strike="noStrike" cap="none" dirty="0" err="1">
                <a:solidFill>
                  <a:schemeClr val="dk1"/>
                </a:solidFill>
                <a:latin typeface="Verdana"/>
                <a:ea typeface="Verdana"/>
                <a:cs typeface="Verdana"/>
                <a:sym typeface="Verdana"/>
              </a:rPr>
              <a:t>Cochrane</a:t>
            </a:r>
            <a:r>
              <a:rPr lang="ca-ES" sz="1400" b="0" i="1" u="none" strike="noStrike" cap="none" dirty="0">
                <a:solidFill>
                  <a:schemeClr val="dk1"/>
                </a:solidFill>
                <a:latin typeface="Verdana"/>
                <a:ea typeface="Verdana"/>
                <a:cs typeface="Verdana"/>
                <a:sym typeface="Verdana"/>
              </a:rPr>
              <a:t> 2007.</a:t>
            </a:r>
            <a:endParaRPr dirty="0"/>
          </a:p>
          <a:p>
            <a:pPr marL="342900" marR="0" lvl="0" indent="-262890" algn="l" rtl="0">
              <a:lnSpc>
                <a:spcPct val="80000"/>
              </a:lnSpc>
              <a:spcBef>
                <a:spcPts val="700"/>
              </a:spcBef>
              <a:spcAft>
                <a:spcPts val="0"/>
              </a:spcAft>
              <a:buClr>
                <a:schemeClr val="folHlink"/>
              </a:buClr>
              <a:buSzPts val="1260"/>
              <a:buFont typeface="Noto Sans Symbols"/>
              <a:buNone/>
            </a:pPr>
            <a:endParaRPr sz="1400" b="0" i="1" u="none" strike="noStrike" cap="none" dirty="0">
              <a:solidFill>
                <a:schemeClr val="dk1"/>
              </a:solidFill>
              <a:latin typeface="Verdana"/>
              <a:ea typeface="Verdana"/>
              <a:cs typeface="Verdana"/>
              <a:sym typeface="Verdana"/>
            </a:endParaRPr>
          </a:p>
          <a:p>
            <a:pPr marL="342900" marR="0" lvl="0" indent="-342900" algn="l" rtl="0">
              <a:lnSpc>
                <a:spcPct val="80000"/>
              </a:lnSpc>
              <a:spcBef>
                <a:spcPts val="320"/>
              </a:spcBef>
              <a:spcAft>
                <a:spcPts val="0"/>
              </a:spcAft>
              <a:buClr>
                <a:schemeClr val="folHlink"/>
              </a:buClr>
              <a:buFont typeface="Noto Sans Symbols"/>
              <a:buNone/>
            </a:pPr>
            <a:endParaRPr sz="1600" b="0" i="1" u="none" strike="noStrike" cap="none" dirty="0">
              <a:solidFill>
                <a:schemeClr val="dk1"/>
              </a:solidFill>
              <a:latin typeface="Verdana"/>
              <a:ea typeface="Verdana"/>
              <a:cs typeface="Verdana"/>
              <a:sym typeface="Verdana"/>
            </a:endParaRPr>
          </a:p>
        </p:txBody>
      </p:sp>
      <p:pic>
        <p:nvPicPr>
          <p:cNvPr id="1820" name="Shape 1820" descr="http://t1.gstatic.com/images?q=tbn:ANd9GcS0WYHZp9CiFodD1ZgxWTeKcFHrm4scNDLnr65MHpJjrf0UGBL3-Q"/>
          <p:cNvPicPr preferRelativeResize="0"/>
          <p:nvPr/>
        </p:nvPicPr>
        <p:blipFill rotWithShape="1">
          <a:blip r:embed="rId3">
            <a:alphaModFix/>
          </a:blip>
          <a:srcRect/>
          <a:stretch/>
        </p:blipFill>
        <p:spPr>
          <a:xfrm>
            <a:off x="6588125" y="4221163"/>
            <a:ext cx="2074863" cy="1584325"/>
          </a:xfrm>
          <a:prstGeom prst="rect">
            <a:avLst/>
          </a:prstGeom>
          <a:noFill/>
          <a:ln>
            <a:noFill/>
          </a:ln>
        </p:spPr>
      </p:pic>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1825"/>
        <p:cNvGrpSpPr/>
        <p:nvPr/>
      </p:nvGrpSpPr>
      <p:grpSpPr>
        <a:xfrm>
          <a:off x="0" y="0"/>
          <a:ext cx="0" cy="0"/>
          <a:chOff x="0" y="0"/>
          <a:chExt cx="0" cy="0"/>
        </a:xfrm>
      </p:grpSpPr>
      <p:sp>
        <p:nvSpPr>
          <p:cNvPr id="1826" name="Shape 1826"/>
          <p:cNvSpPr txBox="1">
            <a:spLocks noGrp="1"/>
          </p:cNvSpPr>
          <p:nvPr>
            <p:ph type="title"/>
          </p:nvPr>
        </p:nvSpPr>
        <p:spPr>
          <a:xfrm>
            <a:off x="611188" y="0"/>
            <a:ext cx="8215312" cy="1268413"/>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ca-ES" sz="3800" b="0" i="0" u="none" strike="noStrike" cap="none">
                <a:solidFill>
                  <a:schemeClr val="dk2"/>
                </a:solidFill>
                <a:latin typeface="Verdana"/>
                <a:ea typeface="Verdana"/>
                <a:cs typeface="Verdana"/>
                <a:sym typeface="Verdana"/>
              </a:rPr>
              <a:t>Recurrències. </a:t>
            </a:r>
            <a:br>
              <a:rPr lang="ca-ES" sz="3800" b="0" i="0" u="none" strike="noStrike" cap="none">
                <a:solidFill>
                  <a:schemeClr val="dk2"/>
                </a:solidFill>
                <a:latin typeface="Verdana"/>
                <a:ea typeface="Verdana"/>
                <a:cs typeface="Verdana"/>
                <a:sym typeface="Verdana"/>
              </a:rPr>
            </a:br>
            <a:r>
              <a:rPr lang="ca-ES" sz="3800" b="0" i="0" u="none" strike="noStrike" cap="none">
                <a:solidFill>
                  <a:schemeClr val="dk2"/>
                </a:solidFill>
                <a:latin typeface="Verdana"/>
                <a:ea typeface="Verdana"/>
                <a:cs typeface="Verdana"/>
                <a:sym typeface="Verdana"/>
              </a:rPr>
              <a:t>Tractament profilàctic</a:t>
            </a:r>
            <a:endParaRPr/>
          </a:p>
        </p:txBody>
      </p:sp>
      <p:sp>
        <p:nvSpPr>
          <p:cNvPr id="1827" name="Shape 1827"/>
          <p:cNvSpPr txBox="1">
            <a:spLocks noGrp="1"/>
          </p:cNvSpPr>
          <p:nvPr>
            <p:ph type="body" idx="1"/>
          </p:nvPr>
        </p:nvSpPr>
        <p:spPr>
          <a:xfrm>
            <a:off x="971600" y="2204864"/>
            <a:ext cx="7776864" cy="2448272"/>
          </a:xfrm>
          <a:prstGeom prst="rect">
            <a:avLst/>
          </a:prstGeom>
          <a:solidFill>
            <a:srgbClr val="C5D8F1"/>
          </a:solid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folHlink"/>
              </a:buClr>
              <a:buFont typeface="Noto Sans Symbols"/>
              <a:buNone/>
            </a:pPr>
            <a:r>
              <a:rPr lang="ca-ES" sz="2400" b="0" i="0" u="none" strike="noStrike" cap="none" dirty="0">
                <a:solidFill>
                  <a:schemeClr val="dk1"/>
                </a:solidFill>
                <a:latin typeface="Verdana"/>
                <a:ea typeface="Verdana"/>
                <a:cs typeface="Verdana"/>
                <a:sym typeface="Verdana"/>
              </a:rPr>
              <a:t>En dones menopàusiques:</a:t>
            </a:r>
            <a:r>
              <a:rPr lang="ca-ES" sz="2400" b="1" i="0" u="none" strike="noStrike" cap="none" dirty="0">
                <a:solidFill>
                  <a:schemeClr val="dk1"/>
                </a:solidFill>
                <a:latin typeface="Verdana"/>
                <a:ea typeface="Verdana"/>
                <a:cs typeface="Verdana"/>
                <a:sym typeface="Verdana"/>
              </a:rPr>
              <a:t> 0,5 mg. </a:t>
            </a:r>
            <a:r>
              <a:rPr lang="ca-ES" sz="2400" b="1" i="0" u="none" strike="noStrike" cap="none" dirty="0" err="1">
                <a:solidFill>
                  <a:schemeClr val="dk1"/>
                </a:solidFill>
                <a:latin typeface="Verdana"/>
                <a:ea typeface="Verdana"/>
                <a:cs typeface="Verdana"/>
                <a:sym typeface="Verdana"/>
              </a:rPr>
              <a:t>d’estriol</a:t>
            </a:r>
            <a:r>
              <a:rPr lang="ca-ES" sz="2400" b="1" i="0" u="none" strike="noStrike" cap="none" dirty="0">
                <a:solidFill>
                  <a:schemeClr val="dk1"/>
                </a:solidFill>
                <a:latin typeface="Verdana"/>
                <a:ea typeface="Verdana"/>
                <a:cs typeface="Verdana"/>
                <a:sym typeface="Verdana"/>
              </a:rPr>
              <a:t> </a:t>
            </a:r>
            <a:r>
              <a:rPr lang="ca-ES" sz="2000" b="0" i="1" u="none" strike="noStrike" cap="none" dirty="0" err="1">
                <a:solidFill>
                  <a:schemeClr val="dk1"/>
                </a:solidFill>
                <a:latin typeface="Arial"/>
                <a:ea typeface="Arial"/>
                <a:cs typeface="Arial"/>
                <a:sym typeface="Arial"/>
              </a:rPr>
              <a:t>Gelistrol</a:t>
            </a:r>
            <a:r>
              <a:rPr lang="ca-ES" sz="2000" b="0" i="1" u="none" strike="noStrike" cap="none" dirty="0">
                <a:solidFill>
                  <a:schemeClr val="dk1"/>
                </a:solidFill>
                <a:latin typeface="Arial"/>
                <a:ea typeface="Arial"/>
                <a:cs typeface="Arial"/>
                <a:sym typeface="Arial"/>
              </a:rPr>
              <a:t>® </a:t>
            </a:r>
            <a:endParaRPr dirty="0"/>
          </a:p>
          <a:p>
            <a:pPr marL="342900" marR="0" lvl="0" indent="-342900" algn="l" rtl="0">
              <a:spcBef>
                <a:spcPts val="480"/>
              </a:spcBef>
              <a:spcAft>
                <a:spcPts val="0"/>
              </a:spcAft>
              <a:buClr>
                <a:schemeClr val="folHlink"/>
              </a:buClr>
              <a:buFont typeface="Noto Sans Symbols"/>
              <a:buNone/>
            </a:pPr>
            <a:r>
              <a:rPr lang="ca-ES" sz="2400" b="0" i="0" u="none" strike="noStrike" cap="none" dirty="0">
                <a:solidFill>
                  <a:schemeClr val="dk1"/>
                </a:solidFill>
                <a:latin typeface="Verdana"/>
                <a:ea typeface="Verdana"/>
                <a:cs typeface="Verdana"/>
                <a:sym typeface="Verdana"/>
              </a:rPr>
              <a:t>en </a:t>
            </a:r>
            <a:r>
              <a:rPr lang="ca-ES" sz="2400" b="0" i="0" u="none" strike="noStrike" cap="none" dirty="0" smtClean="0">
                <a:solidFill>
                  <a:schemeClr val="dk1"/>
                </a:solidFill>
                <a:latin typeface="Verdana"/>
                <a:ea typeface="Verdana"/>
                <a:cs typeface="Verdana"/>
                <a:sym typeface="Verdana"/>
              </a:rPr>
              <a:t>crema, </a:t>
            </a:r>
            <a:r>
              <a:rPr lang="ca-ES" sz="2400" b="0" i="0" u="none" strike="noStrike" cap="none" dirty="0">
                <a:solidFill>
                  <a:schemeClr val="dk1"/>
                </a:solidFill>
                <a:latin typeface="Verdana"/>
                <a:ea typeface="Verdana"/>
                <a:cs typeface="Verdana"/>
                <a:sym typeface="Verdana"/>
              </a:rPr>
              <a:t>a la nit durant 2 setmanes, seguit de 2 aplicacions per setmana durant 8 mesos</a:t>
            </a:r>
            <a:endParaRPr dirty="0"/>
          </a:p>
          <a:p>
            <a:pPr marL="342900" marR="0" lvl="0" indent="-342900" algn="l" rtl="0">
              <a:spcBef>
                <a:spcPts val="380"/>
              </a:spcBef>
              <a:spcAft>
                <a:spcPts val="0"/>
              </a:spcAft>
              <a:buClr>
                <a:schemeClr val="folHlink"/>
              </a:buClr>
              <a:buFont typeface="Noto Sans Symbols"/>
              <a:buNone/>
            </a:pPr>
            <a:r>
              <a:rPr lang="ca-ES" sz="1900" b="1" i="0" u="none" strike="noStrike" cap="none" dirty="0">
                <a:solidFill>
                  <a:srgbClr val="FF0000"/>
                </a:solidFill>
                <a:latin typeface="Verdana"/>
                <a:ea typeface="Verdana"/>
                <a:cs typeface="Verdana"/>
                <a:sym typeface="Verdana"/>
              </a:rPr>
              <a:t>                           </a:t>
            </a:r>
            <a:endParaRPr dirty="0"/>
          </a:p>
          <a:p>
            <a:pPr marL="342900" marR="0" lvl="0" indent="-342900" algn="l" rtl="0">
              <a:spcBef>
                <a:spcPts val="380"/>
              </a:spcBef>
              <a:spcAft>
                <a:spcPts val="0"/>
              </a:spcAft>
              <a:buClr>
                <a:schemeClr val="folHlink"/>
              </a:buClr>
              <a:buFont typeface="Noto Sans Symbols"/>
              <a:buNone/>
            </a:pPr>
            <a:r>
              <a:rPr lang="ca-ES" sz="1900" b="1" i="0" u="none" strike="noStrike" cap="none" dirty="0">
                <a:solidFill>
                  <a:srgbClr val="FF0000"/>
                </a:solidFill>
                <a:latin typeface="Verdana"/>
                <a:ea typeface="Verdana"/>
                <a:cs typeface="Verdana"/>
                <a:sym typeface="Verdana"/>
              </a:rPr>
              <a:t>                            Efectivitat 45%</a:t>
            </a:r>
            <a:endParaRPr dirty="0"/>
          </a:p>
          <a:p>
            <a:pPr marL="342900" marR="0" lvl="0" indent="-342900" algn="l" rtl="0">
              <a:spcBef>
                <a:spcPts val="380"/>
              </a:spcBef>
              <a:spcAft>
                <a:spcPts val="0"/>
              </a:spcAft>
              <a:buClr>
                <a:schemeClr val="folHlink"/>
              </a:buClr>
              <a:buFont typeface="Noto Sans Symbols"/>
              <a:buNone/>
            </a:pPr>
            <a:endParaRPr sz="1900" b="0" i="0" u="none" strike="noStrike" cap="none" dirty="0">
              <a:solidFill>
                <a:schemeClr val="dk1"/>
              </a:solidFill>
              <a:latin typeface="Arial"/>
              <a:ea typeface="Arial"/>
              <a:cs typeface="Arial"/>
              <a:sym typeface="Arial"/>
            </a:endParaRPr>
          </a:p>
          <a:p>
            <a:pPr marL="342900" marR="0" lvl="0" indent="-342900" algn="l" rtl="0">
              <a:spcBef>
                <a:spcPts val="380"/>
              </a:spcBef>
              <a:spcAft>
                <a:spcPts val="0"/>
              </a:spcAft>
              <a:buClr>
                <a:schemeClr val="folHlink"/>
              </a:buClr>
              <a:buFont typeface="Noto Sans Symbols"/>
              <a:buNone/>
            </a:pPr>
            <a:endParaRPr sz="1900" b="0" i="0" u="none" strike="noStrike" cap="none" dirty="0">
              <a:solidFill>
                <a:schemeClr val="dk1"/>
              </a:solidFill>
              <a:latin typeface="Arial"/>
              <a:ea typeface="Arial"/>
              <a:cs typeface="Arial"/>
              <a:sym typeface="Arial"/>
            </a:endParaRPr>
          </a:p>
          <a:p>
            <a:pPr marL="342900" marR="0" lvl="0" indent="-342900" algn="l" rtl="0">
              <a:spcBef>
                <a:spcPts val="380"/>
              </a:spcBef>
              <a:spcAft>
                <a:spcPts val="0"/>
              </a:spcAft>
              <a:buClr>
                <a:schemeClr val="folHlink"/>
              </a:buClr>
              <a:buFont typeface="Noto Sans Symbols"/>
              <a:buNone/>
            </a:pPr>
            <a:endParaRPr sz="1900" b="0" i="0" u="none" strike="noStrike" cap="none" dirty="0">
              <a:solidFill>
                <a:schemeClr val="dk1"/>
              </a:solidFill>
              <a:latin typeface="Arial"/>
              <a:ea typeface="Arial"/>
              <a:cs typeface="Arial"/>
              <a:sym typeface="Arial"/>
            </a:endParaRPr>
          </a:p>
          <a:p>
            <a:pPr marL="342900" marR="0" lvl="0" indent="-342900" algn="l" rtl="0">
              <a:spcBef>
                <a:spcPts val="380"/>
              </a:spcBef>
              <a:spcAft>
                <a:spcPts val="0"/>
              </a:spcAft>
              <a:buClr>
                <a:schemeClr val="folHlink"/>
              </a:buClr>
              <a:buFont typeface="Noto Sans Symbols"/>
              <a:buNone/>
            </a:pPr>
            <a:endParaRPr sz="1900" b="0" i="0" u="none" strike="noStrike" cap="none" dirty="0">
              <a:solidFill>
                <a:schemeClr val="dk1"/>
              </a:solidFill>
              <a:latin typeface="Arial"/>
              <a:ea typeface="Arial"/>
              <a:cs typeface="Arial"/>
              <a:sym typeface="Arial"/>
            </a:endParaRPr>
          </a:p>
          <a:p>
            <a:pPr marL="342900" marR="0" lvl="0" indent="-342900" algn="l" rtl="0">
              <a:spcBef>
                <a:spcPts val="340"/>
              </a:spcBef>
              <a:spcAft>
                <a:spcPts val="0"/>
              </a:spcAft>
              <a:buClr>
                <a:schemeClr val="folHlink"/>
              </a:buClr>
              <a:buFont typeface="Noto Sans Symbols"/>
              <a:buNone/>
            </a:pPr>
            <a:endParaRPr sz="1700" b="0" i="1" u="none" strike="noStrike" cap="none" dirty="0">
              <a:solidFill>
                <a:schemeClr val="dk1"/>
              </a:solidFill>
              <a:latin typeface="Verdana"/>
              <a:ea typeface="Verdana"/>
              <a:cs typeface="Verdana"/>
              <a:sym typeface="Verdana"/>
            </a:endParaRPr>
          </a:p>
          <a:p>
            <a:pPr marL="342900" marR="0" lvl="0" indent="-342900" algn="l" rtl="0">
              <a:spcBef>
                <a:spcPts val="220"/>
              </a:spcBef>
              <a:spcAft>
                <a:spcPts val="0"/>
              </a:spcAft>
              <a:buClr>
                <a:schemeClr val="folHlink"/>
              </a:buClr>
              <a:buFont typeface="Noto Sans Symbols"/>
              <a:buNone/>
            </a:pPr>
            <a:r>
              <a:rPr lang="ca-ES" sz="1100" b="0" i="1" u="none" strike="noStrike" cap="none" dirty="0" err="1">
                <a:solidFill>
                  <a:schemeClr val="dk1"/>
                </a:solidFill>
                <a:latin typeface="Verdana"/>
                <a:ea typeface="Verdana"/>
                <a:cs typeface="Verdana"/>
                <a:sym typeface="Verdana"/>
              </a:rPr>
              <a:t>Perrotta</a:t>
            </a:r>
            <a:r>
              <a:rPr lang="ca-ES" sz="1100" b="0" i="1" u="none" strike="noStrike" cap="none" dirty="0">
                <a:solidFill>
                  <a:schemeClr val="dk1"/>
                </a:solidFill>
                <a:latin typeface="Verdana"/>
                <a:ea typeface="Verdana"/>
                <a:cs typeface="Verdana"/>
                <a:sym typeface="Verdana"/>
              </a:rPr>
              <a:t> C, Aznar M, </a:t>
            </a:r>
            <a:r>
              <a:rPr lang="ca-ES" sz="1100" b="0" i="1" u="none" strike="noStrike" cap="none" dirty="0" err="1">
                <a:solidFill>
                  <a:schemeClr val="dk1"/>
                </a:solidFill>
                <a:latin typeface="Verdana"/>
                <a:ea typeface="Verdana"/>
                <a:cs typeface="Verdana"/>
                <a:sym typeface="Verdana"/>
              </a:rPr>
              <a:t>Mejia</a:t>
            </a:r>
            <a:r>
              <a:rPr lang="ca-ES" sz="1100" b="0" i="1" u="none" strike="noStrike" cap="none" dirty="0">
                <a:solidFill>
                  <a:schemeClr val="dk1"/>
                </a:solidFill>
                <a:latin typeface="Verdana"/>
                <a:ea typeface="Verdana"/>
                <a:cs typeface="Verdana"/>
                <a:sym typeface="Verdana"/>
              </a:rPr>
              <a:t> R, Albert X, </a:t>
            </a:r>
            <a:r>
              <a:rPr lang="ca-ES" sz="1100" b="0" i="1" u="none" strike="noStrike" cap="none" dirty="0" err="1">
                <a:solidFill>
                  <a:schemeClr val="dk1"/>
                </a:solidFill>
                <a:latin typeface="Verdana"/>
                <a:ea typeface="Verdana"/>
                <a:cs typeface="Verdana"/>
                <a:sym typeface="Verdana"/>
              </a:rPr>
              <a:t>Ng</a:t>
            </a:r>
            <a:r>
              <a:rPr lang="ca-ES" sz="1100" b="0" i="1" u="none" strike="noStrike" cap="none" dirty="0">
                <a:solidFill>
                  <a:schemeClr val="dk1"/>
                </a:solidFill>
                <a:latin typeface="Verdana"/>
                <a:ea typeface="Verdana"/>
                <a:cs typeface="Verdana"/>
                <a:sym typeface="Verdana"/>
              </a:rPr>
              <a:t> CW. </a:t>
            </a:r>
            <a:r>
              <a:rPr lang="ca-ES" sz="1100" b="0" i="1" u="none" strike="noStrike" cap="none" dirty="0" err="1">
                <a:solidFill>
                  <a:schemeClr val="dk1"/>
                </a:solidFill>
                <a:latin typeface="Verdana"/>
                <a:ea typeface="Verdana"/>
                <a:cs typeface="Verdana"/>
                <a:sym typeface="Verdana"/>
              </a:rPr>
              <a:t>Estrogens</a:t>
            </a:r>
            <a:r>
              <a:rPr lang="ca-ES" sz="1100" b="0" i="1" u="none" strike="noStrike" cap="none" dirty="0">
                <a:solidFill>
                  <a:schemeClr val="dk1"/>
                </a:solidFill>
                <a:latin typeface="Verdana"/>
                <a:ea typeface="Verdana"/>
                <a:cs typeface="Verdana"/>
                <a:sym typeface="Verdana"/>
              </a:rPr>
              <a:t> for </a:t>
            </a:r>
            <a:r>
              <a:rPr lang="ca-ES" sz="1100" b="0" i="1" u="none" strike="noStrike" cap="none" dirty="0" err="1">
                <a:solidFill>
                  <a:schemeClr val="dk1"/>
                </a:solidFill>
                <a:latin typeface="Verdana"/>
                <a:ea typeface="Verdana"/>
                <a:cs typeface="Verdana"/>
                <a:sym typeface="Verdana"/>
              </a:rPr>
              <a:t>preventing</a:t>
            </a:r>
            <a:r>
              <a:rPr lang="ca-ES" sz="1100" b="0" i="1" u="none" strike="noStrike" cap="none" dirty="0">
                <a:solidFill>
                  <a:schemeClr val="dk1"/>
                </a:solidFill>
                <a:latin typeface="Verdana"/>
                <a:ea typeface="Verdana"/>
                <a:cs typeface="Verdana"/>
                <a:sym typeface="Verdana"/>
              </a:rPr>
              <a:t> recurrent </a:t>
            </a:r>
            <a:r>
              <a:rPr lang="ca-ES" sz="1100" b="0" i="1" u="none" strike="noStrike" cap="none" dirty="0" err="1">
                <a:solidFill>
                  <a:schemeClr val="dk1"/>
                </a:solidFill>
                <a:latin typeface="Verdana"/>
                <a:ea typeface="Verdana"/>
                <a:cs typeface="Verdana"/>
                <a:sym typeface="Verdana"/>
              </a:rPr>
              <a:t>urinary</a:t>
            </a:r>
            <a:r>
              <a:rPr lang="ca-ES" sz="1100" b="0" i="1" u="none" strike="noStrike" cap="none" dirty="0">
                <a:solidFill>
                  <a:schemeClr val="dk1"/>
                </a:solidFill>
                <a:latin typeface="Verdana"/>
                <a:ea typeface="Verdana"/>
                <a:cs typeface="Verdana"/>
                <a:sym typeface="Verdana"/>
              </a:rPr>
              <a:t> </a:t>
            </a:r>
            <a:r>
              <a:rPr lang="ca-ES" sz="1100" b="0" i="1" u="none" strike="noStrike" cap="none" dirty="0" err="1">
                <a:solidFill>
                  <a:schemeClr val="dk1"/>
                </a:solidFill>
                <a:latin typeface="Verdana"/>
                <a:ea typeface="Verdana"/>
                <a:cs typeface="Verdana"/>
                <a:sym typeface="Verdana"/>
              </a:rPr>
              <a:t>tract</a:t>
            </a:r>
            <a:r>
              <a:rPr lang="ca-ES" sz="1100" b="0" i="1" u="none" strike="noStrike" cap="none" dirty="0">
                <a:solidFill>
                  <a:schemeClr val="dk1"/>
                </a:solidFill>
                <a:latin typeface="Verdana"/>
                <a:ea typeface="Verdana"/>
                <a:cs typeface="Verdana"/>
                <a:sym typeface="Verdana"/>
              </a:rPr>
              <a:t> </a:t>
            </a:r>
            <a:r>
              <a:rPr lang="ca-ES" sz="1100" b="0" i="1" u="none" strike="noStrike" cap="none" dirty="0" err="1">
                <a:solidFill>
                  <a:schemeClr val="dk1"/>
                </a:solidFill>
                <a:latin typeface="Verdana"/>
                <a:ea typeface="Verdana"/>
                <a:cs typeface="Verdana"/>
                <a:sym typeface="Verdana"/>
              </a:rPr>
              <a:t>infection</a:t>
            </a:r>
            <a:r>
              <a:rPr lang="ca-ES" sz="1100" b="0" i="1" u="none" strike="noStrike" cap="none" dirty="0">
                <a:solidFill>
                  <a:schemeClr val="dk1"/>
                </a:solidFill>
                <a:latin typeface="Verdana"/>
                <a:ea typeface="Verdana"/>
                <a:cs typeface="Verdana"/>
                <a:sym typeface="Verdana"/>
              </a:rPr>
              <a:t> in </a:t>
            </a:r>
            <a:r>
              <a:rPr lang="ca-ES" sz="1100" b="0" i="1" u="none" strike="noStrike" cap="none" dirty="0" err="1">
                <a:solidFill>
                  <a:schemeClr val="dk1"/>
                </a:solidFill>
                <a:latin typeface="Verdana"/>
                <a:ea typeface="Verdana"/>
                <a:cs typeface="Verdana"/>
                <a:sym typeface="Verdana"/>
              </a:rPr>
              <a:t>postmenopausal</a:t>
            </a:r>
            <a:r>
              <a:rPr lang="ca-ES" sz="1100" b="0" i="1" u="none" strike="noStrike" cap="none" dirty="0">
                <a:solidFill>
                  <a:schemeClr val="dk1"/>
                </a:solidFill>
                <a:latin typeface="Verdana"/>
                <a:ea typeface="Verdana"/>
                <a:cs typeface="Verdana"/>
                <a:sym typeface="Verdana"/>
              </a:rPr>
              <a:t> </a:t>
            </a:r>
            <a:r>
              <a:rPr lang="ca-ES" sz="1100" b="0" i="1" u="none" strike="noStrike" cap="none" dirty="0" err="1">
                <a:solidFill>
                  <a:schemeClr val="dk1"/>
                </a:solidFill>
                <a:latin typeface="Verdana"/>
                <a:ea typeface="Verdana"/>
                <a:cs typeface="Verdana"/>
                <a:sym typeface="Verdana"/>
              </a:rPr>
              <a:t>women</a:t>
            </a:r>
            <a:r>
              <a:rPr lang="ca-ES" sz="1100" b="0" i="1" u="none" strike="noStrike" cap="none" dirty="0">
                <a:solidFill>
                  <a:schemeClr val="dk1"/>
                </a:solidFill>
                <a:latin typeface="Verdana"/>
                <a:ea typeface="Verdana"/>
                <a:cs typeface="Verdana"/>
                <a:sym typeface="Verdana"/>
              </a:rPr>
              <a:t>. </a:t>
            </a:r>
            <a:r>
              <a:rPr lang="ca-ES" sz="1100" b="0" i="1" u="none" strike="noStrike" cap="none" dirty="0" err="1">
                <a:solidFill>
                  <a:schemeClr val="dk1"/>
                </a:solidFill>
                <a:latin typeface="Verdana"/>
                <a:ea typeface="Verdana"/>
                <a:cs typeface="Verdana"/>
                <a:sym typeface="Verdana"/>
              </a:rPr>
              <a:t>Cochrane</a:t>
            </a:r>
            <a:r>
              <a:rPr lang="ca-ES" sz="1100" b="0" i="1" u="none" strike="noStrike" cap="none" dirty="0">
                <a:solidFill>
                  <a:schemeClr val="dk1"/>
                </a:solidFill>
                <a:latin typeface="Verdana"/>
                <a:ea typeface="Verdana"/>
                <a:cs typeface="Verdana"/>
                <a:sym typeface="Verdana"/>
              </a:rPr>
              <a:t> </a:t>
            </a:r>
            <a:r>
              <a:rPr lang="ca-ES" sz="1100" b="0" i="1" u="none" strike="noStrike" cap="none" dirty="0" err="1">
                <a:solidFill>
                  <a:schemeClr val="dk1"/>
                </a:solidFill>
                <a:latin typeface="Verdana"/>
                <a:ea typeface="Verdana"/>
                <a:cs typeface="Verdana"/>
                <a:sym typeface="Verdana"/>
              </a:rPr>
              <a:t>Database</a:t>
            </a:r>
            <a:r>
              <a:rPr lang="ca-ES" sz="1100" b="0" i="1" u="none" strike="noStrike" cap="none" dirty="0">
                <a:solidFill>
                  <a:schemeClr val="dk1"/>
                </a:solidFill>
                <a:latin typeface="Verdana"/>
                <a:ea typeface="Verdana"/>
                <a:cs typeface="Verdana"/>
                <a:sym typeface="Verdana"/>
              </a:rPr>
              <a:t> of </a:t>
            </a:r>
            <a:r>
              <a:rPr lang="ca-ES" sz="1100" b="0" i="1" u="none" strike="noStrike" cap="none" dirty="0" err="1">
                <a:solidFill>
                  <a:schemeClr val="dk1"/>
                </a:solidFill>
                <a:latin typeface="Verdana"/>
                <a:ea typeface="Verdana"/>
                <a:cs typeface="Verdana"/>
                <a:sym typeface="Verdana"/>
              </a:rPr>
              <a:t>Systematic</a:t>
            </a:r>
            <a:r>
              <a:rPr lang="ca-ES" sz="1100" b="0" i="1" u="none" strike="noStrike" cap="none" dirty="0">
                <a:solidFill>
                  <a:schemeClr val="dk1"/>
                </a:solidFill>
                <a:latin typeface="Verdana"/>
                <a:ea typeface="Verdana"/>
                <a:cs typeface="Verdana"/>
                <a:sym typeface="Verdana"/>
              </a:rPr>
              <a:t> </a:t>
            </a:r>
            <a:r>
              <a:rPr lang="ca-ES" sz="1100" b="0" i="1" u="none" strike="noStrike" cap="none" dirty="0" err="1">
                <a:solidFill>
                  <a:schemeClr val="dk1"/>
                </a:solidFill>
                <a:latin typeface="Verdana"/>
                <a:ea typeface="Verdana"/>
                <a:cs typeface="Verdana"/>
                <a:sym typeface="Verdana"/>
              </a:rPr>
              <a:t>Reviews</a:t>
            </a:r>
            <a:r>
              <a:rPr lang="ca-ES" sz="1100" b="0" i="1" u="none" strike="noStrike" cap="none" dirty="0">
                <a:solidFill>
                  <a:schemeClr val="dk1"/>
                </a:solidFill>
                <a:latin typeface="Verdana"/>
                <a:ea typeface="Verdana"/>
                <a:cs typeface="Verdana"/>
                <a:sym typeface="Verdana"/>
              </a:rPr>
              <a:t> 2008</a:t>
            </a:r>
            <a:endParaRPr dirty="0"/>
          </a:p>
          <a:p>
            <a:pPr marL="342900" marR="0" lvl="0" indent="-342900" algn="l" rtl="0">
              <a:spcBef>
                <a:spcPts val="340"/>
              </a:spcBef>
              <a:spcAft>
                <a:spcPts val="0"/>
              </a:spcAft>
              <a:buClr>
                <a:schemeClr val="folHlink"/>
              </a:buClr>
              <a:buFont typeface="Noto Sans Symbols"/>
              <a:buNone/>
            </a:pPr>
            <a:endParaRPr sz="1700" b="0" i="1" u="none" strike="noStrike" cap="none" dirty="0">
              <a:solidFill>
                <a:schemeClr val="dk1"/>
              </a:solidFill>
              <a:latin typeface="Verdana"/>
              <a:ea typeface="Verdana"/>
              <a:cs typeface="Verdana"/>
              <a:sym typeface="Verdana"/>
            </a:endParaRPr>
          </a:p>
          <a:p>
            <a:pPr marL="342900" marR="0" lvl="0" indent="-342900" algn="l" rtl="0">
              <a:spcBef>
                <a:spcPts val="780"/>
              </a:spcBef>
              <a:spcAft>
                <a:spcPts val="0"/>
              </a:spcAft>
              <a:buClr>
                <a:schemeClr val="folHlink"/>
              </a:buClr>
              <a:buFont typeface="Noto Sans Symbols"/>
              <a:buNone/>
            </a:pPr>
            <a:endParaRPr sz="3900" b="0" i="0" u="none" strike="noStrike" cap="none" dirty="0">
              <a:solidFill>
                <a:schemeClr val="dk1"/>
              </a:solidFill>
              <a:latin typeface="Verdana"/>
              <a:ea typeface="Verdana"/>
              <a:cs typeface="Verdana"/>
              <a:sym typeface="Verdana"/>
            </a:endParaRP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1832"/>
        <p:cNvGrpSpPr/>
        <p:nvPr/>
      </p:nvGrpSpPr>
      <p:grpSpPr>
        <a:xfrm>
          <a:off x="0" y="0"/>
          <a:ext cx="0" cy="0"/>
          <a:chOff x="0" y="0"/>
          <a:chExt cx="0" cy="0"/>
        </a:xfrm>
      </p:grpSpPr>
      <p:sp>
        <p:nvSpPr>
          <p:cNvPr id="1833" name="Shape 1833"/>
          <p:cNvSpPr txBox="1">
            <a:spLocks noGrp="1"/>
          </p:cNvSpPr>
          <p:nvPr>
            <p:ph type="title"/>
          </p:nvPr>
        </p:nvSpPr>
        <p:spPr>
          <a:xfrm>
            <a:off x="539750" y="476250"/>
            <a:ext cx="8229600" cy="93662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ca-ES" sz="3800" b="0" i="0" u="none" strike="noStrike" cap="none">
                <a:solidFill>
                  <a:schemeClr val="dk2"/>
                </a:solidFill>
                <a:latin typeface="Verdana"/>
                <a:ea typeface="Verdana"/>
                <a:cs typeface="Verdana"/>
                <a:sym typeface="Verdana"/>
              </a:rPr>
              <a:t>   Suc de nabius</a:t>
            </a:r>
            <a:endParaRPr/>
          </a:p>
        </p:txBody>
      </p:sp>
      <p:sp>
        <p:nvSpPr>
          <p:cNvPr id="1834" name="Shape 1834"/>
          <p:cNvSpPr txBox="1">
            <a:spLocks noGrp="1"/>
          </p:cNvSpPr>
          <p:nvPr>
            <p:ph type="body" idx="1"/>
          </p:nvPr>
        </p:nvSpPr>
        <p:spPr>
          <a:xfrm>
            <a:off x="684213" y="1628799"/>
            <a:ext cx="8459787" cy="5229201"/>
          </a:xfrm>
          <a:prstGeom prst="rect">
            <a:avLst/>
          </a:prstGeom>
          <a:noFill/>
          <a:ln>
            <a:noFill/>
          </a:ln>
        </p:spPr>
        <p:txBody>
          <a:bodyPr spcFirstLastPara="1" wrap="square" lIns="91425" tIns="45700" rIns="91425" bIns="45700" anchor="t" anchorCtr="0">
            <a:noAutofit/>
          </a:bodyPr>
          <a:lstStyle/>
          <a:p>
            <a:pPr marL="342900" marR="0" lvl="0" indent="-342900" algn="l" rtl="0">
              <a:lnSpc>
                <a:spcPct val="80000"/>
              </a:lnSpc>
              <a:spcBef>
                <a:spcPts val="0"/>
              </a:spcBef>
              <a:spcAft>
                <a:spcPts val="0"/>
              </a:spcAft>
              <a:buClr>
                <a:schemeClr val="folHlink"/>
              </a:buClr>
              <a:buFont typeface="Noto Sans Symbols"/>
              <a:buNone/>
            </a:pPr>
            <a:endParaRPr sz="2100" b="0" i="0" u="none" strike="noStrike" cap="none" dirty="0">
              <a:solidFill>
                <a:schemeClr val="dk1"/>
              </a:solidFill>
              <a:latin typeface="Arial"/>
              <a:ea typeface="Arial"/>
              <a:cs typeface="Arial"/>
              <a:sym typeface="Arial"/>
            </a:endParaRPr>
          </a:p>
          <a:p>
            <a:pPr marL="342900" marR="0" lvl="0" indent="-342900" algn="l" rtl="0">
              <a:lnSpc>
                <a:spcPct val="80000"/>
              </a:lnSpc>
              <a:spcBef>
                <a:spcPts val="420"/>
              </a:spcBef>
              <a:spcAft>
                <a:spcPts val="0"/>
              </a:spcAft>
              <a:buClr>
                <a:schemeClr val="folHlink"/>
              </a:buClr>
              <a:buFont typeface="Noto Sans Symbols"/>
              <a:buNone/>
            </a:pPr>
            <a:endParaRPr sz="2100" b="0" i="0" u="none" strike="noStrike" cap="none" dirty="0">
              <a:solidFill>
                <a:schemeClr val="dk1"/>
              </a:solidFill>
              <a:latin typeface="Arial"/>
              <a:ea typeface="Arial"/>
              <a:cs typeface="Arial"/>
              <a:sym typeface="Arial"/>
            </a:endParaRPr>
          </a:p>
          <a:p>
            <a:pPr marL="342900" marR="0" lvl="0" indent="-342900" algn="l" rtl="0">
              <a:lnSpc>
                <a:spcPct val="80000"/>
              </a:lnSpc>
              <a:spcBef>
                <a:spcPts val="360"/>
              </a:spcBef>
              <a:spcAft>
                <a:spcPts val="0"/>
              </a:spcAft>
              <a:buClr>
                <a:schemeClr val="folHlink"/>
              </a:buClr>
              <a:buSzPts val="1620"/>
              <a:buFont typeface="Noto Sans Symbols"/>
              <a:buChar char="■"/>
            </a:pPr>
            <a:r>
              <a:rPr lang="ca-ES" sz="1800" b="0" i="0" u="none" strike="noStrike" cap="none" dirty="0">
                <a:solidFill>
                  <a:schemeClr val="dk1"/>
                </a:solidFill>
                <a:latin typeface="Verdana"/>
                <a:ea typeface="Verdana"/>
                <a:cs typeface="Verdana"/>
                <a:sym typeface="Verdana"/>
              </a:rPr>
              <a:t>Eficaç </a:t>
            </a:r>
            <a:r>
              <a:rPr lang="ca-ES" sz="1800" b="0" i="0" u="none" strike="noStrike" cap="none" dirty="0" smtClean="0">
                <a:solidFill>
                  <a:schemeClr val="dk1"/>
                </a:solidFill>
                <a:latin typeface="Verdana"/>
                <a:ea typeface="Verdana"/>
                <a:cs typeface="Verdana"/>
                <a:sym typeface="Verdana"/>
              </a:rPr>
              <a:t>per </a:t>
            </a:r>
            <a:r>
              <a:rPr lang="ca-ES" sz="1800" b="0" i="0" u="none" strike="noStrike" cap="none" dirty="0">
                <a:solidFill>
                  <a:schemeClr val="dk1"/>
                </a:solidFill>
                <a:latin typeface="Verdana"/>
                <a:ea typeface="Verdana"/>
                <a:cs typeface="Verdana"/>
                <a:sym typeface="Verdana"/>
              </a:rPr>
              <a:t>disminuir les recurrències.</a:t>
            </a:r>
            <a:r>
              <a:rPr lang="ca-ES" sz="1800" b="1" i="0" u="none" strike="noStrike" cap="none" dirty="0">
                <a:solidFill>
                  <a:schemeClr val="dk1"/>
                </a:solidFill>
                <a:latin typeface="Verdana"/>
                <a:ea typeface="Verdana"/>
                <a:cs typeface="Verdana"/>
                <a:sym typeface="Verdana"/>
              </a:rPr>
              <a:t> Dones &lt;60anys</a:t>
            </a:r>
            <a:endParaRPr dirty="0"/>
          </a:p>
          <a:p>
            <a:pPr marL="342900" marR="0" lvl="0" indent="-342900" algn="l" rtl="0">
              <a:lnSpc>
                <a:spcPct val="80000"/>
              </a:lnSpc>
              <a:spcBef>
                <a:spcPts val="360"/>
              </a:spcBef>
              <a:spcAft>
                <a:spcPts val="0"/>
              </a:spcAft>
              <a:buClr>
                <a:schemeClr val="folHlink"/>
              </a:buClr>
              <a:buSzPts val="1620"/>
              <a:buFont typeface="Noto Sans Symbols"/>
              <a:buChar char="■"/>
            </a:pPr>
            <a:r>
              <a:rPr lang="ca-ES" sz="1800" b="0" i="0" u="none" strike="noStrike" cap="none" dirty="0">
                <a:solidFill>
                  <a:schemeClr val="dk1"/>
                </a:solidFill>
                <a:latin typeface="Verdana"/>
                <a:ea typeface="Verdana"/>
                <a:cs typeface="Verdana"/>
                <a:sym typeface="Verdana"/>
              </a:rPr>
              <a:t>Mecanisme:</a:t>
            </a:r>
            <a:endParaRPr dirty="0"/>
          </a:p>
          <a:p>
            <a:pPr marL="742950" marR="0" lvl="1" indent="-285750" algn="l" rtl="0">
              <a:lnSpc>
                <a:spcPct val="80000"/>
              </a:lnSpc>
              <a:spcBef>
                <a:spcPts val="360"/>
              </a:spcBef>
              <a:spcAft>
                <a:spcPts val="0"/>
              </a:spcAft>
              <a:buClr>
                <a:schemeClr val="accent1"/>
              </a:buClr>
              <a:buSzPts val="1350"/>
              <a:buFont typeface="Noto Sans Symbols"/>
              <a:buChar char="■"/>
            </a:pPr>
            <a:r>
              <a:rPr lang="ca-ES" sz="1800" b="0" i="0" u="none" strike="noStrike" cap="none" dirty="0">
                <a:solidFill>
                  <a:schemeClr val="dk1"/>
                </a:solidFill>
                <a:latin typeface="Verdana"/>
                <a:ea typeface="Verdana"/>
                <a:cs typeface="Verdana"/>
                <a:sym typeface="Verdana"/>
              </a:rPr>
              <a:t>Inhibició de l’adherència: fructosa, </a:t>
            </a:r>
            <a:r>
              <a:rPr lang="ca-ES" sz="1800" b="0" i="0" u="none" strike="noStrike" cap="none" dirty="0" err="1">
                <a:solidFill>
                  <a:schemeClr val="dk1"/>
                </a:solidFill>
                <a:latin typeface="Verdana"/>
                <a:ea typeface="Verdana"/>
                <a:cs typeface="Verdana"/>
                <a:sym typeface="Verdana"/>
              </a:rPr>
              <a:t>proantocianidines</a:t>
            </a:r>
            <a:endParaRPr sz="1800" b="0" i="0" u="none" strike="noStrike" cap="none" dirty="0">
              <a:solidFill>
                <a:schemeClr val="dk1"/>
              </a:solidFill>
              <a:latin typeface="Verdana"/>
              <a:ea typeface="Verdana"/>
              <a:cs typeface="Verdana"/>
              <a:sym typeface="Verdana"/>
            </a:endParaRPr>
          </a:p>
          <a:p>
            <a:pPr marL="742950" marR="0" lvl="1" indent="-285750" algn="l" rtl="0">
              <a:lnSpc>
                <a:spcPct val="80000"/>
              </a:lnSpc>
              <a:spcBef>
                <a:spcPts val="360"/>
              </a:spcBef>
              <a:spcAft>
                <a:spcPts val="0"/>
              </a:spcAft>
              <a:buClr>
                <a:schemeClr val="accent1"/>
              </a:buClr>
              <a:buSzPts val="1350"/>
              <a:buFont typeface="Noto Sans Symbols"/>
              <a:buChar char="■"/>
            </a:pPr>
            <a:r>
              <a:rPr lang="ca-ES" sz="1800" b="0" i="0" u="none" strike="noStrike" cap="none" dirty="0">
                <a:solidFill>
                  <a:schemeClr val="dk1"/>
                </a:solidFill>
                <a:latin typeface="Verdana"/>
                <a:ea typeface="Verdana"/>
                <a:cs typeface="Verdana"/>
                <a:sym typeface="Verdana"/>
              </a:rPr>
              <a:t>Activitat antibacteriana contra </a:t>
            </a:r>
            <a:r>
              <a:rPr lang="ca-ES" sz="1800" b="0" i="0" u="none" strike="noStrike" cap="none" dirty="0" err="1">
                <a:solidFill>
                  <a:schemeClr val="dk1"/>
                </a:solidFill>
                <a:latin typeface="Verdana"/>
                <a:ea typeface="Verdana"/>
                <a:cs typeface="Verdana"/>
                <a:sym typeface="Verdana"/>
              </a:rPr>
              <a:t>uropatògens</a:t>
            </a:r>
            <a:endParaRPr sz="1800" b="0" i="0" u="none" strike="noStrike" cap="none" dirty="0">
              <a:solidFill>
                <a:schemeClr val="dk1"/>
              </a:solidFill>
              <a:latin typeface="Verdana"/>
              <a:ea typeface="Verdana"/>
              <a:cs typeface="Verdana"/>
              <a:sym typeface="Verdana"/>
            </a:endParaRPr>
          </a:p>
          <a:p>
            <a:pPr marL="342900" marR="0" lvl="0" indent="-342900" algn="l" rtl="0">
              <a:lnSpc>
                <a:spcPct val="80000"/>
              </a:lnSpc>
              <a:spcBef>
                <a:spcPts val="360"/>
              </a:spcBef>
              <a:spcAft>
                <a:spcPts val="0"/>
              </a:spcAft>
              <a:buClr>
                <a:schemeClr val="folHlink"/>
              </a:buClr>
              <a:buSzPts val="1620"/>
              <a:buFont typeface="Noto Sans Symbols"/>
              <a:buChar char="■"/>
            </a:pPr>
            <a:r>
              <a:rPr lang="ca-ES" sz="1800" b="0" i="0" u="none" strike="noStrike" cap="none" dirty="0">
                <a:solidFill>
                  <a:schemeClr val="dk1"/>
                </a:solidFill>
                <a:latin typeface="Verdana"/>
                <a:ea typeface="Verdana"/>
                <a:cs typeface="Verdana"/>
                <a:sym typeface="Verdana"/>
              </a:rPr>
              <a:t>Dosificació: xarop, càpsules (?)</a:t>
            </a:r>
            <a:endParaRPr dirty="0"/>
          </a:p>
          <a:p>
            <a:pPr marL="342900" marR="0" lvl="0" indent="-342900" algn="l" rtl="0">
              <a:lnSpc>
                <a:spcPct val="80000"/>
              </a:lnSpc>
              <a:spcBef>
                <a:spcPts val="360"/>
              </a:spcBef>
              <a:spcAft>
                <a:spcPts val="0"/>
              </a:spcAft>
              <a:buClr>
                <a:schemeClr val="folHlink"/>
              </a:buClr>
              <a:buSzPts val="1620"/>
              <a:buFont typeface="Noto Sans Symbols"/>
              <a:buChar char="■"/>
            </a:pPr>
            <a:r>
              <a:rPr lang="ca-ES" sz="1800" b="0" i="0" u="none" strike="noStrike" cap="none" dirty="0">
                <a:solidFill>
                  <a:schemeClr val="dk1"/>
                </a:solidFill>
                <a:latin typeface="Verdana"/>
                <a:ea typeface="Verdana"/>
                <a:cs typeface="Verdana"/>
                <a:sym typeface="Verdana"/>
              </a:rPr>
              <a:t>Possibilitat de formar litiasi d’oxalat càlcic en tractaments perllongats</a:t>
            </a:r>
            <a:endParaRPr dirty="0"/>
          </a:p>
          <a:p>
            <a:pPr marL="342900" marR="0" lvl="0" indent="-342900" algn="l" rtl="0">
              <a:lnSpc>
                <a:spcPct val="80000"/>
              </a:lnSpc>
              <a:spcBef>
                <a:spcPts val="400"/>
              </a:spcBef>
              <a:spcAft>
                <a:spcPts val="0"/>
              </a:spcAft>
              <a:buClr>
                <a:schemeClr val="folHlink"/>
              </a:buClr>
              <a:buFont typeface="Noto Sans Symbols"/>
              <a:buNone/>
            </a:pPr>
            <a:r>
              <a:rPr lang="ca-ES" sz="2000" b="0" i="0" u="none" strike="noStrike" cap="none" dirty="0">
                <a:solidFill>
                  <a:schemeClr val="dk1"/>
                </a:solidFill>
                <a:latin typeface="Verdana"/>
                <a:ea typeface="Verdana"/>
                <a:cs typeface="Verdana"/>
                <a:sym typeface="Verdana"/>
              </a:rPr>
              <a:t>                          </a:t>
            </a:r>
            <a:r>
              <a:rPr lang="ca-ES" sz="2000" b="1" i="0" u="none" strike="noStrike" cap="none" dirty="0">
                <a:solidFill>
                  <a:srgbClr val="FF0000"/>
                </a:solidFill>
                <a:latin typeface="Verdana"/>
                <a:ea typeface="Verdana"/>
                <a:cs typeface="Verdana"/>
                <a:sym typeface="Verdana"/>
              </a:rPr>
              <a:t> Efectivitat 30%</a:t>
            </a:r>
            <a:endParaRPr sz="2000" b="0" i="0" u="none" strike="noStrike" cap="none" dirty="0">
              <a:solidFill>
                <a:schemeClr val="dk1"/>
              </a:solidFill>
              <a:latin typeface="Verdana"/>
              <a:ea typeface="Verdana"/>
              <a:cs typeface="Verdana"/>
              <a:sym typeface="Verdana"/>
            </a:endParaRPr>
          </a:p>
          <a:p>
            <a:pPr marL="342900" marR="0" lvl="0" indent="-342900" algn="l" rtl="0">
              <a:lnSpc>
                <a:spcPct val="80000"/>
              </a:lnSpc>
              <a:spcBef>
                <a:spcPts val="420"/>
              </a:spcBef>
              <a:spcAft>
                <a:spcPts val="0"/>
              </a:spcAft>
              <a:buClr>
                <a:schemeClr val="folHlink"/>
              </a:buClr>
              <a:buFont typeface="Noto Sans Symbols"/>
              <a:buNone/>
            </a:pPr>
            <a:endParaRPr sz="2100" b="0" i="0" u="none" strike="noStrike" cap="none" dirty="0">
              <a:solidFill>
                <a:schemeClr val="dk1"/>
              </a:solidFill>
              <a:latin typeface="Verdana"/>
              <a:ea typeface="Verdana"/>
              <a:cs typeface="Verdana"/>
              <a:sym typeface="Verdana"/>
            </a:endParaRPr>
          </a:p>
          <a:p>
            <a:pPr marL="342900" marR="0" lvl="0" indent="-342900" algn="l" rtl="0">
              <a:lnSpc>
                <a:spcPct val="80000"/>
              </a:lnSpc>
              <a:spcBef>
                <a:spcPts val="420"/>
              </a:spcBef>
              <a:spcAft>
                <a:spcPts val="0"/>
              </a:spcAft>
              <a:buClr>
                <a:schemeClr val="folHlink"/>
              </a:buClr>
              <a:buFont typeface="Noto Sans Symbols"/>
              <a:buNone/>
            </a:pPr>
            <a:endParaRPr sz="2100" b="0" i="0" u="none" strike="noStrike" cap="none" dirty="0">
              <a:solidFill>
                <a:schemeClr val="dk1"/>
              </a:solidFill>
              <a:latin typeface="Verdana"/>
              <a:ea typeface="Verdana"/>
              <a:cs typeface="Verdana"/>
              <a:sym typeface="Verdana"/>
            </a:endParaRPr>
          </a:p>
          <a:p>
            <a:pPr marL="742950" marR="0" lvl="1" indent="-285750" algn="l" rtl="0">
              <a:lnSpc>
                <a:spcPct val="80000"/>
              </a:lnSpc>
              <a:spcBef>
                <a:spcPts val="400"/>
              </a:spcBef>
              <a:spcAft>
                <a:spcPts val="0"/>
              </a:spcAft>
              <a:buClr>
                <a:schemeClr val="accent1"/>
              </a:buClr>
              <a:buFont typeface="Noto Sans Symbols"/>
              <a:buNone/>
            </a:pPr>
            <a:endParaRPr sz="2000" b="0" i="0" u="none" strike="noStrike" cap="none" dirty="0">
              <a:solidFill>
                <a:schemeClr val="dk1"/>
              </a:solidFill>
              <a:latin typeface="Verdana"/>
              <a:ea typeface="Verdana"/>
              <a:cs typeface="Verdana"/>
              <a:sym typeface="Verdana"/>
            </a:endParaRPr>
          </a:p>
          <a:p>
            <a:pPr marL="742950" marR="0" lvl="1" indent="-285750" algn="l" rtl="0">
              <a:lnSpc>
                <a:spcPct val="80000"/>
              </a:lnSpc>
              <a:spcBef>
                <a:spcPts val="400"/>
              </a:spcBef>
              <a:spcAft>
                <a:spcPts val="0"/>
              </a:spcAft>
              <a:buClr>
                <a:schemeClr val="accent1"/>
              </a:buClr>
              <a:buFont typeface="Noto Sans Symbols"/>
              <a:buNone/>
            </a:pPr>
            <a:endParaRPr sz="2000" b="0" i="0" u="none" strike="noStrike" cap="none" dirty="0">
              <a:solidFill>
                <a:schemeClr val="dk1"/>
              </a:solidFill>
              <a:latin typeface="Verdana"/>
              <a:ea typeface="Verdana"/>
              <a:cs typeface="Verdana"/>
              <a:sym typeface="Verdana"/>
            </a:endParaRPr>
          </a:p>
          <a:p>
            <a:pPr marL="742950" marR="0" lvl="1" indent="-285750" algn="l" rtl="0">
              <a:lnSpc>
                <a:spcPct val="80000"/>
              </a:lnSpc>
              <a:spcBef>
                <a:spcPts val="360"/>
              </a:spcBef>
              <a:spcAft>
                <a:spcPts val="0"/>
              </a:spcAft>
              <a:buClr>
                <a:schemeClr val="accent1"/>
              </a:buClr>
              <a:buFont typeface="Noto Sans Symbols"/>
              <a:buNone/>
            </a:pPr>
            <a:r>
              <a:rPr lang="ca-ES" sz="1800" b="0" i="0" u="none" strike="noStrike" cap="none" dirty="0" err="1">
                <a:solidFill>
                  <a:schemeClr val="dk1"/>
                </a:solidFill>
                <a:latin typeface="Verdana"/>
                <a:ea typeface="Verdana"/>
                <a:cs typeface="Verdana"/>
                <a:sym typeface="Verdana"/>
              </a:rPr>
              <a:t>Nabius</a:t>
            </a:r>
            <a:r>
              <a:rPr lang="ca-ES" sz="1800" b="0" i="1" u="none" strike="noStrike" cap="none" dirty="0" err="1">
                <a:solidFill>
                  <a:schemeClr val="dk1"/>
                </a:solidFill>
                <a:latin typeface="Verdana"/>
                <a:ea typeface="Verdana"/>
                <a:cs typeface="Verdana"/>
                <a:sym typeface="Verdana"/>
              </a:rPr>
              <a:t>Jepson</a:t>
            </a:r>
            <a:r>
              <a:rPr lang="ca-ES" sz="1800" b="0" i="1" u="none" strike="noStrike" cap="none" dirty="0">
                <a:solidFill>
                  <a:schemeClr val="dk1"/>
                </a:solidFill>
                <a:latin typeface="Verdana"/>
                <a:ea typeface="Verdana"/>
                <a:cs typeface="Verdana"/>
                <a:sym typeface="Verdana"/>
              </a:rPr>
              <a:t> RG, </a:t>
            </a:r>
            <a:r>
              <a:rPr lang="ca-ES" sz="1800" b="0" i="1" u="none" strike="noStrike" cap="none" dirty="0" err="1">
                <a:solidFill>
                  <a:schemeClr val="dk1"/>
                </a:solidFill>
                <a:latin typeface="Verdana"/>
                <a:ea typeface="Verdana"/>
                <a:cs typeface="Verdana"/>
                <a:sym typeface="Verdana"/>
              </a:rPr>
              <a:t>Mihaljevic</a:t>
            </a:r>
            <a:r>
              <a:rPr lang="ca-ES" sz="1800" b="0" i="1" u="none" strike="noStrike" cap="none" dirty="0">
                <a:solidFill>
                  <a:schemeClr val="dk1"/>
                </a:solidFill>
                <a:latin typeface="Verdana"/>
                <a:ea typeface="Verdana"/>
                <a:cs typeface="Verdana"/>
                <a:sym typeface="Verdana"/>
              </a:rPr>
              <a:t> L, </a:t>
            </a:r>
            <a:r>
              <a:rPr lang="ca-ES" sz="1800" b="0" i="1" u="none" strike="noStrike" cap="none" dirty="0" err="1">
                <a:solidFill>
                  <a:schemeClr val="dk1"/>
                </a:solidFill>
                <a:latin typeface="Verdana"/>
                <a:ea typeface="Verdana"/>
                <a:cs typeface="Verdana"/>
                <a:sym typeface="Verdana"/>
              </a:rPr>
              <a:t>Craig</a:t>
            </a:r>
            <a:r>
              <a:rPr lang="ca-ES" sz="1800" b="0" i="1" u="none" strike="noStrike" cap="none" dirty="0">
                <a:solidFill>
                  <a:schemeClr val="dk1"/>
                </a:solidFill>
                <a:latin typeface="Verdana"/>
                <a:ea typeface="Verdana"/>
                <a:cs typeface="Verdana"/>
                <a:sym typeface="Verdana"/>
              </a:rPr>
              <a:t> J.. </a:t>
            </a:r>
            <a:r>
              <a:rPr lang="ca-ES" sz="1800" b="0" i="1" u="none" strike="noStrike" cap="none" dirty="0" err="1">
                <a:solidFill>
                  <a:schemeClr val="dk1"/>
                </a:solidFill>
                <a:latin typeface="Verdana"/>
                <a:ea typeface="Verdana"/>
                <a:cs typeface="Verdana"/>
                <a:sym typeface="Verdana"/>
              </a:rPr>
              <a:t>Arándanos</a:t>
            </a:r>
            <a:r>
              <a:rPr lang="ca-ES" sz="1800" b="0" i="1" u="none" strike="noStrike" cap="none" dirty="0">
                <a:solidFill>
                  <a:schemeClr val="dk1"/>
                </a:solidFill>
                <a:latin typeface="Verdana"/>
                <a:ea typeface="Verdana"/>
                <a:cs typeface="Verdana"/>
                <a:sym typeface="Verdana"/>
              </a:rPr>
              <a:t> para la </a:t>
            </a:r>
            <a:r>
              <a:rPr lang="ca-ES" sz="1800" b="0" i="1" u="none" strike="noStrike" cap="none" dirty="0" err="1">
                <a:solidFill>
                  <a:schemeClr val="dk1"/>
                </a:solidFill>
                <a:latin typeface="Verdana"/>
                <a:ea typeface="Verdana"/>
                <a:cs typeface="Verdana"/>
                <a:sym typeface="Verdana"/>
              </a:rPr>
              <a:t>prevención</a:t>
            </a:r>
            <a:r>
              <a:rPr lang="ca-ES" sz="1800" b="0" i="1" u="none" strike="noStrike" cap="none" dirty="0">
                <a:solidFill>
                  <a:schemeClr val="dk1"/>
                </a:solidFill>
                <a:latin typeface="Verdana"/>
                <a:ea typeface="Verdana"/>
                <a:cs typeface="Verdana"/>
                <a:sym typeface="Verdana"/>
              </a:rPr>
              <a:t> de infecciones </a:t>
            </a:r>
            <a:r>
              <a:rPr lang="ca-ES" sz="1800" b="0" i="1" u="none" strike="noStrike" cap="none" dirty="0" err="1">
                <a:solidFill>
                  <a:schemeClr val="dk1"/>
                </a:solidFill>
                <a:latin typeface="Verdana"/>
                <a:ea typeface="Verdana"/>
                <a:cs typeface="Verdana"/>
                <a:sym typeface="Verdana"/>
              </a:rPr>
              <a:t>urinarias</a:t>
            </a:r>
            <a:r>
              <a:rPr lang="ca-ES" sz="1800" b="0" i="1" u="none" strike="noStrike" cap="none" dirty="0">
                <a:solidFill>
                  <a:schemeClr val="dk1"/>
                </a:solidFill>
                <a:latin typeface="Verdana"/>
                <a:ea typeface="Verdana"/>
                <a:cs typeface="Verdana"/>
                <a:sym typeface="Verdana"/>
              </a:rPr>
              <a:t> (</a:t>
            </a:r>
            <a:r>
              <a:rPr lang="ca-ES" sz="1800" b="0" i="1" u="none" strike="noStrike" cap="none" dirty="0" err="1">
                <a:solidFill>
                  <a:schemeClr val="dk1"/>
                </a:solidFill>
                <a:latin typeface="Verdana"/>
                <a:ea typeface="Verdana"/>
                <a:cs typeface="Verdana"/>
                <a:sym typeface="Verdana"/>
              </a:rPr>
              <a:t>Revisión</a:t>
            </a:r>
            <a:r>
              <a:rPr lang="ca-ES" sz="1800" b="0" i="1" u="none" strike="noStrike" cap="none" dirty="0">
                <a:solidFill>
                  <a:schemeClr val="dk1"/>
                </a:solidFill>
                <a:latin typeface="Verdana"/>
                <a:ea typeface="Verdana"/>
                <a:cs typeface="Verdana"/>
                <a:sym typeface="Verdana"/>
              </a:rPr>
              <a:t> </a:t>
            </a:r>
            <a:r>
              <a:rPr lang="ca-ES" sz="1800" b="0" i="1" u="none" strike="noStrike" cap="none" dirty="0" err="1">
                <a:solidFill>
                  <a:schemeClr val="dk1"/>
                </a:solidFill>
                <a:latin typeface="Verdana"/>
                <a:ea typeface="Verdana"/>
                <a:cs typeface="Verdana"/>
                <a:sym typeface="Verdana"/>
              </a:rPr>
              <a:t>Cochrane</a:t>
            </a:r>
            <a:r>
              <a:rPr lang="ca-ES" sz="1800" b="0" i="1" u="none" strike="noStrike" cap="none" dirty="0">
                <a:solidFill>
                  <a:schemeClr val="dk1"/>
                </a:solidFill>
                <a:latin typeface="Verdana"/>
                <a:ea typeface="Verdana"/>
                <a:cs typeface="Verdana"/>
                <a:sym typeface="Verdana"/>
              </a:rPr>
              <a:t> </a:t>
            </a:r>
            <a:r>
              <a:rPr lang="ca-ES" sz="1800" b="0" i="1" u="none" strike="noStrike" cap="none" dirty="0" err="1">
                <a:solidFill>
                  <a:schemeClr val="dk1"/>
                </a:solidFill>
                <a:latin typeface="Verdana"/>
                <a:ea typeface="Verdana"/>
                <a:cs typeface="Verdana"/>
                <a:sym typeface="Verdana"/>
              </a:rPr>
              <a:t>traducida</a:t>
            </a:r>
            <a:r>
              <a:rPr lang="ca-ES" sz="1800" b="0" i="1" u="none" strike="noStrike" cap="none" dirty="0">
                <a:solidFill>
                  <a:schemeClr val="dk1"/>
                </a:solidFill>
                <a:latin typeface="Verdana"/>
                <a:ea typeface="Verdana"/>
                <a:cs typeface="Verdana"/>
                <a:sym typeface="Verdana"/>
              </a:rPr>
              <a:t>). En:La Biblioteca </a:t>
            </a:r>
            <a:r>
              <a:rPr lang="ca-ES" sz="1800" b="0" i="1" u="none" strike="noStrike" cap="none" dirty="0" err="1">
                <a:solidFill>
                  <a:schemeClr val="dk1"/>
                </a:solidFill>
                <a:latin typeface="Verdana"/>
                <a:ea typeface="Verdana"/>
                <a:cs typeface="Verdana"/>
                <a:sym typeface="Verdana"/>
              </a:rPr>
              <a:t>Cochrane</a:t>
            </a:r>
            <a:r>
              <a:rPr lang="ca-ES" sz="1800" b="0" i="1" u="none" strike="noStrike" cap="none" dirty="0">
                <a:solidFill>
                  <a:schemeClr val="dk1"/>
                </a:solidFill>
                <a:latin typeface="Verdana"/>
                <a:ea typeface="Verdana"/>
                <a:cs typeface="Verdana"/>
                <a:sym typeface="Verdana"/>
              </a:rPr>
              <a:t> Plus, 2007</a:t>
            </a:r>
            <a:endParaRPr sz="1800" b="0" i="0" u="none" strike="noStrike" cap="none" dirty="0">
              <a:solidFill>
                <a:schemeClr val="dk1"/>
              </a:solidFill>
              <a:latin typeface="Verdana"/>
              <a:ea typeface="Verdana"/>
              <a:cs typeface="Verdana"/>
              <a:sym typeface="Verdana"/>
            </a:endParaRPr>
          </a:p>
        </p:txBody>
      </p:sp>
      <p:pic>
        <p:nvPicPr>
          <p:cNvPr id="1835" name="Shape 1835" descr="images"/>
          <p:cNvPicPr preferRelativeResize="0"/>
          <p:nvPr/>
        </p:nvPicPr>
        <p:blipFill rotWithShape="1">
          <a:blip r:embed="rId3">
            <a:alphaModFix/>
          </a:blip>
          <a:srcRect/>
          <a:stretch/>
        </p:blipFill>
        <p:spPr>
          <a:xfrm>
            <a:off x="7092280" y="188641"/>
            <a:ext cx="2048593" cy="1008112"/>
          </a:xfrm>
          <a:prstGeom prst="rect">
            <a:avLst/>
          </a:prstGeom>
          <a:noFill/>
          <a:ln>
            <a:noFill/>
          </a:ln>
        </p:spPr>
      </p:pic>
      <p:pic>
        <p:nvPicPr>
          <p:cNvPr id="1836" name="Shape 1836" descr="https://encrypted-tbn1.gstatic.com/images?q=tbn:ANd9GcRwweAmyOzhMPqogMjck1sD-S20Mdmk1u5MRbOlma3tOYsP-Zte"/>
          <p:cNvPicPr preferRelativeResize="0"/>
          <p:nvPr/>
        </p:nvPicPr>
        <p:blipFill rotWithShape="1">
          <a:blip r:embed="rId4">
            <a:alphaModFix/>
          </a:blip>
          <a:srcRect/>
          <a:stretch/>
        </p:blipFill>
        <p:spPr>
          <a:xfrm>
            <a:off x="6302375" y="4005064"/>
            <a:ext cx="2466975" cy="1514475"/>
          </a:xfrm>
          <a:prstGeom prst="rect">
            <a:avLst/>
          </a:prstGeom>
          <a:noFill/>
          <a:ln>
            <a:noFill/>
          </a:ln>
        </p:spPr>
      </p:pic>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1840"/>
        <p:cNvGrpSpPr/>
        <p:nvPr/>
      </p:nvGrpSpPr>
      <p:grpSpPr>
        <a:xfrm>
          <a:off x="0" y="0"/>
          <a:ext cx="0" cy="0"/>
          <a:chOff x="0" y="0"/>
          <a:chExt cx="0" cy="0"/>
        </a:xfrm>
      </p:grpSpPr>
      <p:pic>
        <p:nvPicPr>
          <p:cNvPr id="1841" name="Shape 1841"/>
          <p:cNvPicPr preferRelativeResize="0">
            <a:picLocks noGrp="1"/>
          </p:cNvPicPr>
          <p:nvPr>
            <p:ph type="body" idx="1"/>
          </p:nvPr>
        </p:nvPicPr>
        <p:blipFill rotWithShape="1">
          <a:blip r:embed="rId3">
            <a:alphaModFix/>
          </a:blip>
          <a:srcRect/>
          <a:stretch/>
        </p:blipFill>
        <p:spPr>
          <a:xfrm>
            <a:off x="1547813" y="836613"/>
            <a:ext cx="6119812" cy="4752975"/>
          </a:xfrm>
          <a:prstGeom prst="rect">
            <a:avLst/>
          </a:prstGeom>
          <a:noFill/>
          <a:ln>
            <a:noFill/>
          </a:ln>
        </p:spPr>
      </p:pic>
      <p:sp>
        <p:nvSpPr>
          <p:cNvPr id="1842" name="Shape 1842"/>
          <p:cNvSpPr txBox="1"/>
          <p:nvPr/>
        </p:nvSpPr>
        <p:spPr>
          <a:xfrm>
            <a:off x="684213" y="5732463"/>
            <a:ext cx="7920037" cy="73977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ca-ES" sz="1400" b="1">
                <a:solidFill>
                  <a:schemeClr val="dk1"/>
                </a:solidFill>
                <a:latin typeface="Arial"/>
                <a:ea typeface="Arial"/>
                <a:cs typeface="Arial"/>
                <a:sym typeface="Arial"/>
              </a:rPr>
              <a:t>Jepson RG, Williams G, Craig JC. Cranberries for preventing urinary tract infections. </a:t>
            </a:r>
            <a:endParaRPr/>
          </a:p>
          <a:p>
            <a:pPr marL="0" marR="0" lvl="0" indent="0" algn="ctr" rtl="0">
              <a:spcBef>
                <a:spcPts val="0"/>
              </a:spcBef>
              <a:spcAft>
                <a:spcPts val="0"/>
              </a:spcAft>
              <a:buNone/>
            </a:pPr>
            <a:r>
              <a:rPr lang="ca-ES" sz="1400" b="1" i="1">
                <a:solidFill>
                  <a:schemeClr val="dk1"/>
                </a:solidFill>
                <a:latin typeface="Arial"/>
                <a:ea typeface="Arial"/>
                <a:cs typeface="Arial"/>
                <a:sym typeface="Arial"/>
              </a:rPr>
              <a:t>Cochrane Database of Systematic</a:t>
            </a:r>
            <a:endParaRPr/>
          </a:p>
          <a:p>
            <a:pPr marL="0" marR="0" lvl="0" indent="0" algn="ctr" rtl="0">
              <a:spcBef>
                <a:spcPts val="0"/>
              </a:spcBef>
              <a:spcAft>
                <a:spcPts val="0"/>
              </a:spcAft>
              <a:buNone/>
            </a:pPr>
            <a:r>
              <a:rPr lang="ca-ES" sz="1400" b="1" i="1">
                <a:solidFill>
                  <a:schemeClr val="dk1"/>
                </a:solidFill>
                <a:latin typeface="Arial"/>
                <a:ea typeface="Arial"/>
                <a:cs typeface="Arial"/>
                <a:sym typeface="Arial"/>
              </a:rPr>
              <a:t>Reviews 2012, Issue 10. Art. No.: CD001321. DOI: 10.1002/14651858.CD001321.pub5.</a:t>
            </a:r>
            <a:endParaRPr sz="1400" b="1">
              <a:solidFill>
                <a:schemeClr val="dk1"/>
              </a:solidFill>
              <a:latin typeface="Arial"/>
              <a:ea typeface="Arial"/>
              <a:cs typeface="Arial"/>
              <a:sym typeface="Arial"/>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1846"/>
        <p:cNvGrpSpPr/>
        <p:nvPr/>
      </p:nvGrpSpPr>
      <p:grpSpPr>
        <a:xfrm>
          <a:off x="0" y="0"/>
          <a:ext cx="0" cy="0"/>
          <a:chOff x="0" y="0"/>
          <a:chExt cx="0" cy="0"/>
        </a:xfrm>
      </p:grpSpPr>
      <p:sp>
        <p:nvSpPr>
          <p:cNvPr id="1847" name="Shape 1847"/>
          <p:cNvSpPr txBox="1">
            <a:spLocks noGrp="1"/>
          </p:cNvSpPr>
          <p:nvPr>
            <p:ph type="body" idx="1"/>
          </p:nvPr>
        </p:nvSpPr>
        <p:spPr>
          <a:xfrm>
            <a:off x="539750" y="1844675"/>
            <a:ext cx="8075613" cy="460851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00B050"/>
              </a:buClr>
              <a:buSzPts val="2600"/>
              <a:buFont typeface="Noto Sans Symbols"/>
              <a:buChar char="■"/>
            </a:pPr>
            <a:r>
              <a:rPr lang="ca-ES" sz="2000" b="0" i="0" u="none" strike="noStrike" cap="none" dirty="0">
                <a:solidFill>
                  <a:schemeClr val="dk1"/>
                </a:solidFill>
                <a:latin typeface="Verdana"/>
                <a:ea typeface="Verdana"/>
                <a:cs typeface="Verdana"/>
                <a:sym typeface="Verdana"/>
              </a:rPr>
              <a:t>24 estudis, 4473 pacients.</a:t>
            </a:r>
            <a:endParaRPr dirty="0"/>
          </a:p>
          <a:p>
            <a:pPr marL="342900" marR="0" lvl="0" indent="-144780" algn="l" rtl="0">
              <a:spcBef>
                <a:spcPts val="480"/>
              </a:spcBef>
              <a:spcAft>
                <a:spcPts val="0"/>
              </a:spcAft>
              <a:buClr>
                <a:srgbClr val="00B050"/>
              </a:buClr>
              <a:buSzPts val="3120"/>
              <a:buFont typeface="Noto Sans Symbols"/>
              <a:buNone/>
            </a:pPr>
            <a:endParaRPr sz="2400" b="0" i="0" u="none" strike="noStrike" cap="none" dirty="0">
              <a:solidFill>
                <a:schemeClr val="dk1"/>
              </a:solidFill>
              <a:latin typeface="Arial"/>
              <a:ea typeface="Arial"/>
              <a:cs typeface="Arial"/>
              <a:sym typeface="Arial"/>
            </a:endParaRPr>
          </a:p>
          <a:p>
            <a:pPr marL="342900" marR="0" lvl="0" indent="-342900" algn="l" rtl="0">
              <a:spcBef>
                <a:spcPts val="400"/>
              </a:spcBef>
              <a:spcAft>
                <a:spcPts val="0"/>
              </a:spcAft>
              <a:buClr>
                <a:srgbClr val="00B050"/>
              </a:buClr>
              <a:buSzPts val="2600"/>
              <a:buFont typeface="Noto Sans Symbols"/>
              <a:buChar char="■"/>
            </a:pPr>
            <a:r>
              <a:rPr lang="ca-ES" sz="2000" b="0" i="0" u="none" strike="noStrike" cap="none" dirty="0">
                <a:solidFill>
                  <a:schemeClr val="dk1"/>
                </a:solidFill>
                <a:latin typeface="Verdana"/>
                <a:ea typeface="Verdana"/>
                <a:cs typeface="Verdana"/>
                <a:sym typeface="Verdana"/>
              </a:rPr>
              <a:t>El tractament amb </a:t>
            </a:r>
            <a:r>
              <a:rPr lang="ca-ES" sz="2000" b="1" i="0" u="none" strike="noStrike" cap="none" dirty="0">
                <a:solidFill>
                  <a:schemeClr val="dk1"/>
                </a:solidFill>
                <a:latin typeface="Verdana"/>
                <a:ea typeface="Verdana"/>
                <a:cs typeface="Verdana"/>
                <a:sym typeface="Verdana"/>
              </a:rPr>
              <a:t>suc</a:t>
            </a:r>
            <a:r>
              <a:rPr lang="ca-ES" sz="2000" b="0" i="0" u="none" strike="noStrike" cap="none" dirty="0">
                <a:solidFill>
                  <a:schemeClr val="dk1"/>
                </a:solidFill>
                <a:latin typeface="Verdana"/>
                <a:ea typeface="Verdana"/>
                <a:cs typeface="Verdana"/>
                <a:sym typeface="Verdana"/>
              </a:rPr>
              <a:t> de nabius </a:t>
            </a:r>
            <a:r>
              <a:rPr lang="ca-ES" sz="2000" b="1" i="0" u="sng" strike="noStrike" cap="none" dirty="0">
                <a:solidFill>
                  <a:schemeClr val="dk1"/>
                </a:solidFill>
                <a:latin typeface="Verdana"/>
                <a:ea typeface="Verdana"/>
                <a:cs typeface="Verdana"/>
                <a:sym typeface="Verdana"/>
              </a:rPr>
              <a:t>NO redueix </a:t>
            </a:r>
            <a:r>
              <a:rPr lang="ca-ES" sz="2000" b="0" i="0" u="none" strike="noStrike" cap="none" dirty="0">
                <a:solidFill>
                  <a:schemeClr val="dk1"/>
                </a:solidFill>
                <a:latin typeface="Verdana"/>
                <a:ea typeface="Verdana"/>
                <a:cs typeface="Verdana"/>
                <a:sym typeface="Verdana"/>
              </a:rPr>
              <a:t>les ITU simptomàtiques en dones amb ITU recurrent, gent gran, dones gestants, nens amb ITU recurrent, pacients amb càncer, pacients amb bufeta neuropàtica o amb dany medul·lar.</a:t>
            </a:r>
            <a:endParaRPr dirty="0"/>
          </a:p>
          <a:p>
            <a:pPr marL="342900" marR="0" lvl="0" indent="-177800" algn="l" rtl="0">
              <a:spcBef>
                <a:spcPts val="400"/>
              </a:spcBef>
              <a:spcAft>
                <a:spcPts val="0"/>
              </a:spcAft>
              <a:buClr>
                <a:srgbClr val="00B050"/>
              </a:buClr>
              <a:buSzPts val="2600"/>
              <a:buFont typeface="Noto Sans Symbols"/>
              <a:buNone/>
            </a:pPr>
            <a:endParaRPr sz="2000" b="0" i="0" u="none" strike="noStrike" cap="none" dirty="0">
              <a:solidFill>
                <a:schemeClr val="dk1"/>
              </a:solidFill>
              <a:latin typeface="Verdana"/>
              <a:ea typeface="Verdana"/>
              <a:cs typeface="Verdana"/>
              <a:sym typeface="Verdana"/>
            </a:endParaRPr>
          </a:p>
          <a:p>
            <a:pPr marL="342900" marR="0" lvl="0" indent="-342900" algn="l" rtl="0">
              <a:spcBef>
                <a:spcPts val="400"/>
              </a:spcBef>
              <a:spcAft>
                <a:spcPts val="0"/>
              </a:spcAft>
              <a:buClr>
                <a:srgbClr val="00B050"/>
              </a:buClr>
              <a:buSzPts val="2600"/>
              <a:buFont typeface="Noto Sans Symbols"/>
              <a:buChar char="■"/>
            </a:pPr>
            <a:r>
              <a:rPr lang="ca-ES" sz="2000" b="0" i="0" u="none" strike="noStrike" cap="none" dirty="0">
                <a:solidFill>
                  <a:schemeClr val="dk1"/>
                </a:solidFill>
                <a:latin typeface="Verdana"/>
                <a:ea typeface="Verdana"/>
                <a:cs typeface="Verdana"/>
                <a:sym typeface="Verdana"/>
              </a:rPr>
              <a:t>El tractament amb </a:t>
            </a:r>
            <a:r>
              <a:rPr lang="ca-ES" sz="2000" b="1" i="0" u="none" strike="noStrike" cap="none" dirty="0">
                <a:solidFill>
                  <a:schemeClr val="dk1"/>
                </a:solidFill>
                <a:latin typeface="Verdana"/>
                <a:ea typeface="Verdana"/>
                <a:cs typeface="Verdana"/>
                <a:sym typeface="Verdana"/>
              </a:rPr>
              <a:t>càpsules o comprimits </a:t>
            </a:r>
            <a:r>
              <a:rPr lang="ca-ES" sz="2000" b="0" i="0" u="none" strike="noStrike" cap="none" dirty="0">
                <a:solidFill>
                  <a:schemeClr val="dk1"/>
                </a:solidFill>
                <a:latin typeface="Verdana"/>
                <a:ea typeface="Verdana"/>
                <a:cs typeface="Verdana"/>
                <a:sym typeface="Verdana"/>
              </a:rPr>
              <a:t>també ha sigut ineficaç, probablement per falta de potència del principi actiu.</a:t>
            </a:r>
            <a:endParaRPr sz="2000" b="0" i="0" u="none" strike="noStrike" cap="none" dirty="0">
              <a:solidFill>
                <a:schemeClr val="dk1"/>
              </a:solidFill>
              <a:latin typeface="Verdana"/>
              <a:ea typeface="Verdana"/>
              <a:cs typeface="Verdana"/>
              <a:sym typeface="Verdana"/>
            </a:endParaRPr>
          </a:p>
        </p:txBody>
      </p:sp>
      <p:pic>
        <p:nvPicPr>
          <p:cNvPr id="1848" name="Shape 1848"/>
          <p:cNvPicPr preferRelativeResize="0">
            <a:picLocks noGrp="1"/>
          </p:cNvPicPr>
          <p:nvPr>
            <p:ph type="body" idx="1"/>
          </p:nvPr>
        </p:nvPicPr>
        <p:blipFill rotWithShape="1">
          <a:blip r:embed="rId3">
            <a:alphaModFix/>
          </a:blip>
          <a:srcRect/>
          <a:stretch/>
        </p:blipFill>
        <p:spPr>
          <a:xfrm>
            <a:off x="1476375" y="0"/>
            <a:ext cx="1871663" cy="1484313"/>
          </a:xfrm>
          <a:prstGeom prst="rect">
            <a:avLst/>
          </a:prstGeom>
          <a:noFill/>
          <a:ln>
            <a:noFill/>
          </a:ln>
        </p:spPr>
      </p:pic>
    </p:spTree>
  </p:cSld>
  <p:clrMapOvr>
    <a:masterClrMapping/>
  </p:clrMapOvr>
</p:sld>
</file>

<file path=ppt/theme/theme1.xml><?xml version="1.0" encoding="utf-8"?>
<a:theme xmlns:a="http://schemas.openxmlformats.org/drawingml/2006/main" name="Capas">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540</TotalTime>
  <Words>16418</Words>
  <Application>Microsoft Office PowerPoint</Application>
  <PresentationFormat>Presentació en pantalla (4:3)</PresentationFormat>
  <Paragraphs>2659</Paragraphs>
  <Slides>183</Slides>
  <Notes>177</Notes>
  <HiddenSlides>33</HiddenSlides>
  <MMClips>0</MMClips>
  <ScaleCrop>false</ScaleCrop>
  <HeadingPairs>
    <vt:vector size="6" baseType="variant">
      <vt:variant>
        <vt:lpstr>Tipus de lletra utilitzats</vt:lpstr>
      </vt:variant>
      <vt:variant>
        <vt:i4>10</vt:i4>
      </vt:variant>
      <vt:variant>
        <vt:lpstr>Tema</vt:lpstr>
      </vt:variant>
      <vt:variant>
        <vt:i4>1</vt:i4>
      </vt:variant>
      <vt:variant>
        <vt:lpstr>Títols de les diapositives</vt:lpstr>
      </vt:variant>
      <vt:variant>
        <vt:i4>183</vt:i4>
      </vt:variant>
    </vt:vector>
  </HeadingPairs>
  <TitlesOfParts>
    <vt:vector size="194" baseType="lpstr">
      <vt:lpstr>Arial</vt:lpstr>
      <vt:lpstr>Noto Sans Symbols</vt:lpstr>
      <vt:lpstr>Courier New</vt:lpstr>
      <vt:lpstr>Century Gothic</vt:lpstr>
      <vt:lpstr>Garamond</vt:lpstr>
      <vt:lpstr>Wingdings</vt:lpstr>
      <vt:lpstr>ff-scala-sans-web-pro</vt:lpstr>
      <vt:lpstr>Verdana</vt:lpstr>
      <vt:lpstr>Calibri</vt:lpstr>
      <vt:lpstr>Times New Roman</vt:lpstr>
      <vt:lpstr>Capas</vt:lpstr>
      <vt:lpstr>  TALLER D’INFECCIONS URINÀRIES  </vt:lpstr>
      <vt:lpstr>Com ho fem nosaltres?</vt:lpstr>
      <vt:lpstr>Estudi INURA</vt:lpstr>
      <vt:lpstr>CONCLUSIONS</vt:lpstr>
      <vt:lpstr>Cas clínic 1</vt:lpstr>
      <vt:lpstr>Cas clínic 1</vt:lpstr>
      <vt:lpstr>Causes infeccioses de molèsties urinàries en la dona</vt:lpstr>
      <vt:lpstr>Altres causes de molèsties urinàries en la dona</vt:lpstr>
      <vt:lpstr>Cas clínic 1</vt:lpstr>
      <vt:lpstr>Diagnòstic diferencial</vt:lpstr>
      <vt:lpstr>Cas clínic 1</vt:lpstr>
      <vt:lpstr>Diagnòstic</vt:lpstr>
      <vt:lpstr>Símptomes i signes d’infecció urinària</vt:lpstr>
      <vt:lpstr>Clínica de les cistitis</vt:lpstr>
      <vt:lpstr>Diagnòstic</vt:lpstr>
      <vt:lpstr>Diagnòstic</vt:lpstr>
      <vt:lpstr>      Diagnòstic</vt:lpstr>
      <vt:lpstr>Presentació del PowerPoint</vt:lpstr>
      <vt:lpstr>Tira reactiva</vt:lpstr>
      <vt:lpstr>Diagnòstic: tira reactiva ?</vt:lpstr>
      <vt:lpstr>Tira reactiva</vt:lpstr>
      <vt:lpstr>Tira reactiva</vt:lpstr>
      <vt:lpstr>Diagnòstic: urocultiu?</vt:lpstr>
      <vt:lpstr>Clínica de les cistitis</vt:lpstr>
      <vt:lpstr>Tira reactiva </vt:lpstr>
      <vt:lpstr>“Developing clinical rules…..</vt:lpstr>
      <vt:lpstr>Tira reactiva</vt:lpstr>
      <vt:lpstr>  Urine dipstick for diagnosing urinay tract infection”. Wright, Safranek. FPNS’s Clinical Inquires. American Family Physician 2006. </vt:lpstr>
      <vt:lpstr>Diagnòstic</vt:lpstr>
      <vt:lpstr>Cas clínic 1</vt:lpstr>
      <vt:lpstr>Factors de risc d’ITU alta (Pielonefritis subclínica)</vt:lpstr>
      <vt:lpstr>Cistitis simple</vt:lpstr>
      <vt:lpstr>Etiologia</vt:lpstr>
      <vt:lpstr>Etiologia</vt:lpstr>
      <vt:lpstr>Etiologia</vt:lpstr>
      <vt:lpstr>  Etiologia</vt:lpstr>
      <vt:lpstr>Patogènia </vt:lpstr>
      <vt:lpstr>Cistitis simple</vt:lpstr>
      <vt:lpstr>Sensibilitats Escherichia Coli  Laboratori Bon Pastor (1999-2016)</vt:lpstr>
      <vt:lpstr>Sensibilitats E.coli en ITUS no complicades. Comparativa estudis</vt:lpstr>
      <vt:lpstr>  Sensibilitats E.coli en ITUS no complicades. Comparativa estudis </vt:lpstr>
      <vt:lpstr>Kahlmeter G. An international survey of the antimicrobial susceptibility of pathogens from uncomplicated urinary tract infections: the ECO-SENS Project. J of Antimicrobial Chemotherapy 2003</vt:lpstr>
      <vt:lpstr>ECO-SENS Project. J of Antimicrobial Chemotherapy 2003</vt:lpstr>
      <vt:lpstr>Antimicrobial susceptibility of Escherichia Coli from community acquired urinary tract  infections in Europe: the ECO·SENS  study revisited Int J Antimicrob Agents. 2012 Jan;39(1):45-51 </vt:lpstr>
      <vt:lpstr>Antimicrobial susceptibility of Escherichia Coli from community acquired urinary tract  infections in Europe: the ECO·SENS  study revisited Int J Antimicrob Agents. 2012 Jan;39(1):45-51 </vt:lpstr>
      <vt:lpstr> “Etiologia de la infección urinaria baja adquirida en la comunidad y resistencia de Escherichia coli  a los antimicrobianos de primera línea. Estudio nacional multicéntrico”. Antonia Andreu y col. Med Clin (Barc). 2008;130(13):481-6</vt:lpstr>
      <vt:lpstr>Presentació del PowerPoint</vt:lpstr>
      <vt:lpstr>Presentació del PowerPoint</vt:lpstr>
      <vt:lpstr>Presentació del PowerPoint</vt:lpstr>
      <vt:lpstr>Sensibilitat E.coli Monroy C. et al. Resistencia antibiótica en la infección del tracto urinario e identificación de los factores de riesgo asociados. Rev Clin Esp.2010;210(11):589-90 (n=131, H. Gral.C.Real)</vt:lpstr>
      <vt:lpstr>Factors de risc per E.coli resistent a fluorquinolones</vt:lpstr>
      <vt:lpstr>E.Coli productors de BLEE </vt:lpstr>
      <vt:lpstr>Zalmanovici Trestioreanu A, Green H, Paul M, Yaphe J, Leibovici L. Antimicrobial agents for treating uncomplicated urinary tract infection in women. Cochrane Database of Systematic Reviews 2010, Issue 10. Art. No.: CD007182. DOI:10.1002/14651858.CD007182.pub2</vt:lpstr>
      <vt:lpstr>  Empirical treatment of uncomplicated cystitis   Anders Baerheim.Scandinavian Journal of Primary Health Care, 2012; 30: 1–2  </vt:lpstr>
      <vt:lpstr>Bart J Knottnerus . Women with symptoms of uncomplicated urinary tract infection are often willing to delay antibiotic treatment: a prospective cohort study. MC Family Practice 2013  </vt:lpstr>
      <vt:lpstr>Presentació del PowerPoint</vt:lpstr>
      <vt:lpstr>Presentació del PowerPoint</vt:lpstr>
      <vt:lpstr>Presentació del PowerPoint</vt:lpstr>
      <vt:lpstr>Ibuprofen versus pivmecillinam for uncomplicated urinary tract infection in women - A double-blind, randomized noninferiority trial Ingvild Vik et al  PLOS Medicine ttps://doi.org/10.1371/journal.pmed.1002569 May 15, 2018</vt:lpstr>
      <vt:lpstr>Presentació del PowerPoint</vt:lpstr>
      <vt:lpstr>Presentació del PowerPoint</vt:lpstr>
      <vt:lpstr>Presentació del PowerPoint</vt:lpstr>
      <vt:lpstr>International Clinical Practice Guidelines  for the  Treatment  of  Acute Uncomplicated Cystitis  and Pyelonephritis in Women </vt:lpstr>
      <vt:lpstr>Tractament</vt:lpstr>
      <vt:lpstr>Cistitis simple</vt:lpstr>
      <vt:lpstr>Tractament</vt:lpstr>
      <vt:lpstr>Tractament</vt:lpstr>
      <vt:lpstr>Disúria a la dona</vt:lpstr>
      <vt:lpstr>Cistitis simple</vt:lpstr>
      <vt:lpstr>Causes de fracàs terapèutic</vt:lpstr>
      <vt:lpstr>Causes de fracàs terapèutic</vt:lpstr>
      <vt:lpstr>Com ho fem nosaltres?</vt:lpstr>
      <vt:lpstr>Estudi INURA</vt:lpstr>
      <vt:lpstr>Proves diagnòstiques</vt:lpstr>
      <vt:lpstr>TRACTAMENT ANTIBIÒTIC</vt:lpstr>
      <vt:lpstr>Dels tractaments amb: </vt:lpstr>
      <vt:lpstr>CONCLUSIONS</vt:lpstr>
      <vt:lpstr>Cas clínic 2</vt:lpstr>
      <vt:lpstr>Cas clínic 2</vt:lpstr>
      <vt:lpstr>Indicacions d’urocultiu</vt:lpstr>
      <vt:lpstr>Presentació del PowerPoint</vt:lpstr>
      <vt:lpstr>Bacteriúria significativa</vt:lpstr>
      <vt:lpstr>Síndrome uretral agudo</vt:lpstr>
      <vt:lpstr>Recurrència</vt:lpstr>
      <vt:lpstr>Patogènia de les recurrències</vt:lpstr>
      <vt:lpstr>Patogènia de les recurrències</vt:lpstr>
      <vt:lpstr>Tipus de recurrències</vt:lpstr>
      <vt:lpstr>Recurrències</vt:lpstr>
      <vt:lpstr>Predictive value of antimicrobial susceptibility from previous urinary tract infection in the treatment of re-infection.  Vellinga A, Cormican M, Hanahoe B, Murphy A. British Journal of General Practice 2010;60:511-513.</vt:lpstr>
      <vt:lpstr>Recurrències-Tractament</vt:lpstr>
      <vt:lpstr>Recurrències</vt:lpstr>
      <vt:lpstr>Recurrències</vt:lpstr>
      <vt:lpstr>Urocultiu post-tractament</vt:lpstr>
      <vt:lpstr>Recurrències</vt:lpstr>
      <vt:lpstr>Recurrències Tractament profilàctic</vt:lpstr>
      <vt:lpstr>Recurrències.  Tractament profilàctic</vt:lpstr>
      <vt:lpstr>   Suc de nabius</vt:lpstr>
      <vt:lpstr>Presentació del PowerPoint</vt:lpstr>
      <vt:lpstr>Presentació del PowerPoint</vt:lpstr>
      <vt:lpstr>Presentació del PowerPoint</vt:lpstr>
      <vt:lpstr>Presentació del PowerPoint</vt:lpstr>
      <vt:lpstr>Recurrències. Tractament profilàctic</vt:lpstr>
      <vt:lpstr>Recurrències. Autotractament </vt:lpstr>
      <vt:lpstr>PROFILAXIS</vt:lpstr>
      <vt:lpstr>Recurrències</vt:lpstr>
      <vt:lpstr>Indicació d’estudi urològic</vt:lpstr>
      <vt:lpstr>Cas clínic 3</vt:lpstr>
      <vt:lpstr>Presentació del PowerPoint</vt:lpstr>
      <vt:lpstr>Pielonefritis aguda</vt:lpstr>
      <vt:lpstr>Pielonefritis aguda</vt:lpstr>
      <vt:lpstr>Pielonefritis aguda. Diagnòstic diferencial</vt:lpstr>
      <vt:lpstr>Pielonefritis aguda.  Derivació a l’hospital</vt:lpstr>
      <vt:lpstr>Presentació del PowerPoint</vt:lpstr>
      <vt:lpstr>      Maneig Pielonefritis aguda </vt:lpstr>
      <vt:lpstr>Presentació del PowerPoint</vt:lpstr>
      <vt:lpstr>A Cohort study of risck factors that influence empirical treatment of patients with acute pyelonephritis Bosch-Nicolau, V Falco, Beln Viñado, A Andreu... Antimicrobial Agents and Chemotherapy2017</vt:lpstr>
      <vt:lpstr>Pielonefritis aguda. Maneig</vt:lpstr>
      <vt:lpstr>Pielonefritis aguda. Estudi radiològic</vt:lpstr>
      <vt:lpstr>Pielonefritis aguda. Estudi radiològic</vt:lpstr>
      <vt:lpstr>      Maneig Pielonefritis aguda </vt:lpstr>
      <vt:lpstr>Cas clínic 4</vt:lpstr>
      <vt:lpstr>Presentació del PowerPoint</vt:lpstr>
      <vt:lpstr>Presentació del PowerPoint</vt:lpstr>
      <vt:lpstr>Presentació del PowerPoint</vt:lpstr>
      <vt:lpstr>Bacteriúria asimptomàtica </vt:lpstr>
      <vt:lpstr>      “Association between Ecoli bacteriuria and renal function in women”. Meiland. Arch Intern Med. 2007;167:253-257.    </vt:lpstr>
      <vt:lpstr>Presentació del PowerPoint</vt:lpstr>
      <vt:lpstr>The Role of Asymptomatic Bacteriuria in Young Women With Recurrent Urinary Tract Infections: To Treat or Not to Treat?</vt:lpstr>
      <vt:lpstr>The Role of Asymptomatic Bacteriuria in Young Women With Recurrent Urinary Tract Infections: To Treat or Not to Treat?</vt:lpstr>
      <vt:lpstr>The Role of Asymptomatic Bacteriuria in Young Women With Recurrent Urinary Tract Infections: To Treat or Not to Treat?</vt:lpstr>
      <vt:lpstr>“Bacteriuria asintomática en adultos” R Colgan, L Nicolle, A Meglone, T Hooton. Am Fam Physician 2006;74:985-90  </vt:lpstr>
      <vt:lpstr>Bacteriuria asimptomàtica</vt:lpstr>
      <vt:lpstr>Tractament bacteriúria asimptomàtica</vt:lpstr>
      <vt:lpstr>Tractament bacteriúria asimptomàtica</vt:lpstr>
      <vt:lpstr>Tractament bacteriúria asimptomàtica</vt:lpstr>
      <vt:lpstr>ITU i embaràs</vt:lpstr>
      <vt:lpstr>ITU-embaràs Bacteriúria Asimptomàtica</vt:lpstr>
      <vt:lpstr>ITU i embaràs </vt:lpstr>
      <vt:lpstr>ITU i embaràs</vt:lpstr>
      <vt:lpstr>Bacteriúria asimptomàtica.Embaràs</vt:lpstr>
      <vt:lpstr>Presentació del PowerPoint</vt:lpstr>
      <vt:lpstr>        Tract. ITU en l’embarassada      </vt:lpstr>
      <vt:lpstr>ITU+Diabetis</vt:lpstr>
      <vt:lpstr>Diabetes i bacteriuria asimptomàtica </vt:lpstr>
      <vt:lpstr>Diabetes i bacteriuria asimptomatica</vt:lpstr>
      <vt:lpstr>Cas clínic 5</vt:lpstr>
      <vt:lpstr>Presentació del PowerPoint</vt:lpstr>
      <vt:lpstr>Diagnòstic diferencial</vt:lpstr>
      <vt:lpstr>Prostatitis aguda</vt:lpstr>
      <vt:lpstr>Presentació del PowerPoint</vt:lpstr>
      <vt:lpstr>Presentació del PowerPoint</vt:lpstr>
      <vt:lpstr>Presentació del PowerPoint</vt:lpstr>
      <vt:lpstr>Prostatitis aguda</vt:lpstr>
      <vt:lpstr>Prostatitis aguda</vt:lpstr>
      <vt:lpstr>Prostatitis aguda</vt:lpstr>
      <vt:lpstr>        Tract. prostatitis aguda      </vt:lpstr>
      <vt:lpstr>Cas clínic 6</vt:lpstr>
      <vt:lpstr>Presentació del PowerPoint</vt:lpstr>
      <vt:lpstr>ITU en l’home</vt:lpstr>
      <vt:lpstr>Presentació del PowerPoint</vt:lpstr>
      <vt:lpstr>       Tractament  cistitis</vt:lpstr>
      <vt:lpstr>Presentació del PowerPoint</vt:lpstr>
      <vt:lpstr>Presentació del PowerPoint</vt:lpstr>
      <vt:lpstr>Presentació del PowerPoint</vt:lpstr>
      <vt:lpstr>Prostatitis</vt:lpstr>
      <vt:lpstr>Classificació prostatitis</vt:lpstr>
      <vt:lpstr>Prostatitis crònica bacteriana</vt:lpstr>
      <vt:lpstr>Prostatitis crònica bacteriana</vt:lpstr>
      <vt:lpstr>Classificació de les prostatitis</vt:lpstr>
      <vt:lpstr>Presentació del PowerPoint</vt:lpstr>
      <vt:lpstr>Urocultiu fraccionat. T.Stamey-Meares</vt:lpstr>
      <vt:lpstr>Prostatitis crònica bacteriana</vt:lpstr>
      <vt:lpstr>Sondatge urinari</vt:lpstr>
      <vt:lpstr>Sondatge urinari. Patogènia  (sondatge permanent) </vt:lpstr>
      <vt:lpstr>Sondatge urinari. ITU</vt:lpstr>
      <vt:lpstr>Complicacions sondatge permanent</vt:lpstr>
      <vt:lpstr>Maneig Bacteriúria Asimptomàtica en el sondat </vt:lpstr>
      <vt:lpstr>Maneig ITUsimptomàtica en el sondat</vt:lpstr>
      <vt:lpstr>Prevenció ITU associada a sondatge urinari</vt:lpstr>
      <vt:lpstr>Factors de risc de ITU en pacients amb sondatge urinari</vt:lpstr>
      <vt:lpstr>Recomanacions</vt:lpstr>
      <vt:lpstr>Conclusions</vt:lpstr>
      <vt:lpstr>Gràcies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TALLER D’INFECCIONS URINÀRIES</dc:title>
  <dc:creator>Anna M. Lopez Plana</dc:creator>
  <cp:lastModifiedBy>Angel Cano Romera</cp:lastModifiedBy>
  <cp:revision>57</cp:revision>
  <dcterms:modified xsi:type="dcterms:W3CDTF">2019-10-22T09:45:45Z</dcterms:modified>
</cp:coreProperties>
</file>