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146713" cy="11114088"/>
  <p:notesSz cx="6858000" cy="9144000"/>
  <p:defaultTextStyle>
    <a:defPPr>
      <a:defRPr lang="es-ES"/>
    </a:defPPr>
    <a:lvl1pPr marL="0" algn="l" defTabSz="180063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900318" algn="l" defTabSz="180063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800636" algn="l" defTabSz="180063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700955" algn="l" defTabSz="180063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601273" algn="l" defTabSz="180063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501591" algn="l" defTabSz="180063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401909" algn="l" defTabSz="180063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302228" algn="l" defTabSz="180063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202546" algn="l" defTabSz="180063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9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72" y="-114"/>
      </p:cViewPr>
      <p:guideLst>
        <p:guide orient="horz" pos="3501"/>
        <p:guide pos="57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3DFBE-578C-4C9E-B509-CCBE3932C389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30238" y="685800"/>
            <a:ext cx="5597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5C1F5-45FE-48FA-B20B-4A5E510F1C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840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006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00318" algn="l" defTabSz="18006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00636" algn="l" defTabSz="18006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00955" algn="l" defTabSz="18006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01273" algn="l" defTabSz="18006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01591" algn="l" defTabSz="18006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01909" algn="l" defTabSz="18006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02228" algn="l" defTabSz="18006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202546" algn="l" defTabSz="18006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61004" y="3452573"/>
            <a:ext cx="15424706" cy="23823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22007" y="6297983"/>
            <a:ext cx="12702699" cy="28402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00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00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00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01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01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01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302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202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1730-7FE0-4207-8F90-CCF853B35FA6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A172-DBDF-423E-BDC5-DC123BA59D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733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1730-7FE0-4207-8F90-CCF853B35FA6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A172-DBDF-423E-BDC5-DC123BA59D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456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156367" y="445082"/>
            <a:ext cx="4083010" cy="948299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07336" y="445082"/>
            <a:ext cx="11946586" cy="948299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1730-7FE0-4207-8F90-CCF853B35FA6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A172-DBDF-423E-BDC5-DC123BA59D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13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1730-7FE0-4207-8F90-CCF853B35FA6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A172-DBDF-423E-BDC5-DC123BA59D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340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3465" y="7141833"/>
            <a:ext cx="15424706" cy="2207380"/>
          </a:xfrm>
        </p:spPr>
        <p:txBody>
          <a:bodyPr anchor="t"/>
          <a:lstStyle>
            <a:lvl1pPr algn="l">
              <a:defRPr sz="7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33465" y="4710625"/>
            <a:ext cx="15424706" cy="2431206"/>
          </a:xfrm>
        </p:spPr>
        <p:txBody>
          <a:bodyPr anchor="b"/>
          <a:lstStyle>
            <a:lvl1pPr marL="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1pPr>
            <a:lvl2pPr marL="900318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2pPr>
            <a:lvl3pPr marL="180063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00955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0127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0159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0190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30222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20254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1730-7FE0-4207-8F90-CCF853B35FA6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A172-DBDF-423E-BDC5-DC123BA59D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606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07336" y="2593289"/>
            <a:ext cx="8014798" cy="7334785"/>
          </a:xfrm>
        </p:spPr>
        <p:txBody>
          <a:bodyPr/>
          <a:lstStyle>
            <a:lvl1pPr>
              <a:defRPr sz="5500"/>
            </a:lvl1pPr>
            <a:lvl2pPr>
              <a:defRPr sz="4700"/>
            </a:lvl2pPr>
            <a:lvl3pPr>
              <a:defRPr sz="39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224579" y="2593289"/>
            <a:ext cx="8014798" cy="7334785"/>
          </a:xfrm>
        </p:spPr>
        <p:txBody>
          <a:bodyPr/>
          <a:lstStyle>
            <a:lvl1pPr>
              <a:defRPr sz="5500"/>
            </a:lvl1pPr>
            <a:lvl2pPr>
              <a:defRPr sz="4700"/>
            </a:lvl2pPr>
            <a:lvl3pPr>
              <a:defRPr sz="39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1730-7FE0-4207-8F90-CCF853B35FA6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A172-DBDF-423E-BDC5-DC123BA59D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315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07336" y="2487808"/>
            <a:ext cx="8017950" cy="1036801"/>
          </a:xfrm>
        </p:spPr>
        <p:txBody>
          <a:bodyPr anchor="b"/>
          <a:lstStyle>
            <a:lvl1pPr marL="0" indent="0">
              <a:buNone/>
              <a:defRPr sz="4700" b="1"/>
            </a:lvl1pPr>
            <a:lvl2pPr marL="900318" indent="0">
              <a:buNone/>
              <a:defRPr sz="3900" b="1"/>
            </a:lvl2pPr>
            <a:lvl3pPr marL="1800636" indent="0">
              <a:buNone/>
              <a:defRPr sz="3500" b="1"/>
            </a:lvl3pPr>
            <a:lvl4pPr marL="2700955" indent="0">
              <a:buNone/>
              <a:defRPr sz="3200" b="1"/>
            </a:lvl4pPr>
            <a:lvl5pPr marL="3601273" indent="0">
              <a:buNone/>
              <a:defRPr sz="3200" b="1"/>
            </a:lvl5pPr>
            <a:lvl6pPr marL="4501591" indent="0">
              <a:buNone/>
              <a:defRPr sz="3200" b="1"/>
            </a:lvl6pPr>
            <a:lvl7pPr marL="5401909" indent="0">
              <a:buNone/>
              <a:defRPr sz="3200" b="1"/>
            </a:lvl7pPr>
            <a:lvl8pPr marL="6302228" indent="0">
              <a:buNone/>
              <a:defRPr sz="3200" b="1"/>
            </a:lvl8pPr>
            <a:lvl9pPr marL="7202546" indent="0">
              <a:buNone/>
              <a:defRPr sz="3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7336" y="3524607"/>
            <a:ext cx="8017950" cy="6403465"/>
          </a:xfrm>
        </p:spPr>
        <p:txBody>
          <a:bodyPr/>
          <a:lstStyle>
            <a:lvl1pPr>
              <a:defRPr sz="4700"/>
            </a:lvl1pPr>
            <a:lvl2pPr>
              <a:defRPr sz="39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218283" y="2487808"/>
            <a:ext cx="8021099" cy="1036801"/>
          </a:xfrm>
        </p:spPr>
        <p:txBody>
          <a:bodyPr anchor="b"/>
          <a:lstStyle>
            <a:lvl1pPr marL="0" indent="0">
              <a:buNone/>
              <a:defRPr sz="4700" b="1"/>
            </a:lvl1pPr>
            <a:lvl2pPr marL="900318" indent="0">
              <a:buNone/>
              <a:defRPr sz="3900" b="1"/>
            </a:lvl2pPr>
            <a:lvl3pPr marL="1800636" indent="0">
              <a:buNone/>
              <a:defRPr sz="3500" b="1"/>
            </a:lvl3pPr>
            <a:lvl4pPr marL="2700955" indent="0">
              <a:buNone/>
              <a:defRPr sz="3200" b="1"/>
            </a:lvl4pPr>
            <a:lvl5pPr marL="3601273" indent="0">
              <a:buNone/>
              <a:defRPr sz="3200" b="1"/>
            </a:lvl5pPr>
            <a:lvl6pPr marL="4501591" indent="0">
              <a:buNone/>
              <a:defRPr sz="3200" b="1"/>
            </a:lvl6pPr>
            <a:lvl7pPr marL="5401909" indent="0">
              <a:buNone/>
              <a:defRPr sz="3200" b="1"/>
            </a:lvl7pPr>
            <a:lvl8pPr marL="6302228" indent="0">
              <a:buNone/>
              <a:defRPr sz="3200" b="1"/>
            </a:lvl8pPr>
            <a:lvl9pPr marL="7202546" indent="0">
              <a:buNone/>
              <a:defRPr sz="3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218283" y="3524607"/>
            <a:ext cx="8021099" cy="6403465"/>
          </a:xfrm>
        </p:spPr>
        <p:txBody>
          <a:bodyPr/>
          <a:lstStyle>
            <a:lvl1pPr>
              <a:defRPr sz="4700"/>
            </a:lvl1pPr>
            <a:lvl2pPr>
              <a:defRPr sz="39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1730-7FE0-4207-8F90-CCF853B35FA6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A172-DBDF-423E-BDC5-DC123BA59D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03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1730-7FE0-4207-8F90-CCF853B35FA6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A172-DBDF-423E-BDC5-DC123BA59D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627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1730-7FE0-4207-8F90-CCF853B35FA6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A172-DBDF-423E-BDC5-DC123BA59D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61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7340" y="442504"/>
            <a:ext cx="5970144" cy="1883222"/>
          </a:xfrm>
        </p:spPr>
        <p:txBody>
          <a:bodyPr anchor="b"/>
          <a:lstStyle>
            <a:lvl1pPr algn="l">
              <a:defRPr sz="3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94861" y="442508"/>
            <a:ext cx="10144517" cy="9485566"/>
          </a:xfrm>
        </p:spPr>
        <p:txBody>
          <a:bodyPr/>
          <a:lstStyle>
            <a:lvl1pPr>
              <a:defRPr sz="6300"/>
            </a:lvl1pPr>
            <a:lvl2pPr>
              <a:defRPr sz="5500"/>
            </a:lvl2pPr>
            <a:lvl3pPr>
              <a:defRPr sz="47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07340" y="2325730"/>
            <a:ext cx="5970144" cy="7602345"/>
          </a:xfrm>
        </p:spPr>
        <p:txBody>
          <a:bodyPr/>
          <a:lstStyle>
            <a:lvl1pPr marL="0" indent="0">
              <a:buNone/>
              <a:defRPr sz="2800"/>
            </a:lvl1pPr>
            <a:lvl2pPr marL="900318" indent="0">
              <a:buNone/>
              <a:defRPr sz="2400"/>
            </a:lvl2pPr>
            <a:lvl3pPr marL="1800636" indent="0">
              <a:buNone/>
              <a:defRPr sz="2000"/>
            </a:lvl3pPr>
            <a:lvl4pPr marL="2700955" indent="0">
              <a:buNone/>
              <a:defRPr sz="1800"/>
            </a:lvl4pPr>
            <a:lvl5pPr marL="3601273" indent="0">
              <a:buNone/>
              <a:defRPr sz="1800"/>
            </a:lvl5pPr>
            <a:lvl6pPr marL="4501591" indent="0">
              <a:buNone/>
              <a:defRPr sz="1800"/>
            </a:lvl6pPr>
            <a:lvl7pPr marL="5401909" indent="0">
              <a:buNone/>
              <a:defRPr sz="1800"/>
            </a:lvl7pPr>
            <a:lvl8pPr marL="6302228" indent="0">
              <a:buNone/>
              <a:defRPr sz="1800"/>
            </a:lvl8pPr>
            <a:lvl9pPr marL="7202546" indent="0">
              <a:buNone/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1730-7FE0-4207-8F90-CCF853B35FA6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A172-DBDF-423E-BDC5-DC123BA59D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85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56883" y="7779862"/>
            <a:ext cx="10888028" cy="918457"/>
          </a:xfrm>
        </p:spPr>
        <p:txBody>
          <a:bodyPr anchor="b"/>
          <a:lstStyle>
            <a:lvl1pPr algn="l">
              <a:defRPr sz="3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56883" y="993065"/>
            <a:ext cx="10888028" cy="6668453"/>
          </a:xfrm>
        </p:spPr>
        <p:txBody>
          <a:bodyPr/>
          <a:lstStyle>
            <a:lvl1pPr marL="0" indent="0">
              <a:buNone/>
              <a:defRPr sz="6300"/>
            </a:lvl1pPr>
            <a:lvl2pPr marL="900318" indent="0">
              <a:buNone/>
              <a:defRPr sz="5500"/>
            </a:lvl2pPr>
            <a:lvl3pPr marL="1800636" indent="0">
              <a:buNone/>
              <a:defRPr sz="4700"/>
            </a:lvl3pPr>
            <a:lvl4pPr marL="2700955" indent="0">
              <a:buNone/>
              <a:defRPr sz="3900"/>
            </a:lvl4pPr>
            <a:lvl5pPr marL="3601273" indent="0">
              <a:buNone/>
              <a:defRPr sz="3900"/>
            </a:lvl5pPr>
            <a:lvl6pPr marL="4501591" indent="0">
              <a:buNone/>
              <a:defRPr sz="3900"/>
            </a:lvl6pPr>
            <a:lvl7pPr marL="5401909" indent="0">
              <a:buNone/>
              <a:defRPr sz="3900"/>
            </a:lvl7pPr>
            <a:lvl8pPr marL="6302228" indent="0">
              <a:buNone/>
              <a:defRPr sz="3900"/>
            </a:lvl8pPr>
            <a:lvl9pPr marL="7202546" indent="0">
              <a:buNone/>
              <a:defRPr sz="39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56883" y="8698320"/>
            <a:ext cx="10888028" cy="1304362"/>
          </a:xfrm>
        </p:spPr>
        <p:txBody>
          <a:bodyPr/>
          <a:lstStyle>
            <a:lvl1pPr marL="0" indent="0">
              <a:buNone/>
              <a:defRPr sz="2800"/>
            </a:lvl1pPr>
            <a:lvl2pPr marL="900318" indent="0">
              <a:buNone/>
              <a:defRPr sz="2400"/>
            </a:lvl2pPr>
            <a:lvl3pPr marL="1800636" indent="0">
              <a:buNone/>
              <a:defRPr sz="2000"/>
            </a:lvl3pPr>
            <a:lvl4pPr marL="2700955" indent="0">
              <a:buNone/>
              <a:defRPr sz="1800"/>
            </a:lvl4pPr>
            <a:lvl5pPr marL="3601273" indent="0">
              <a:buNone/>
              <a:defRPr sz="1800"/>
            </a:lvl5pPr>
            <a:lvl6pPr marL="4501591" indent="0">
              <a:buNone/>
              <a:defRPr sz="1800"/>
            </a:lvl6pPr>
            <a:lvl7pPr marL="5401909" indent="0">
              <a:buNone/>
              <a:defRPr sz="1800"/>
            </a:lvl7pPr>
            <a:lvl8pPr marL="6302228" indent="0">
              <a:buNone/>
              <a:defRPr sz="1800"/>
            </a:lvl8pPr>
            <a:lvl9pPr marL="7202546" indent="0">
              <a:buNone/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1730-7FE0-4207-8F90-CCF853B35FA6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A172-DBDF-423E-BDC5-DC123BA59D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445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07336" y="445081"/>
            <a:ext cx="16332042" cy="1852348"/>
          </a:xfrm>
          <a:prstGeom prst="rect">
            <a:avLst/>
          </a:prstGeom>
        </p:spPr>
        <p:txBody>
          <a:bodyPr vert="horz" lIns="180064" tIns="90032" rIns="180064" bIns="9003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07336" y="2593289"/>
            <a:ext cx="16332042" cy="7334785"/>
          </a:xfrm>
          <a:prstGeom prst="rect">
            <a:avLst/>
          </a:prstGeom>
        </p:spPr>
        <p:txBody>
          <a:bodyPr vert="horz" lIns="180064" tIns="90032" rIns="180064" bIns="9003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07336" y="10301115"/>
            <a:ext cx="4234233" cy="591723"/>
          </a:xfrm>
          <a:prstGeom prst="rect">
            <a:avLst/>
          </a:prstGeom>
        </p:spPr>
        <p:txBody>
          <a:bodyPr vert="horz" lIns="180064" tIns="90032" rIns="180064" bIns="90032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11730-7FE0-4207-8F90-CCF853B35FA6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200127" y="10301115"/>
            <a:ext cx="5746459" cy="591723"/>
          </a:xfrm>
          <a:prstGeom prst="rect">
            <a:avLst/>
          </a:prstGeom>
        </p:spPr>
        <p:txBody>
          <a:bodyPr vert="horz" lIns="180064" tIns="90032" rIns="180064" bIns="90032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005144" y="10301115"/>
            <a:ext cx="4234233" cy="591723"/>
          </a:xfrm>
          <a:prstGeom prst="rect">
            <a:avLst/>
          </a:prstGeom>
        </p:spPr>
        <p:txBody>
          <a:bodyPr vert="horz" lIns="180064" tIns="90032" rIns="180064" bIns="90032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2A172-DBDF-423E-BDC5-DC123BA59D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577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00636" rtl="0" eaLnBrk="1" latinLnBrk="0" hangingPunct="1">
        <a:spcBef>
          <a:spcPct val="0"/>
        </a:spcBef>
        <a:buNone/>
        <a:defRPr sz="8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5239" indent="-675239" algn="l" defTabSz="1800636" rtl="0" eaLnBrk="1" latinLnBrk="0" hangingPunct="1">
        <a:spcBef>
          <a:spcPct val="2000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17" indent="-562699" algn="l" defTabSz="1800636" rtl="0" eaLnBrk="1" latinLnBrk="0" hangingPunct="1">
        <a:spcBef>
          <a:spcPct val="20000"/>
        </a:spcBef>
        <a:buFont typeface="Arial" panose="020B0604020202020204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250796" indent="-450159" algn="l" defTabSz="1800636" rtl="0" eaLnBrk="1" latinLnBrk="0" hangingPunct="1">
        <a:spcBef>
          <a:spcPct val="20000"/>
        </a:spcBef>
        <a:buFont typeface="Arial" panose="020B0604020202020204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3151114" indent="-450159" algn="l" defTabSz="180063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4051432" indent="-450159" algn="l" defTabSz="1800636" rtl="0" eaLnBrk="1" latinLnBrk="0" hangingPunct="1">
        <a:spcBef>
          <a:spcPct val="20000"/>
        </a:spcBef>
        <a:buFont typeface="Arial" panose="020B0604020202020204" pitchFamily="34" charset="0"/>
        <a:buChar char="»"/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51750" indent="-450159" algn="l" defTabSz="18006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52069" indent="-450159" algn="l" defTabSz="18006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752387" indent="-450159" algn="l" defTabSz="18006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652705" indent="-450159" algn="l" defTabSz="18006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80063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900318" algn="l" defTabSz="180063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636" algn="l" defTabSz="180063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700955" algn="l" defTabSz="180063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601273" algn="l" defTabSz="180063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501591" algn="l" defTabSz="180063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401909" algn="l" defTabSz="180063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302228" algn="l" defTabSz="180063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202546" algn="l" defTabSz="180063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4254398" y="243032"/>
            <a:ext cx="3643028" cy="718248"/>
          </a:xfrm>
          <a:prstGeom prst="rect">
            <a:avLst/>
          </a:prstGeom>
          <a:noFill/>
        </p:spPr>
        <p:txBody>
          <a:bodyPr wrap="square" lIns="180064" tIns="90032" rIns="180064" bIns="90032" rtlCol="0">
            <a:spAutoFit/>
          </a:bodyPr>
          <a:lstStyle/>
          <a:p>
            <a:r>
              <a:rPr lang="es-ES" dirty="0" smtClean="0">
                <a:solidFill>
                  <a:schemeClr val="bg1">
                    <a:lumMod val="75000"/>
                  </a:schemeClr>
                </a:solidFill>
                <a:latin typeface="Cuprum" panose="02000506000000020004" pitchFamily="2" charset="0"/>
              </a:rPr>
              <a:t>Programa</a:t>
            </a:r>
            <a:r>
              <a:rPr lang="es-ES" dirty="0" smtClean="0">
                <a:solidFill>
                  <a:schemeClr val="bg1">
                    <a:lumMod val="75000"/>
                  </a:schemeClr>
                </a:solidFill>
              </a:rPr>
              <a:t> del dia</a:t>
            </a:r>
            <a:endParaRPr lang="es-E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10224897"/>
            <a:ext cx="18146713" cy="718248"/>
          </a:xfrm>
          <a:prstGeom prst="rect">
            <a:avLst/>
          </a:prstGeom>
          <a:noFill/>
        </p:spPr>
        <p:txBody>
          <a:bodyPr wrap="square" lIns="180064" tIns="90032" rIns="180064" bIns="90032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uprum" panose="02000506000000020004" pitchFamily="2" charset="0"/>
              </a:rPr>
              <a:t>www.camfic.cat</a:t>
            </a: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  <a:latin typeface="Cuprum" panose="02000506000000020004" pitchFamily="2" charset="0"/>
            </a:endParaRPr>
          </a:p>
        </p:txBody>
      </p:sp>
      <p:pic>
        <p:nvPicPr>
          <p:cNvPr id="1026" name="Picture 2" descr="C:\Users\afebrero\Desktop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46" y="531328"/>
            <a:ext cx="4347211" cy="142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751962" y="4940910"/>
            <a:ext cx="16818338" cy="660276"/>
          </a:xfrm>
          <a:prstGeom prst="rect">
            <a:avLst/>
          </a:prstGeom>
          <a:solidFill>
            <a:srgbClr val="0091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895978" y="5012918"/>
            <a:ext cx="11583738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dirty="0" smtClean="0">
                <a:solidFill>
                  <a:schemeClr val="bg1"/>
                </a:solidFill>
              </a:rPr>
              <a:t>Otoscòpia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5122028" y="5764936"/>
            <a:ext cx="2242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Sala: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Aula</a:t>
            </a: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751962" y="2579768"/>
            <a:ext cx="16818338" cy="660276"/>
          </a:xfrm>
          <a:prstGeom prst="rect">
            <a:avLst/>
          </a:prstGeom>
          <a:solidFill>
            <a:srgbClr val="0091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2 Subtítulo"/>
          <p:cNvSpPr txBox="1">
            <a:spLocks/>
          </p:cNvSpPr>
          <p:nvPr/>
        </p:nvSpPr>
        <p:spPr>
          <a:xfrm>
            <a:off x="895977" y="2651776"/>
            <a:ext cx="16189319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dirty="0">
                <a:solidFill>
                  <a:schemeClr val="bg1"/>
                </a:solidFill>
              </a:rPr>
              <a:t>Suport vital bàsic i desfibril·lació externa automàtica (DEA)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51961" y="3366357"/>
            <a:ext cx="6351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Hora Inici: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09:30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h. </a:t>
            </a: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5122028" y="3376750"/>
            <a:ext cx="238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Sala: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Auditori</a:t>
            </a: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7293667" y="3435345"/>
            <a:ext cx="7094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Docent: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Marta Expósito </a:t>
            </a: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751961" y="5764936"/>
            <a:ext cx="6351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Hora Inici: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09:30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h. </a:t>
            </a: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7293667" y="5802683"/>
            <a:ext cx="7094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Docent: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Xavier Gonzalez </a:t>
            </a: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714625" y="7357244"/>
            <a:ext cx="16818338" cy="732283"/>
          </a:xfrm>
          <a:prstGeom prst="rect">
            <a:avLst/>
          </a:prstGeom>
          <a:solidFill>
            <a:srgbClr val="0091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2 Subtítulo"/>
          <p:cNvSpPr txBox="1">
            <a:spLocks/>
          </p:cNvSpPr>
          <p:nvPr/>
        </p:nvSpPr>
        <p:spPr>
          <a:xfrm>
            <a:off x="858639" y="7429252"/>
            <a:ext cx="15563869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dirty="0">
                <a:solidFill>
                  <a:schemeClr val="bg1"/>
                </a:solidFill>
              </a:rPr>
              <a:t>Aproximació diagnòstica al pacient amb cefalea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15266044" y="8253278"/>
            <a:ext cx="2170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Sala: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Auditori</a:t>
            </a: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714624" y="8253278"/>
            <a:ext cx="6351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Hora Inici: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18:00 h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7293667" y="8253278"/>
            <a:ext cx="3660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Docents: 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Silvia Copetti</a:t>
            </a:r>
          </a:p>
          <a:p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Angelina Aumala</a:t>
            </a:r>
            <a:endParaRPr lang="es-E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64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FAP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Febrero</dc:creator>
  <cp:lastModifiedBy>Alex Febrero</cp:lastModifiedBy>
  <cp:revision>13</cp:revision>
  <dcterms:created xsi:type="dcterms:W3CDTF">2013-10-30T16:31:25Z</dcterms:created>
  <dcterms:modified xsi:type="dcterms:W3CDTF">2013-11-05T08:19:52Z</dcterms:modified>
</cp:coreProperties>
</file>